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8898-60D6-4B53-83C0-BB68162A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168B4-9501-4D08-9355-871B8959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1212-52D4-4533-A6D2-CA0F653D094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A9382-17F6-41DC-918C-FD621DAD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6DF35-A16D-458F-94E1-5ACACB89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ED2-190E-422D-8254-65C949A7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B490E-57DC-414A-B646-35EEBBE5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39893-4361-4C94-A502-5FBBA48FD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89BDF-A597-4A1E-B4D7-96303DAA4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31212-52D4-4533-A6D2-CA0F653D094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BA8F5-127C-46F5-9303-73B76B4DE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BF6C3-FCB9-49B3-B1B0-9D92CF855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2FED2-190E-422D-8254-65C949A7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81BBBC-96D8-4D19-95AA-BD4BC4D0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95A8"/>
                </a:solidFill>
                <a:effectLst/>
                <a:ea typeface="Calibri" panose="020F0502020204030204" pitchFamily="34" charset="0"/>
              </a:rPr>
              <a:t>Subnational Geospatial Data Preparation and Quality Control Methods</a:t>
            </a:r>
            <a:endParaRPr lang="en-US" dirty="0">
              <a:solidFill>
                <a:srgbClr val="0095A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6106F-DFA3-4DF6-9870-CAF587D88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73BC9F-85ED-4060-AB51-2147E9F6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Subnational </a:t>
            </a:r>
            <a:r>
              <a:rPr lang="en-US" sz="5000" b="1" kern="1200">
                <a:solidFill>
                  <a:srgbClr val="0095A8"/>
                </a:solidFill>
                <a:latin typeface="+mj-lt"/>
                <a:ea typeface="+mj-ea"/>
                <a:cs typeface="+mj-cs"/>
              </a:rPr>
              <a:t>Product Structure</a:t>
            </a:r>
            <a:endParaRPr lang="en-US" sz="5000" kern="1200" dirty="0">
              <a:solidFill>
                <a:srgbClr val="0095A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A0A4A-2E37-478C-86C2-60E215157E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6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204945-72B2-4160-804A-256BC207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Quality Control Methods</a:t>
            </a:r>
            <a:endParaRPr lang="en-US" sz="5000" kern="1200" dirty="0">
              <a:solidFill>
                <a:srgbClr val="0095A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A266A-5244-4B3D-893F-25615133F6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1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74B7A7-5D5B-4EB4-B0A4-652862F4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Quality Control Methods</a:t>
            </a:r>
            <a:endParaRPr lang="en-US" sz="5000" kern="1200" dirty="0">
              <a:solidFill>
                <a:srgbClr val="0095A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7A69D-B5AD-409F-BF05-5E3918F4CC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05F516-4B39-48F8-9FC2-865C5DE7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Quality Control Methods</a:t>
            </a:r>
            <a:endParaRPr lang="en-US" sz="5000" kern="1200" dirty="0">
              <a:solidFill>
                <a:srgbClr val="0095A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CC1C6-85F1-4F66-A443-88FAEBA2B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5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E06AE6-C873-4E68-A29F-88CA5276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Usefulness and Limitations</a:t>
            </a:r>
            <a:endParaRPr lang="en-US" sz="5000" kern="1200" dirty="0">
              <a:solidFill>
                <a:srgbClr val="0095A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B2515-F266-453E-B28D-309D7BD920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1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185984-CD31-44B2-958C-B8C034C4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Thank you!</a:t>
            </a:r>
            <a:endParaRPr lang="en-US" sz="5000" kern="1200" dirty="0">
              <a:solidFill>
                <a:srgbClr val="0095A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D06E6-3547-4A93-9658-27EC4278FD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8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1ECE1A-F3F1-4491-8B79-90D7B1DE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Overview</a:t>
            </a:r>
            <a:endParaRPr lang="en-US" sz="5000" b="1" dirty="0">
              <a:solidFill>
                <a:srgbClr val="0095A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93CB1-0395-4EC7-81E8-6DEC74312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4A6363-D53F-42E6-B011-3D624E10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Background</a:t>
            </a:r>
            <a:endParaRPr lang="en-US" sz="5000" b="1" dirty="0">
              <a:solidFill>
                <a:srgbClr val="0095A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B9D20-FEF8-4F98-9E1F-A4A1BCCD60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7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6D3F5F-63F9-4157-B470-0B267D07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Data Collection</a:t>
            </a:r>
            <a:endParaRPr lang="en-US" sz="5000" b="1" dirty="0">
              <a:solidFill>
                <a:srgbClr val="0095A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82DDE-9498-4F22-A983-DB7A2936FE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3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C1FDB3-6A9C-4698-8E11-2C0CC79C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Data Collection</a:t>
            </a:r>
            <a:endParaRPr lang="en-US" sz="5000" dirty="0">
              <a:solidFill>
                <a:srgbClr val="0095A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46FA0-AD13-47CD-94FC-6FF3D64615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A0E4E0-2CA1-4E30-BB05-B826080F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Data Collection</a:t>
            </a:r>
            <a:endParaRPr lang="en-US" sz="5000" dirty="0">
              <a:solidFill>
                <a:srgbClr val="0095A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662C0-D065-47EB-AF81-64D9DA4AF6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EE132A-6693-46E0-83F5-0F4384AB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Data Transformation and Restructuring</a:t>
            </a:r>
            <a:endParaRPr lang="en-US" sz="5000" b="1" dirty="0">
              <a:solidFill>
                <a:srgbClr val="0095A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59294-7AF4-4D21-A653-7C38828246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7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93FD11-4EC3-48D8-8C9C-6CDD8B33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5000" b="1" kern="1200">
                <a:solidFill>
                  <a:srgbClr val="0095A8"/>
                </a:solidFill>
                <a:latin typeface="+mj-lt"/>
                <a:ea typeface="+mj-ea"/>
                <a:cs typeface="+mj-cs"/>
              </a:rPr>
              <a:t>Data Transformation and Restructuring</a:t>
            </a:r>
            <a:endParaRPr lang="en-US" sz="5000" b="1" kern="1200" dirty="0">
              <a:solidFill>
                <a:srgbClr val="0095A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8D8C4-7489-459E-8A09-B5AF76F79B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4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63E0CB-6082-4D50-A49B-FF0F2350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>
                <a:solidFill>
                  <a:srgbClr val="0095A8"/>
                </a:solidFill>
              </a:rPr>
              <a:t>Subnational </a:t>
            </a:r>
            <a:r>
              <a:rPr lang="en-US" sz="5000" b="1" kern="1200">
                <a:solidFill>
                  <a:srgbClr val="0095A8"/>
                </a:solidFill>
                <a:latin typeface="+mj-lt"/>
                <a:ea typeface="+mj-ea"/>
                <a:cs typeface="+mj-cs"/>
              </a:rPr>
              <a:t>Product Structure</a:t>
            </a:r>
            <a:endParaRPr lang="en-US" sz="5000" kern="1200" dirty="0">
              <a:solidFill>
                <a:srgbClr val="0095A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2E45F-2A9C-4A7B-95D0-7F8D898AF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0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Subnational Geospatial Data Preparation and Quality Control Methods</vt:lpstr>
      <vt:lpstr>Overview</vt:lpstr>
      <vt:lpstr>Background</vt:lpstr>
      <vt:lpstr>Data Collection</vt:lpstr>
      <vt:lpstr>Data Collection</vt:lpstr>
      <vt:lpstr>Data Collection</vt:lpstr>
      <vt:lpstr>Data Transformation and Restructuring</vt:lpstr>
      <vt:lpstr>Data Transformation and Restructuring</vt:lpstr>
      <vt:lpstr>Subnational Product Structure</vt:lpstr>
      <vt:lpstr>Subnational Product Structure</vt:lpstr>
      <vt:lpstr>Quality Control Methods</vt:lpstr>
      <vt:lpstr>Quality Control Methods</vt:lpstr>
      <vt:lpstr>Quality Control Methods</vt:lpstr>
      <vt:lpstr>Usefulness and Limitations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Subnational Geospatial Data Preparation and Quality Control Methods</dc:title>
  <dc:creator>Om P Dahal (CENSUS/POP FED)</dc:creator>
  <cp:lastModifiedBy>Om P Dahal (CENSUS/POP FED)</cp:lastModifiedBy>
  <cp:revision>1</cp:revision>
  <dcterms:created xsi:type="dcterms:W3CDTF">2022-02-16T16:00:12Z</dcterms:created>
  <dcterms:modified xsi:type="dcterms:W3CDTF">2022-02-16T16:00:12Z</dcterms:modified>
</cp:coreProperties>
</file>