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56" r:id="rId5"/>
    <p:sldId id="263" r:id="rId6"/>
    <p:sldId id="297" r:id="rId7"/>
    <p:sldId id="266" r:id="rId8"/>
    <p:sldId id="291" r:id="rId9"/>
    <p:sldId id="264" r:id="rId10"/>
    <p:sldId id="278" r:id="rId11"/>
    <p:sldId id="289" r:id="rId12"/>
    <p:sldId id="280" r:id="rId13"/>
    <p:sldId id="281" r:id="rId14"/>
    <p:sldId id="262" r:id="rId15"/>
    <p:sldId id="284" r:id="rId16"/>
    <p:sldId id="294" r:id="rId17"/>
    <p:sldId id="290" r:id="rId18"/>
    <p:sldId id="277" r:id="rId19"/>
    <p:sldId id="295" r:id="rId20"/>
    <p:sldId id="286" r:id="rId21"/>
    <p:sldId id="285" r:id="rId22"/>
    <p:sldId id="268" r:id="rId23"/>
    <p:sldId id="287" r:id="rId24"/>
    <p:sldId id="293" r:id="rId25"/>
    <p:sldId id="271" r:id="rId26"/>
    <p:sldId id="283" r:id="rId27"/>
    <p:sldId id="29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E7351-9E6B-4066-8698-CEA3B5F19EFE}" v="173" dt="2022-02-24T18:30:07.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915" autoAdjust="0"/>
  </p:normalViewPr>
  <p:slideViewPr>
    <p:cSldViewPr snapToGrid="0">
      <p:cViewPr varScale="1">
        <p:scale>
          <a:sx n="46" d="100"/>
          <a:sy n="46" d="100"/>
        </p:scale>
        <p:origin x="20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Harden" userId="1e8755436c7d43e5" providerId="LiveId" clId="{230E7351-9E6B-4066-8698-CEA3B5F19EFE}"/>
    <pc:docChg chg="undo custSel addSld delSld modSld sldOrd">
      <pc:chgData name="Meagan Harden" userId="1e8755436c7d43e5" providerId="LiveId" clId="{230E7351-9E6B-4066-8698-CEA3B5F19EFE}" dt="2022-02-24T19:41:30.944" v="15654" actId="20577"/>
      <pc:docMkLst>
        <pc:docMk/>
      </pc:docMkLst>
      <pc:sldChg chg="modNotesTx">
        <pc:chgData name="Meagan Harden" userId="1e8755436c7d43e5" providerId="LiveId" clId="{230E7351-9E6B-4066-8698-CEA3B5F19EFE}" dt="2022-02-24T18:21:50.143" v="15225" actId="20577"/>
        <pc:sldMkLst>
          <pc:docMk/>
          <pc:sldMk cId="3549750676" sldId="256"/>
        </pc:sldMkLst>
      </pc:sldChg>
      <pc:sldChg chg="addSp delSp modSp mod ord delAnim modAnim modNotesTx">
        <pc:chgData name="Meagan Harden" userId="1e8755436c7d43e5" providerId="LiveId" clId="{230E7351-9E6B-4066-8698-CEA3B5F19EFE}" dt="2022-02-16T22:18:12.626" v="12923" actId="20577"/>
        <pc:sldMkLst>
          <pc:docMk/>
          <pc:sldMk cId="2692957611" sldId="262"/>
        </pc:sldMkLst>
        <pc:spChg chg="mod">
          <ac:chgData name="Meagan Harden" userId="1e8755436c7d43e5" providerId="LiveId" clId="{230E7351-9E6B-4066-8698-CEA3B5F19EFE}" dt="2022-02-13T22:49:02.456" v="909" actId="13926"/>
          <ac:spMkLst>
            <pc:docMk/>
            <pc:sldMk cId="2692957611" sldId="262"/>
            <ac:spMk id="2" creationId="{3312E85E-DDC7-4684-AF8D-342EF677FB0D}"/>
          </ac:spMkLst>
        </pc:spChg>
        <pc:spChg chg="add mod">
          <ac:chgData name="Meagan Harden" userId="1e8755436c7d43e5" providerId="LiveId" clId="{230E7351-9E6B-4066-8698-CEA3B5F19EFE}" dt="2022-02-16T02:07:08.185" v="6624" actId="1076"/>
          <ac:spMkLst>
            <pc:docMk/>
            <pc:sldMk cId="2692957611" sldId="262"/>
            <ac:spMk id="3" creationId="{45BBBE15-3B43-4564-9E7B-CF3A018DC7CA}"/>
          </ac:spMkLst>
        </pc:spChg>
        <pc:spChg chg="add del mod">
          <ac:chgData name="Meagan Harden" userId="1e8755436c7d43e5" providerId="LiveId" clId="{230E7351-9E6B-4066-8698-CEA3B5F19EFE}" dt="2022-02-13T22:48:50.172" v="908" actId="478"/>
          <ac:spMkLst>
            <pc:docMk/>
            <pc:sldMk cId="2692957611" sldId="262"/>
            <ac:spMk id="5" creationId="{4EAC9EC1-A512-4F7F-A2BE-F6C88E47D3E4}"/>
          </ac:spMkLst>
        </pc:spChg>
        <pc:spChg chg="add del mod">
          <ac:chgData name="Meagan Harden" userId="1e8755436c7d43e5" providerId="LiveId" clId="{230E7351-9E6B-4066-8698-CEA3B5F19EFE}" dt="2022-02-13T22:49:28.172" v="915" actId="478"/>
          <ac:spMkLst>
            <pc:docMk/>
            <pc:sldMk cId="2692957611" sldId="262"/>
            <ac:spMk id="7" creationId="{6C3FE583-AADB-491A-BF0A-C0D9D911041B}"/>
          </ac:spMkLst>
        </pc:spChg>
        <pc:spChg chg="add del mod">
          <ac:chgData name="Meagan Harden" userId="1e8755436c7d43e5" providerId="LiveId" clId="{230E7351-9E6B-4066-8698-CEA3B5F19EFE}" dt="2022-02-13T22:49:26.945" v="914" actId="478"/>
          <ac:spMkLst>
            <pc:docMk/>
            <pc:sldMk cId="2692957611" sldId="262"/>
            <ac:spMk id="8" creationId="{BD283FA8-90F8-4F51-B977-505A90C9B8AE}"/>
          </ac:spMkLst>
        </pc:spChg>
        <pc:spChg chg="add del mod">
          <ac:chgData name="Meagan Harden" userId="1e8755436c7d43e5" providerId="LiveId" clId="{230E7351-9E6B-4066-8698-CEA3B5F19EFE}" dt="2022-02-13T22:49:45.272" v="919" actId="478"/>
          <ac:spMkLst>
            <pc:docMk/>
            <pc:sldMk cId="2692957611" sldId="262"/>
            <ac:spMk id="10" creationId="{5DD5048A-16C1-4864-8DB7-E42D720A2F9F}"/>
          </ac:spMkLst>
        </pc:spChg>
        <pc:spChg chg="add del mod">
          <ac:chgData name="Meagan Harden" userId="1e8755436c7d43e5" providerId="LiveId" clId="{230E7351-9E6B-4066-8698-CEA3B5F19EFE}" dt="2022-02-13T22:48:18.578" v="903" actId="478"/>
          <ac:spMkLst>
            <pc:docMk/>
            <pc:sldMk cId="2692957611" sldId="262"/>
            <ac:spMk id="11" creationId="{4F9A2F69-0729-47A9-98B1-A5D8762B69BE}"/>
          </ac:spMkLst>
        </pc:spChg>
        <pc:spChg chg="add del mod">
          <ac:chgData name="Meagan Harden" userId="1e8755436c7d43e5" providerId="LiveId" clId="{230E7351-9E6B-4066-8698-CEA3B5F19EFE}" dt="2022-02-13T22:49:43.385" v="918" actId="478"/>
          <ac:spMkLst>
            <pc:docMk/>
            <pc:sldMk cId="2692957611" sldId="262"/>
            <ac:spMk id="12" creationId="{32358E6C-8785-4B9C-8A41-EACB96532F50}"/>
          </ac:spMkLst>
        </pc:spChg>
        <pc:spChg chg="add del mod">
          <ac:chgData name="Meagan Harden" userId="1e8755436c7d43e5" providerId="LiveId" clId="{230E7351-9E6B-4066-8698-CEA3B5F19EFE}" dt="2022-02-13T22:49:55.884" v="922" actId="478"/>
          <ac:spMkLst>
            <pc:docMk/>
            <pc:sldMk cId="2692957611" sldId="262"/>
            <ac:spMk id="13" creationId="{68EB66CC-67FD-46D5-BA4D-367CB2D39A99}"/>
          </ac:spMkLst>
        </pc:spChg>
        <pc:spChg chg="add del mod">
          <ac:chgData name="Meagan Harden" userId="1e8755436c7d43e5" providerId="LiveId" clId="{230E7351-9E6B-4066-8698-CEA3B5F19EFE}" dt="2022-02-13T22:49:53.972" v="921" actId="478"/>
          <ac:spMkLst>
            <pc:docMk/>
            <pc:sldMk cId="2692957611" sldId="262"/>
            <ac:spMk id="14" creationId="{F864217D-C7A7-457F-B004-53E8C98FDB89}"/>
          </ac:spMkLst>
        </pc:spChg>
        <pc:spChg chg="add del mod">
          <ac:chgData name="Meagan Harden" userId="1e8755436c7d43e5" providerId="LiveId" clId="{230E7351-9E6B-4066-8698-CEA3B5F19EFE}" dt="2022-02-16T01:07:23.079" v="3963" actId="478"/>
          <ac:spMkLst>
            <pc:docMk/>
            <pc:sldMk cId="2692957611" sldId="262"/>
            <ac:spMk id="15" creationId="{62DAEC7F-C2F4-4C7E-A2AF-86DCBFFF82A9}"/>
          </ac:spMkLst>
        </pc:spChg>
        <pc:spChg chg="add mod">
          <ac:chgData name="Meagan Harden" userId="1e8755436c7d43e5" providerId="LiveId" clId="{230E7351-9E6B-4066-8698-CEA3B5F19EFE}" dt="2022-02-13T22:49:02.456" v="909" actId="13926"/>
          <ac:spMkLst>
            <pc:docMk/>
            <pc:sldMk cId="2692957611" sldId="262"/>
            <ac:spMk id="16" creationId="{C0E11C6B-8E8A-46CC-BD7A-46308FA646E3}"/>
          </ac:spMkLst>
        </pc:spChg>
        <pc:spChg chg="add mod">
          <ac:chgData name="Meagan Harden" userId="1e8755436c7d43e5" providerId="LiveId" clId="{230E7351-9E6B-4066-8698-CEA3B5F19EFE}" dt="2022-02-13T22:49:02.456" v="909" actId="13926"/>
          <ac:spMkLst>
            <pc:docMk/>
            <pc:sldMk cId="2692957611" sldId="262"/>
            <ac:spMk id="17" creationId="{5E6EAEFA-F306-4D7C-B879-6010AD1E8F3A}"/>
          </ac:spMkLst>
        </pc:spChg>
        <pc:spChg chg="add mod">
          <ac:chgData name="Meagan Harden" userId="1e8755436c7d43e5" providerId="LiveId" clId="{230E7351-9E6B-4066-8698-CEA3B5F19EFE}" dt="2022-02-13T22:49:02.456" v="909" actId="13926"/>
          <ac:spMkLst>
            <pc:docMk/>
            <pc:sldMk cId="2692957611" sldId="262"/>
            <ac:spMk id="18" creationId="{553B746D-30EC-43C7-B24D-CD994888AC22}"/>
          </ac:spMkLst>
        </pc:spChg>
        <pc:spChg chg="add mod">
          <ac:chgData name="Meagan Harden" userId="1e8755436c7d43e5" providerId="LiveId" clId="{230E7351-9E6B-4066-8698-CEA3B5F19EFE}" dt="2022-02-16T02:05:57.973" v="6611" actId="14100"/>
          <ac:spMkLst>
            <pc:docMk/>
            <pc:sldMk cId="2692957611" sldId="262"/>
            <ac:spMk id="20" creationId="{59CDB827-FB36-40B0-8F58-DD4114E4EA7C}"/>
          </ac:spMkLst>
        </pc:spChg>
        <pc:spChg chg="add mod">
          <ac:chgData name="Meagan Harden" userId="1e8755436c7d43e5" providerId="LiveId" clId="{230E7351-9E6B-4066-8698-CEA3B5F19EFE}" dt="2022-02-16T02:06:05.287" v="6612" actId="403"/>
          <ac:spMkLst>
            <pc:docMk/>
            <pc:sldMk cId="2692957611" sldId="262"/>
            <ac:spMk id="21" creationId="{143D7B32-13FD-4B25-8EA7-F01009931074}"/>
          </ac:spMkLst>
        </pc:spChg>
        <pc:spChg chg="add del mod">
          <ac:chgData name="Meagan Harden" userId="1e8755436c7d43e5" providerId="LiveId" clId="{230E7351-9E6B-4066-8698-CEA3B5F19EFE}" dt="2022-02-16T02:05:40.246" v="6606" actId="478"/>
          <ac:spMkLst>
            <pc:docMk/>
            <pc:sldMk cId="2692957611" sldId="262"/>
            <ac:spMk id="22" creationId="{483C3725-7A6C-4E87-9878-0DDD7646B196}"/>
          </ac:spMkLst>
        </pc:spChg>
        <pc:spChg chg="add mod ord">
          <ac:chgData name="Meagan Harden" userId="1e8755436c7d43e5" providerId="LiveId" clId="{230E7351-9E6B-4066-8698-CEA3B5F19EFE}" dt="2022-02-16T02:07:55.659" v="6632" actId="1076"/>
          <ac:spMkLst>
            <pc:docMk/>
            <pc:sldMk cId="2692957611" sldId="262"/>
            <ac:spMk id="23" creationId="{2DE94450-DEAE-4B8A-B2F8-45600CB24075}"/>
          </ac:spMkLst>
        </pc:spChg>
        <pc:spChg chg="add del mod">
          <ac:chgData name="Meagan Harden" userId="1e8755436c7d43e5" providerId="LiveId" clId="{230E7351-9E6B-4066-8698-CEA3B5F19EFE}" dt="2022-02-13T22:50:17.293" v="927" actId="478"/>
          <ac:spMkLst>
            <pc:docMk/>
            <pc:sldMk cId="2692957611" sldId="262"/>
            <ac:spMk id="24" creationId="{7FF80C31-D9C9-41D0-B05C-0FBD2927B2C1}"/>
          </ac:spMkLst>
        </pc:spChg>
        <pc:spChg chg="add mod">
          <ac:chgData name="Meagan Harden" userId="1e8755436c7d43e5" providerId="LiveId" clId="{230E7351-9E6B-4066-8698-CEA3B5F19EFE}" dt="2022-02-16T02:07:51.578" v="6631" actId="1076"/>
          <ac:spMkLst>
            <pc:docMk/>
            <pc:sldMk cId="2692957611" sldId="262"/>
            <ac:spMk id="24" creationId="{972E79D3-A7F6-4B1D-8550-AFF2057A91F2}"/>
          </ac:spMkLst>
        </pc:spChg>
        <pc:spChg chg="add del mod">
          <ac:chgData name="Meagan Harden" userId="1e8755436c7d43e5" providerId="LiveId" clId="{230E7351-9E6B-4066-8698-CEA3B5F19EFE}" dt="2022-02-13T22:50:17.293" v="929"/>
          <ac:spMkLst>
            <pc:docMk/>
            <pc:sldMk cId="2692957611" sldId="262"/>
            <ac:spMk id="25" creationId="{67EF0F5B-7D74-40B4-8CFD-951903D9B6C9}"/>
          </ac:spMkLst>
        </pc:spChg>
        <pc:spChg chg="add mod">
          <ac:chgData name="Meagan Harden" userId="1e8755436c7d43e5" providerId="LiveId" clId="{230E7351-9E6B-4066-8698-CEA3B5F19EFE}" dt="2022-02-16T02:06:59.188" v="6623" actId="14100"/>
          <ac:spMkLst>
            <pc:docMk/>
            <pc:sldMk cId="2692957611" sldId="262"/>
            <ac:spMk id="25" creationId="{CB185C9A-7BA7-4F25-908D-2CE9A51C5F23}"/>
          </ac:spMkLst>
        </pc:spChg>
        <pc:spChg chg="add del mod">
          <ac:chgData name="Meagan Harden" userId="1e8755436c7d43e5" providerId="LiveId" clId="{230E7351-9E6B-4066-8698-CEA3B5F19EFE}" dt="2022-02-16T02:05:45.736" v="6609" actId="478"/>
          <ac:spMkLst>
            <pc:docMk/>
            <pc:sldMk cId="2692957611" sldId="262"/>
            <ac:spMk id="26" creationId="{5537AA3D-7672-48CB-AD72-306ADDD047B7}"/>
          </ac:spMkLst>
        </pc:spChg>
        <pc:spChg chg="add mod ord">
          <ac:chgData name="Meagan Harden" userId="1e8755436c7d43e5" providerId="LiveId" clId="{230E7351-9E6B-4066-8698-CEA3B5F19EFE}" dt="2022-02-16T02:07:37.842" v="6629" actId="1076"/>
          <ac:spMkLst>
            <pc:docMk/>
            <pc:sldMk cId="2692957611" sldId="262"/>
            <ac:spMk id="27" creationId="{D06F387E-45EB-47AF-9834-93B8D146C088}"/>
          </ac:spMkLst>
        </pc:spChg>
        <pc:graphicFrameChg chg="del">
          <ac:chgData name="Meagan Harden" userId="1e8755436c7d43e5" providerId="LiveId" clId="{230E7351-9E6B-4066-8698-CEA3B5F19EFE}" dt="2022-02-13T22:47:25.552" v="889" actId="478"/>
          <ac:graphicFrameMkLst>
            <pc:docMk/>
            <pc:sldMk cId="2692957611" sldId="262"/>
            <ac:graphicFrameMk id="9" creationId="{CDAA796B-5E0C-4784-AC0C-18E4FB5F19E6}"/>
          </ac:graphicFrameMkLst>
        </pc:graphicFrameChg>
        <pc:picChg chg="del">
          <ac:chgData name="Meagan Harden" userId="1e8755436c7d43e5" providerId="LiveId" clId="{230E7351-9E6B-4066-8698-CEA3B5F19EFE}" dt="2022-02-13T22:48:48.679" v="907" actId="478"/>
          <ac:picMkLst>
            <pc:docMk/>
            <pc:sldMk cId="2692957611" sldId="262"/>
            <ac:picMk id="4" creationId="{692B3DD6-F115-484E-A49B-A9F70B6E8A2E}"/>
          </ac:picMkLst>
        </pc:picChg>
        <pc:cxnChg chg="add mod">
          <ac:chgData name="Meagan Harden" userId="1e8755436c7d43e5" providerId="LiveId" clId="{230E7351-9E6B-4066-8698-CEA3B5F19EFE}" dt="2022-02-13T22:48:43.354" v="906"/>
          <ac:cxnSpMkLst>
            <pc:docMk/>
            <pc:sldMk cId="2692957611" sldId="262"/>
            <ac:cxnSpMk id="19" creationId="{E0A22A99-B505-4A39-BECA-40D38DF29CEF}"/>
          </ac:cxnSpMkLst>
        </pc:cxnChg>
      </pc:sldChg>
      <pc:sldChg chg="addSp delSp modSp mod setBg modNotesTx">
        <pc:chgData name="Meagan Harden" userId="1e8755436c7d43e5" providerId="LiveId" clId="{230E7351-9E6B-4066-8698-CEA3B5F19EFE}" dt="2022-02-16T21:43:42.312" v="12650" actId="20577"/>
        <pc:sldMkLst>
          <pc:docMk/>
          <pc:sldMk cId="1363428649" sldId="263"/>
        </pc:sldMkLst>
        <pc:spChg chg="mod">
          <ac:chgData name="Meagan Harden" userId="1e8755436c7d43e5" providerId="LiveId" clId="{230E7351-9E6B-4066-8698-CEA3B5F19EFE}" dt="2022-02-09T21:49:09.247" v="663" actId="403"/>
          <ac:spMkLst>
            <pc:docMk/>
            <pc:sldMk cId="1363428649" sldId="263"/>
            <ac:spMk id="2" creationId="{6DD3730B-6E6E-472E-8656-FCE5A1900D54}"/>
          </ac:spMkLst>
        </pc:spChg>
        <pc:spChg chg="del mod">
          <ac:chgData name="Meagan Harden" userId="1e8755436c7d43e5" providerId="LiveId" clId="{230E7351-9E6B-4066-8698-CEA3B5F19EFE}" dt="2022-02-09T21:47:54.795" v="640" actId="26606"/>
          <ac:spMkLst>
            <pc:docMk/>
            <pc:sldMk cId="1363428649" sldId="263"/>
            <ac:spMk id="3" creationId="{232BF7A3-F353-4D56-8705-6E55AC490A06}"/>
          </ac:spMkLst>
        </pc:spChg>
        <pc:graphicFrameChg chg="add mod">
          <ac:chgData name="Meagan Harden" userId="1e8755436c7d43e5" providerId="LiveId" clId="{230E7351-9E6B-4066-8698-CEA3B5F19EFE}" dt="2022-02-09T21:48:46.256" v="658" actId="14100"/>
          <ac:graphicFrameMkLst>
            <pc:docMk/>
            <pc:sldMk cId="1363428649" sldId="263"/>
            <ac:graphicFrameMk id="5" creationId="{0D131C34-2470-44E0-B45B-E340A06AA048}"/>
          </ac:graphicFrameMkLst>
        </pc:graphicFrameChg>
      </pc:sldChg>
      <pc:sldChg chg="modSp mod modShow modNotesTx">
        <pc:chgData name="Meagan Harden" userId="1e8755436c7d43e5" providerId="LiveId" clId="{230E7351-9E6B-4066-8698-CEA3B5F19EFE}" dt="2022-02-16T22:17:25.492" v="12920" actId="729"/>
        <pc:sldMkLst>
          <pc:docMk/>
          <pc:sldMk cId="4140729936" sldId="264"/>
        </pc:sldMkLst>
        <pc:spChg chg="mod">
          <ac:chgData name="Meagan Harden" userId="1e8755436c7d43e5" providerId="LiveId" clId="{230E7351-9E6B-4066-8698-CEA3B5F19EFE}" dt="2022-02-09T21:48:57.758" v="660" actId="404"/>
          <ac:spMkLst>
            <pc:docMk/>
            <pc:sldMk cId="4140729936" sldId="264"/>
            <ac:spMk id="2" creationId="{88E9D6E3-311F-4230-AE76-9BF582B95CD7}"/>
          </ac:spMkLst>
        </pc:spChg>
      </pc:sldChg>
      <pc:sldChg chg="modSp del mod">
        <pc:chgData name="Meagan Harden" userId="1e8755436c7d43e5" providerId="LiveId" clId="{230E7351-9E6B-4066-8698-CEA3B5F19EFE}" dt="2022-02-14T01:49:39.152" v="1107" actId="2696"/>
        <pc:sldMkLst>
          <pc:docMk/>
          <pc:sldMk cId="4095679905" sldId="265"/>
        </pc:sldMkLst>
        <pc:spChg chg="mod">
          <ac:chgData name="Meagan Harden" userId="1e8755436c7d43e5" providerId="LiveId" clId="{230E7351-9E6B-4066-8698-CEA3B5F19EFE}" dt="2022-02-09T21:49:13.168" v="665" actId="403"/>
          <ac:spMkLst>
            <pc:docMk/>
            <pc:sldMk cId="4095679905" sldId="265"/>
            <ac:spMk id="2" creationId="{E84B1E62-3503-43C9-AD85-3C82C83E123F}"/>
          </ac:spMkLst>
        </pc:spChg>
      </pc:sldChg>
      <pc:sldChg chg="modSp mod modNotesTx">
        <pc:chgData name="Meagan Harden" userId="1e8755436c7d43e5" providerId="LiveId" clId="{230E7351-9E6B-4066-8698-CEA3B5F19EFE}" dt="2022-02-16T18:23:27.400" v="11616" actId="20577"/>
        <pc:sldMkLst>
          <pc:docMk/>
          <pc:sldMk cId="3159322150" sldId="266"/>
        </pc:sldMkLst>
        <pc:spChg chg="mod">
          <ac:chgData name="Meagan Harden" userId="1e8755436c7d43e5" providerId="LiveId" clId="{230E7351-9E6B-4066-8698-CEA3B5F19EFE}" dt="2022-02-09T21:49:04.986" v="662" actId="403"/>
          <ac:spMkLst>
            <pc:docMk/>
            <pc:sldMk cId="3159322150" sldId="266"/>
            <ac:spMk id="2" creationId="{DA7EBEAF-362F-479E-8E36-9DD8F70D09A1}"/>
          </ac:spMkLst>
        </pc:spChg>
        <pc:graphicFrameChg chg="mod">
          <ac:chgData name="Meagan Harden" userId="1e8755436c7d43e5" providerId="LiveId" clId="{230E7351-9E6B-4066-8698-CEA3B5F19EFE}" dt="2022-02-16T18:23:08.704" v="11603" actId="478"/>
          <ac:graphicFrameMkLst>
            <pc:docMk/>
            <pc:sldMk cId="3159322150" sldId="266"/>
            <ac:graphicFrameMk id="4" creationId="{6F43D670-76CC-4E3F-9147-E05BC38AD57B}"/>
          </ac:graphicFrameMkLst>
        </pc:graphicFrameChg>
      </pc:sldChg>
      <pc:sldChg chg="modSp del mod">
        <pc:chgData name="Meagan Harden" userId="1e8755436c7d43e5" providerId="LiveId" clId="{230E7351-9E6B-4066-8698-CEA3B5F19EFE}" dt="2022-02-14T01:55:43.011" v="1134" actId="2696"/>
        <pc:sldMkLst>
          <pc:docMk/>
          <pc:sldMk cId="3296495506" sldId="267"/>
        </pc:sldMkLst>
        <pc:spChg chg="mod">
          <ac:chgData name="Meagan Harden" userId="1e8755436c7d43e5" providerId="LiveId" clId="{230E7351-9E6B-4066-8698-CEA3B5F19EFE}" dt="2022-02-09T21:49:29.336" v="675" actId="27636"/>
          <ac:spMkLst>
            <pc:docMk/>
            <pc:sldMk cId="3296495506" sldId="267"/>
            <ac:spMk id="2" creationId="{15145966-D2FE-4C90-B769-BCDA6943EF30}"/>
          </ac:spMkLst>
        </pc:spChg>
        <pc:spChg chg="mod">
          <ac:chgData name="Meagan Harden" userId="1e8755436c7d43e5" providerId="LiveId" clId="{230E7351-9E6B-4066-8698-CEA3B5F19EFE}" dt="2022-02-09T21:49:32.651" v="676" actId="1076"/>
          <ac:spMkLst>
            <pc:docMk/>
            <pc:sldMk cId="3296495506" sldId="267"/>
            <ac:spMk id="3" creationId="{F68C88CE-497E-46FA-9F93-08F331F253C5}"/>
          </ac:spMkLst>
        </pc:spChg>
      </pc:sldChg>
      <pc:sldChg chg="addSp delSp modSp mod ord setBg modNotesTx">
        <pc:chgData name="Meagan Harden" userId="1e8755436c7d43e5" providerId="LiveId" clId="{230E7351-9E6B-4066-8698-CEA3B5F19EFE}" dt="2022-02-16T17:57:20.670" v="9657" actId="20577"/>
        <pc:sldMkLst>
          <pc:docMk/>
          <pc:sldMk cId="846026546" sldId="268"/>
        </pc:sldMkLst>
        <pc:spChg chg="del mod">
          <ac:chgData name="Meagan Harden" userId="1e8755436c7d43e5" providerId="LiveId" clId="{230E7351-9E6B-4066-8698-CEA3B5F19EFE}" dt="2022-02-14T01:58:37.822" v="1137" actId="478"/>
          <ac:spMkLst>
            <pc:docMk/>
            <pc:sldMk cId="846026546" sldId="268"/>
            <ac:spMk id="2" creationId="{BE8BF9AC-BDE8-4D15-99E8-E18320D762BB}"/>
          </ac:spMkLst>
        </pc:spChg>
        <pc:spChg chg="del mod">
          <ac:chgData name="Meagan Harden" userId="1e8755436c7d43e5" providerId="LiveId" clId="{230E7351-9E6B-4066-8698-CEA3B5F19EFE}" dt="2022-02-14T01:58:35.469" v="1135" actId="478"/>
          <ac:spMkLst>
            <pc:docMk/>
            <pc:sldMk cId="846026546" sldId="268"/>
            <ac:spMk id="3" creationId="{48A63B78-014D-47A8-A358-33476FB15856}"/>
          </ac:spMkLst>
        </pc:spChg>
        <pc:spChg chg="add del mod">
          <ac:chgData name="Meagan Harden" userId="1e8755436c7d43e5" providerId="LiveId" clId="{230E7351-9E6B-4066-8698-CEA3B5F19EFE}" dt="2022-02-14T01:58:42.824" v="1139" actId="478"/>
          <ac:spMkLst>
            <pc:docMk/>
            <pc:sldMk cId="846026546" sldId="268"/>
            <ac:spMk id="5" creationId="{70365821-3151-485E-8725-E063A8EC9894}"/>
          </ac:spMkLst>
        </pc:spChg>
        <pc:spChg chg="add del mod">
          <ac:chgData name="Meagan Harden" userId="1e8755436c7d43e5" providerId="LiveId" clId="{230E7351-9E6B-4066-8698-CEA3B5F19EFE}" dt="2022-02-14T01:58:41.349" v="1138" actId="478"/>
          <ac:spMkLst>
            <pc:docMk/>
            <pc:sldMk cId="846026546" sldId="268"/>
            <ac:spMk id="7" creationId="{409261C9-2A95-450F-95A6-5DD14634BAA9}"/>
          </ac:spMkLst>
        </pc:spChg>
        <pc:spChg chg="add mod">
          <ac:chgData name="Meagan Harden" userId="1e8755436c7d43e5" providerId="LiveId" clId="{230E7351-9E6B-4066-8698-CEA3B5F19EFE}" dt="2022-02-14T02:07:21.740" v="1254" actId="1076"/>
          <ac:spMkLst>
            <pc:docMk/>
            <pc:sldMk cId="846026546" sldId="268"/>
            <ac:spMk id="8" creationId="{FA3CA384-CAB1-44CE-8A0E-BFD5E9189C54}"/>
          </ac:spMkLst>
        </pc:spChg>
        <pc:spChg chg="add mod">
          <ac:chgData name="Meagan Harden" userId="1e8755436c7d43e5" providerId="LiveId" clId="{230E7351-9E6B-4066-8698-CEA3B5F19EFE}" dt="2022-02-14T02:07:29.901" v="1258" actId="1076"/>
          <ac:spMkLst>
            <pc:docMk/>
            <pc:sldMk cId="846026546" sldId="268"/>
            <ac:spMk id="9" creationId="{6A55F38B-E7F8-4856-8502-7C4DA7804A32}"/>
          </ac:spMkLst>
        </pc:spChg>
        <pc:spChg chg="add mod">
          <ac:chgData name="Meagan Harden" userId="1e8755436c7d43e5" providerId="LiveId" clId="{230E7351-9E6B-4066-8698-CEA3B5F19EFE}" dt="2022-02-14T02:07:23.551" v="1255" actId="1076"/>
          <ac:spMkLst>
            <pc:docMk/>
            <pc:sldMk cId="846026546" sldId="268"/>
            <ac:spMk id="10" creationId="{159DF7DF-CE4A-43CC-9D2D-4F42CB4E7343}"/>
          </ac:spMkLst>
        </pc:spChg>
        <pc:spChg chg="add mod">
          <ac:chgData name="Meagan Harden" userId="1e8755436c7d43e5" providerId="LiveId" clId="{230E7351-9E6B-4066-8698-CEA3B5F19EFE}" dt="2022-02-14T02:07:27.746" v="1257" actId="1076"/>
          <ac:spMkLst>
            <pc:docMk/>
            <pc:sldMk cId="846026546" sldId="268"/>
            <ac:spMk id="11" creationId="{FF3EDC3F-F9FD-45BC-B83D-14E29042EFE1}"/>
          </ac:spMkLst>
        </pc:spChg>
        <pc:spChg chg="add mod">
          <ac:chgData name="Meagan Harden" userId="1e8755436c7d43e5" providerId="LiveId" clId="{230E7351-9E6B-4066-8698-CEA3B5F19EFE}" dt="2022-02-14T02:05:17.215" v="1209" actId="1076"/>
          <ac:spMkLst>
            <pc:docMk/>
            <pc:sldMk cId="846026546" sldId="268"/>
            <ac:spMk id="12" creationId="{AC5775E8-D90D-4678-B589-E6A8F9B24AF4}"/>
          </ac:spMkLst>
        </pc:spChg>
        <pc:spChg chg="add mod">
          <ac:chgData name="Meagan Harden" userId="1e8755436c7d43e5" providerId="LiveId" clId="{230E7351-9E6B-4066-8698-CEA3B5F19EFE}" dt="2022-02-14T02:07:25.594" v="1256" actId="1076"/>
          <ac:spMkLst>
            <pc:docMk/>
            <pc:sldMk cId="846026546" sldId="268"/>
            <ac:spMk id="13" creationId="{6CDDC7C0-B641-4D1A-8E58-187EAFD0BB31}"/>
          </ac:spMkLst>
        </pc:spChg>
        <pc:spChg chg="add del">
          <ac:chgData name="Meagan Harden" userId="1e8755436c7d43e5" providerId="LiveId" clId="{230E7351-9E6B-4066-8698-CEA3B5F19EFE}" dt="2022-02-14T02:01:40.786" v="1158" actId="11529"/>
          <ac:spMkLst>
            <pc:docMk/>
            <pc:sldMk cId="846026546" sldId="268"/>
            <ac:spMk id="14" creationId="{6D7B2E40-ABF5-4FA2-A899-6A46CA6B7253}"/>
          </ac:spMkLst>
        </pc:spChg>
        <pc:spChg chg="add del">
          <ac:chgData name="Meagan Harden" userId="1e8755436c7d43e5" providerId="LiveId" clId="{230E7351-9E6B-4066-8698-CEA3B5F19EFE}" dt="2022-02-14T02:05:53.710" v="1217" actId="478"/>
          <ac:spMkLst>
            <pc:docMk/>
            <pc:sldMk cId="846026546" sldId="268"/>
            <ac:spMk id="15" creationId="{55B739CC-78F8-4AA8-9798-AAB8C7001BEF}"/>
          </ac:spMkLst>
        </pc:spChg>
        <pc:spChg chg="add mod">
          <ac:chgData name="Meagan Harden" userId="1e8755436c7d43e5" providerId="LiveId" clId="{230E7351-9E6B-4066-8698-CEA3B5F19EFE}" dt="2022-02-14T02:07:17.002" v="1252" actId="1076"/>
          <ac:spMkLst>
            <pc:docMk/>
            <pc:sldMk cId="846026546" sldId="268"/>
            <ac:spMk id="16" creationId="{3046FE64-DE99-4631-8F9A-DC57EE57FFA3}"/>
          </ac:spMkLst>
        </pc:spChg>
        <pc:spChg chg="add mod">
          <ac:chgData name="Meagan Harden" userId="1e8755436c7d43e5" providerId="LiveId" clId="{230E7351-9E6B-4066-8698-CEA3B5F19EFE}" dt="2022-02-14T02:07:19.778" v="1253" actId="1076"/>
          <ac:spMkLst>
            <pc:docMk/>
            <pc:sldMk cId="846026546" sldId="268"/>
            <ac:spMk id="17" creationId="{5E5AF226-D137-42E4-BDEC-E1D29E883BD8}"/>
          </ac:spMkLst>
        </pc:spChg>
        <pc:spChg chg="add mod">
          <ac:chgData name="Meagan Harden" userId="1e8755436c7d43e5" providerId="LiveId" clId="{230E7351-9E6B-4066-8698-CEA3B5F19EFE}" dt="2022-02-14T02:06:56.414" v="1250" actId="403"/>
          <ac:spMkLst>
            <pc:docMk/>
            <pc:sldMk cId="846026546" sldId="268"/>
            <ac:spMk id="18" creationId="{38239F15-2101-4D38-9675-18A11A939790}"/>
          </ac:spMkLst>
        </pc:spChg>
        <pc:spChg chg="add">
          <ac:chgData name="Meagan Harden" userId="1e8755436c7d43e5" providerId="LiveId" clId="{230E7351-9E6B-4066-8698-CEA3B5F19EFE}" dt="2022-02-14T02:07:59.239" v="1259" actId="11529"/>
          <ac:spMkLst>
            <pc:docMk/>
            <pc:sldMk cId="846026546" sldId="268"/>
            <ac:spMk id="19" creationId="{B5B64AFB-8AB6-4BE0-94FD-79F2998F67CF}"/>
          </ac:spMkLst>
        </pc:spChg>
        <pc:spChg chg="add mod">
          <ac:chgData name="Meagan Harden" userId="1e8755436c7d43e5" providerId="LiveId" clId="{230E7351-9E6B-4066-8698-CEA3B5F19EFE}" dt="2022-02-14T02:08:38.355" v="1290" actId="403"/>
          <ac:spMkLst>
            <pc:docMk/>
            <pc:sldMk cId="846026546" sldId="268"/>
            <ac:spMk id="20" creationId="{764D478D-35AE-4304-BF30-7AE3D7528FD9}"/>
          </ac:spMkLst>
        </pc:spChg>
        <pc:picChg chg="add mod">
          <ac:chgData name="Meagan Harden" userId="1e8755436c7d43e5" providerId="LiveId" clId="{230E7351-9E6B-4066-8698-CEA3B5F19EFE}" dt="2022-02-14T02:07:05.550" v="1251" actId="1076"/>
          <ac:picMkLst>
            <pc:docMk/>
            <pc:sldMk cId="846026546" sldId="268"/>
            <ac:picMk id="2050" creationId="{88D11B21-4441-4737-8F60-923A1438180F}"/>
          </ac:picMkLst>
        </pc:picChg>
      </pc:sldChg>
      <pc:sldChg chg="modSp del mod ord">
        <pc:chgData name="Meagan Harden" userId="1e8755436c7d43e5" providerId="LiveId" clId="{230E7351-9E6B-4066-8698-CEA3B5F19EFE}" dt="2022-02-14T01:50:01.516" v="1108" actId="2696"/>
        <pc:sldMkLst>
          <pc:docMk/>
          <pc:sldMk cId="1365452757" sldId="269"/>
        </pc:sldMkLst>
        <pc:spChg chg="mod">
          <ac:chgData name="Meagan Harden" userId="1e8755436c7d43e5" providerId="LiveId" clId="{230E7351-9E6B-4066-8698-CEA3B5F19EFE}" dt="2022-02-09T21:49:48.172" v="681" actId="403"/>
          <ac:spMkLst>
            <pc:docMk/>
            <pc:sldMk cId="1365452757" sldId="269"/>
            <ac:spMk id="2" creationId="{39A9CF1F-100C-4A5F-A39E-474CBCFCFD9C}"/>
          </ac:spMkLst>
        </pc:spChg>
        <pc:spChg chg="mod">
          <ac:chgData name="Meagan Harden" userId="1e8755436c7d43e5" providerId="LiveId" clId="{230E7351-9E6B-4066-8698-CEA3B5F19EFE}" dt="2022-02-09T20:42:38.160" v="473" actId="20577"/>
          <ac:spMkLst>
            <pc:docMk/>
            <pc:sldMk cId="1365452757" sldId="269"/>
            <ac:spMk id="3" creationId="{24890CD2-97CA-41A1-82AE-62749838C63D}"/>
          </ac:spMkLst>
        </pc:spChg>
      </pc:sldChg>
      <pc:sldChg chg="modSp del mod ord">
        <pc:chgData name="Meagan Harden" userId="1e8755436c7d43e5" providerId="LiveId" clId="{230E7351-9E6B-4066-8698-CEA3B5F19EFE}" dt="2022-02-14T02:34:36.914" v="1308" actId="2696"/>
        <pc:sldMkLst>
          <pc:docMk/>
          <pc:sldMk cId="728439" sldId="270"/>
        </pc:sldMkLst>
        <pc:spChg chg="mod">
          <ac:chgData name="Meagan Harden" userId="1e8755436c7d43e5" providerId="LiveId" clId="{230E7351-9E6B-4066-8698-CEA3B5F19EFE}" dt="2022-02-09T21:49:51.920" v="682" actId="403"/>
          <ac:spMkLst>
            <pc:docMk/>
            <pc:sldMk cId="728439" sldId="270"/>
            <ac:spMk id="2" creationId="{24CDEB84-F558-4E81-8DAE-B7B741B181CF}"/>
          </ac:spMkLst>
        </pc:spChg>
        <pc:spChg chg="mod">
          <ac:chgData name="Meagan Harden" userId="1e8755436c7d43e5" providerId="LiveId" clId="{230E7351-9E6B-4066-8698-CEA3B5F19EFE}" dt="2022-02-11T22:26:20.440" v="808"/>
          <ac:spMkLst>
            <pc:docMk/>
            <pc:sldMk cId="728439" sldId="270"/>
            <ac:spMk id="3" creationId="{3897F95E-9632-4EEB-832D-BDEF22947532}"/>
          </ac:spMkLst>
        </pc:spChg>
      </pc:sldChg>
      <pc:sldChg chg="addSp delSp modSp mod ord setBg modNotesTx">
        <pc:chgData name="Meagan Harden" userId="1e8755436c7d43e5" providerId="LiveId" clId="{230E7351-9E6B-4066-8698-CEA3B5F19EFE}" dt="2022-02-16T22:23:09.066" v="13401" actId="14100"/>
        <pc:sldMkLst>
          <pc:docMk/>
          <pc:sldMk cId="1881386085" sldId="271"/>
        </pc:sldMkLst>
        <pc:spChg chg="del mod">
          <ac:chgData name="Meagan Harden" userId="1e8755436c7d43e5" providerId="LiveId" clId="{230E7351-9E6B-4066-8698-CEA3B5F19EFE}" dt="2022-02-09T20:36:13.327" v="353" actId="478"/>
          <ac:spMkLst>
            <pc:docMk/>
            <pc:sldMk cId="1881386085" sldId="271"/>
            <ac:spMk id="2" creationId="{4FF8A55C-522E-415B-8CE9-42FE953B8068}"/>
          </ac:spMkLst>
        </pc:spChg>
        <pc:spChg chg="add del">
          <ac:chgData name="Meagan Harden" userId="1e8755436c7d43e5" providerId="LiveId" clId="{230E7351-9E6B-4066-8698-CEA3B5F19EFE}" dt="2022-02-09T20:30:32.244" v="35" actId="3680"/>
          <ac:spMkLst>
            <pc:docMk/>
            <pc:sldMk cId="1881386085" sldId="271"/>
            <ac:spMk id="3" creationId="{130BE6B6-5C51-4CB5-97BE-10E964F15BDC}"/>
          </ac:spMkLst>
        </pc:spChg>
        <pc:spChg chg="add del mod">
          <ac:chgData name="Meagan Harden" userId="1e8755436c7d43e5" providerId="LiveId" clId="{230E7351-9E6B-4066-8698-CEA3B5F19EFE}" dt="2022-02-09T20:31:38.012" v="37" actId="3680"/>
          <ac:spMkLst>
            <pc:docMk/>
            <pc:sldMk cId="1881386085" sldId="271"/>
            <ac:spMk id="7" creationId="{C955AFE1-5164-4AE9-B8A7-01F89ADD0A69}"/>
          </ac:spMkLst>
        </pc:spChg>
        <pc:graphicFrameChg chg="add mod">
          <ac:chgData name="Meagan Harden" userId="1e8755436c7d43e5" providerId="LiveId" clId="{230E7351-9E6B-4066-8698-CEA3B5F19EFE}" dt="2022-02-15T00:56:26.910" v="2168" actId="571"/>
          <ac:graphicFrameMkLst>
            <pc:docMk/>
            <pc:sldMk cId="1881386085" sldId="271"/>
            <ac:graphicFrameMk id="3" creationId="{72E4F8F1-FE47-4916-97B2-68F5B1E2F48D}"/>
          </ac:graphicFrameMkLst>
        </pc:graphicFrameChg>
        <pc:graphicFrameChg chg="add del mod ord modGraphic">
          <ac:chgData name="Meagan Harden" userId="1e8755436c7d43e5" providerId="LiveId" clId="{230E7351-9E6B-4066-8698-CEA3B5F19EFE}" dt="2022-02-09T20:30:19.707" v="34" actId="3680"/>
          <ac:graphicFrameMkLst>
            <pc:docMk/>
            <pc:sldMk cId="1881386085" sldId="271"/>
            <ac:graphicFrameMk id="4" creationId="{D51294AD-72AE-4FF1-A0CA-1F029E558697}"/>
          </ac:graphicFrameMkLst>
        </pc:graphicFrameChg>
        <pc:graphicFrameChg chg="add del mod ord modGraphic">
          <ac:chgData name="Meagan Harden" userId="1e8755436c7d43e5" providerId="LiveId" clId="{230E7351-9E6B-4066-8698-CEA3B5F19EFE}" dt="2022-02-09T20:31:31.935" v="36" actId="478"/>
          <ac:graphicFrameMkLst>
            <pc:docMk/>
            <pc:sldMk cId="1881386085" sldId="271"/>
            <ac:graphicFrameMk id="5" creationId="{E469C365-9D28-47E1-8DF2-129CC2412DB8}"/>
          </ac:graphicFrameMkLst>
        </pc:graphicFrameChg>
        <pc:graphicFrameChg chg="add mod ord modGraphic">
          <ac:chgData name="Meagan Harden" userId="1e8755436c7d43e5" providerId="LiveId" clId="{230E7351-9E6B-4066-8698-CEA3B5F19EFE}" dt="2022-02-16T22:23:09.066" v="13401" actId="14100"/>
          <ac:graphicFrameMkLst>
            <pc:docMk/>
            <pc:sldMk cId="1881386085" sldId="271"/>
            <ac:graphicFrameMk id="8" creationId="{F5FEF861-5E0A-4609-8600-DACAE1AAD567}"/>
          </ac:graphicFrameMkLst>
        </pc:graphicFrameChg>
      </pc:sldChg>
      <pc:sldChg chg="modSp del mod ord">
        <pc:chgData name="Meagan Harden" userId="1e8755436c7d43e5" providerId="LiveId" clId="{230E7351-9E6B-4066-8698-CEA3B5F19EFE}" dt="2022-02-14T02:34:22.771" v="1307" actId="2696"/>
        <pc:sldMkLst>
          <pc:docMk/>
          <pc:sldMk cId="1141127892" sldId="272"/>
        </pc:sldMkLst>
        <pc:spChg chg="mod">
          <ac:chgData name="Meagan Harden" userId="1e8755436c7d43e5" providerId="LiveId" clId="{230E7351-9E6B-4066-8698-CEA3B5F19EFE}" dt="2022-02-09T21:49:55.014" v="683" actId="403"/>
          <ac:spMkLst>
            <pc:docMk/>
            <pc:sldMk cId="1141127892" sldId="272"/>
            <ac:spMk id="2" creationId="{7EB0213D-1421-4C64-B261-21BD54115687}"/>
          </ac:spMkLst>
        </pc:spChg>
      </pc:sldChg>
      <pc:sldChg chg="modSp del mod ord modShow">
        <pc:chgData name="Meagan Harden" userId="1e8755436c7d43e5" providerId="LiveId" clId="{230E7351-9E6B-4066-8698-CEA3B5F19EFE}" dt="2022-02-16T01:16:03.895" v="4198" actId="2696"/>
        <pc:sldMkLst>
          <pc:docMk/>
          <pc:sldMk cId="3260113513" sldId="273"/>
        </pc:sldMkLst>
        <pc:spChg chg="mod">
          <ac:chgData name="Meagan Harden" userId="1e8755436c7d43e5" providerId="LiveId" clId="{230E7351-9E6B-4066-8698-CEA3B5F19EFE}" dt="2022-02-09T21:49:58.398" v="684" actId="403"/>
          <ac:spMkLst>
            <pc:docMk/>
            <pc:sldMk cId="3260113513" sldId="273"/>
            <ac:spMk id="2" creationId="{22C76075-DF0A-4757-BE1F-756091384002}"/>
          </ac:spMkLst>
        </pc:spChg>
      </pc:sldChg>
      <pc:sldChg chg="modSp del mod ord">
        <pc:chgData name="Meagan Harden" userId="1e8755436c7d43e5" providerId="LiveId" clId="{230E7351-9E6B-4066-8698-CEA3B5F19EFE}" dt="2022-02-14T02:10:21.408" v="1304" actId="2696"/>
        <pc:sldMkLst>
          <pc:docMk/>
          <pc:sldMk cId="574318853" sldId="274"/>
        </pc:sldMkLst>
        <pc:spChg chg="mod">
          <ac:chgData name="Meagan Harden" userId="1e8755436c7d43e5" providerId="LiveId" clId="{230E7351-9E6B-4066-8698-CEA3B5F19EFE}" dt="2022-02-09T21:50:03.006" v="685" actId="403"/>
          <ac:spMkLst>
            <pc:docMk/>
            <pc:sldMk cId="574318853" sldId="274"/>
            <ac:spMk id="2" creationId="{7E01D208-2565-4E55-BA18-C220B3A55898}"/>
          </ac:spMkLst>
        </pc:spChg>
      </pc:sldChg>
      <pc:sldChg chg="addSp delSp modSp del mod">
        <pc:chgData name="Meagan Harden" userId="1e8755436c7d43e5" providerId="LiveId" clId="{230E7351-9E6B-4066-8698-CEA3B5F19EFE}" dt="2022-02-24T18:17:19.965" v="15213" actId="2696"/>
        <pc:sldMkLst>
          <pc:docMk/>
          <pc:sldMk cId="4199415044" sldId="275"/>
        </pc:sldMkLst>
        <pc:spChg chg="mod">
          <ac:chgData name="Meagan Harden" userId="1e8755436c7d43e5" providerId="LiveId" clId="{230E7351-9E6B-4066-8698-CEA3B5F19EFE}" dt="2022-02-17T22:17:31.908" v="13688" actId="20577"/>
          <ac:spMkLst>
            <pc:docMk/>
            <pc:sldMk cId="4199415044" sldId="275"/>
            <ac:spMk id="2" creationId="{EDAB60AA-F85E-41C1-BA5A-F6AB6F03F316}"/>
          </ac:spMkLst>
        </pc:spChg>
        <pc:spChg chg="mod">
          <ac:chgData name="Meagan Harden" userId="1e8755436c7d43e5" providerId="LiveId" clId="{230E7351-9E6B-4066-8698-CEA3B5F19EFE}" dt="2022-02-17T22:18:52.287" v="13748" actId="1076"/>
          <ac:spMkLst>
            <pc:docMk/>
            <pc:sldMk cId="4199415044" sldId="275"/>
            <ac:spMk id="3" creationId="{69D86365-D7F7-4680-85A1-5D3CD3FA5595}"/>
          </ac:spMkLst>
        </pc:spChg>
        <pc:picChg chg="add del mod">
          <ac:chgData name="Meagan Harden" userId="1e8755436c7d43e5" providerId="LiveId" clId="{230E7351-9E6B-4066-8698-CEA3B5F19EFE}" dt="2022-02-24T18:11:05.195" v="15093"/>
          <ac:picMkLst>
            <pc:docMk/>
            <pc:sldMk cId="4199415044" sldId="275"/>
            <ac:picMk id="3074" creationId="{5B4B857B-B69A-4B82-AEC1-9837410A28F7}"/>
          </ac:picMkLst>
        </pc:picChg>
      </pc:sldChg>
      <pc:sldChg chg="modSp new del mod">
        <pc:chgData name="Meagan Harden" userId="1e8755436c7d43e5" providerId="LiveId" clId="{230E7351-9E6B-4066-8698-CEA3B5F19EFE}" dt="2022-02-13T22:51:23.279" v="936" actId="2696"/>
        <pc:sldMkLst>
          <pc:docMk/>
          <pc:sldMk cId="3216835345" sldId="276"/>
        </pc:sldMkLst>
        <pc:spChg chg="mod">
          <ac:chgData name="Meagan Harden" userId="1e8755436c7d43e5" providerId="LiveId" clId="{230E7351-9E6B-4066-8698-CEA3B5F19EFE}" dt="2022-02-13T22:43:51.692" v="881" actId="20577"/>
          <ac:spMkLst>
            <pc:docMk/>
            <pc:sldMk cId="3216835345" sldId="276"/>
            <ac:spMk id="3" creationId="{F10F17B9-D9F5-4BD0-A32A-2FFF920B58CC}"/>
          </ac:spMkLst>
        </pc:spChg>
      </pc:sldChg>
      <pc:sldChg chg="modSp mod ord modNotesTx">
        <pc:chgData name="Meagan Harden" userId="1e8755436c7d43e5" providerId="LiveId" clId="{230E7351-9E6B-4066-8698-CEA3B5F19EFE}" dt="2022-02-17T19:51:52.198" v="13613" actId="403"/>
        <pc:sldMkLst>
          <pc:docMk/>
          <pc:sldMk cId="4162303693" sldId="277"/>
        </pc:sldMkLst>
        <pc:spChg chg="mod">
          <ac:chgData name="Meagan Harden" userId="1e8755436c7d43e5" providerId="LiveId" clId="{230E7351-9E6B-4066-8698-CEA3B5F19EFE}" dt="2022-02-14T01:25:31.825" v="944" actId="2711"/>
          <ac:spMkLst>
            <pc:docMk/>
            <pc:sldMk cId="4162303693" sldId="277"/>
            <ac:spMk id="2" creationId="{005E5C1F-0F0F-4A6E-92BC-CD7DDBACE5A7}"/>
          </ac:spMkLst>
        </pc:spChg>
        <pc:spChg chg="mod">
          <ac:chgData name="Meagan Harden" userId="1e8755436c7d43e5" providerId="LiveId" clId="{230E7351-9E6B-4066-8698-CEA3B5F19EFE}" dt="2022-02-17T19:51:47.147" v="13612" actId="403"/>
          <ac:spMkLst>
            <pc:docMk/>
            <pc:sldMk cId="4162303693" sldId="277"/>
            <ac:spMk id="3" creationId="{E90320D7-B01C-40DC-9BFD-9CC2344AE8EB}"/>
          </ac:spMkLst>
        </pc:spChg>
        <pc:spChg chg="mod">
          <ac:chgData name="Meagan Harden" userId="1e8755436c7d43e5" providerId="LiveId" clId="{230E7351-9E6B-4066-8698-CEA3B5F19EFE}" dt="2022-02-17T19:51:52.198" v="13613" actId="403"/>
          <ac:spMkLst>
            <pc:docMk/>
            <pc:sldMk cId="4162303693" sldId="277"/>
            <ac:spMk id="4" creationId="{9CAFA6AA-913E-4C83-85CD-A840834260EA}"/>
          </ac:spMkLst>
        </pc:spChg>
        <pc:spChg chg="mod">
          <ac:chgData name="Meagan Harden" userId="1e8755436c7d43e5" providerId="LiveId" clId="{230E7351-9E6B-4066-8698-CEA3B5F19EFE}" dt="2022-02-14T02:08:53.070" v="1291" actId="1076"/>
          <ac:spMkLst>
            <pc:docMk/>
            <pc:sldMk cId="4162303693" sldId="277"/>
            <ac:spMk id="5" creationId="{E8C9D23F-1AD7-43D6-86AF-48840DC85365}"/>
          </ac:spMkLst>
        </pc:spChg>
      </pc:sldChg>
      <pc:sldChg chg="delSp modSp mod modNotesTx">
        <pc:chgData name="Meagan Harden" userId="1e8755436c7d43e5" providerId="LiveId" clId="{230E7351-9E6B-4066-8698-CEA3B5F19EFE}" dt="2022-02-17T20:07:45.916" v="13637" actId="20577"/>
        <pc:sldMkLst>
          <pc:docMk/>
          <pc:sldMk cId="2500950273" sldId="278"/>
        </pc:sldMkLst>
        <pc:spChg chg="mod">
          <ac:chgData name="Meagan Harden" userId="1e8755436c7d43e5" providerId="LiveId" clId="{230E7351-9E6B-4066-8698-CEA3B5F19EFE}" dt="2022-02-16T03:05:46.986" v="7603" actId="13926"/>
          <ac:spMkLst>
            <pc:docMk/>
            <pc:sldMk cId="2500950273" sldId="278"/>
            <ac:spMk id="2" creationId="{EF34F71D-2674-4EE1-A471-D2EB395903E8}"/>
          </ac:spMkLst>
        </pc:spChg>
        <pc:spChg chg="del mod">
          <ac:chgData name="Meagan Harden" userId="1e8755436c7d43e5" providerId="LiveId" clId="{230E7351-9E6B-4066-8698-CEA3B5F19EFE}" dt="2022-02-16T02:04:02.781" v="6586" actId="478"/>
          <ac:spMkLst>
            <pc:docMk/>
            <pc:sldMk cId="2500950273" sldId="278"/>
            <ac:spMk id="4" creationId="{A0D73DD4-57AA-47F3-901D-5465C6E25814}"/>
          </ac:spMkLst>
        </pc:spChg>
        <pc:spChg chg="mod">
          <ac:chgData name="Meagan Harden" userId="1e8755436c7d43e5" providerId="LiveId" clId="{230E7351-9E6B-4066-8698-CEA3B5F19EFE}" dt="2022-02-13T22:45:40.206" v="883" actId="13926"/>
          <ac:spMkLst>
            <pc:docMk/>
            <pc:sldMk cId="2500950273" sldId="278"/>
            <ac:spMk id="8" creationId="{CA76BB3D-A2E6-4AEC-A210-7C0F0376794A}"/>
          </ac:spMkLst>
        </pc:spChg>
        <pc:spChg chg="del mod">
          <ac:chgData name="Meagan Harden" userId="1e8755436c7d43e5" providerId="LiveId" clId="{230E7351-9E6B-4066-8698-CEA3B5F19EFE}" dt="2022-02-16T02:04:00.556" v="6585" actId="478"/>
          <ac:spMkLst>
            <pc:docMk/>
            <pc:sldMk cId="2500950273" sldId="278"/>
            <ac:spMk id="9" creationId="{D094BFD1-B76E-4A49-80A9-A03EAA0BE978}"/>
          </ac:spMkLst>
        </pc:spChg>
        <pc:spChg chg="mod">
          <ac:chgData name="Meagan Harden" userId="1e8755436c7d43e5" providerId="LiveId" clId="{230E7351-9E6B-4066-8698-CEA3B5F19EFE}" dt="2022-02-13T22:45:40.206" v="883" actId="13926"/>
          <ac:spMkLst>
            <pc:docMk/>
            <pc:sldMk cId="2500950273" sldId="278"/>
            <ac:spMk id="10" creationId="{068BB45D-1655-4D63-8D5E-4A45ABA7F235}"/>
          </ac:spMkLst>
        </pc:spChg>
        <pc:spChg chg="mod">
          <ac:chgData name="Meagan Harden" userId="1e8755436c7d43e5" providerId="LiveId" clId="{230E7351-9E6B-4066-8698-CEA3B5F19EFE}" dt="2022-02-16T02:04:09.322" v="6588" actId="1076"/>
          <ac:spMkLst>
            <pc:docMk/>
            <pc:sldMk cId="2500950273" sldId="278"/>
            <ac:spMk id="11" creationId="{3CEF1F7E-E0A2-460F-8D82-EBED41A6E4DA}"/>
          </ac:spMkLst>
        </pc:spChg>
        <pc:spChg chg="mod">
          <ac:chgData name="Meagan Harden" userId="1e8755436c7d43e5" providerId="LiveId" clId="{230E7351-9E6B-4066-8698-CEA3B5F19EFE}" dt="2022-02-16T21:44:06.752" v="12664" actId="20577"/>
          <ac:spMkLst>
            <pc:docMk/>
            <pc:sldMk cId="2500950273" sldId="278"/>
            <ac:spMk id="12" creationId="{EB01E44E-3740-447C-ADC2-68535A33204F}"/>
          </ac:spMkLst>
        </pc:spChg>
        <pc:spChg chg="mod">
          <ac:chgData name="Meagan Harden" userId="1e8755436c7d43e5" providerId="LiveId" clId="{230E7351-9E6B-4066-8698-CEA3B5F19EFE}" dt="2022-02-13T22:45:40.206" v="883" actId="13926"/>
          <ac:spMkLst>
            <pc:docMk/>
            <pc:sldMk cId="2500950273" sldId="278"/>
            <ac:spMk id="13" creationId="{5094BC28-7B10-45C6-941B-99FF018299DA}"/>
          </ac:spMkLst>
        </pc:spChg>
        <pc:spChg chg="mod">
          <ac:chgData name="Meagan Harden" userId="1e8755436c7d43e5" providerId="LiveId" clId="{230E7351-9E6B-4066-8698-CEA3B5F19EFE}" dt="2022-02-13T22:45:40.206" v="883" actId="13926"/>
          <ac:spMkLst>
            <pc:docMk/>
            <pc:sldMk cId="2500950273" sldId="278"/>
            <ac:spMk id="14" creationId="{3755F037-C76E-445C-8430-749A7B9BD61F}"/>
          </ac:spMkLst>
        </pc:spChg>
        <pc:cxnChg chg="mod">
          <ac:chgData name="Meagan Harden" userId="1e8755436c7d43e5" providerId="LiveId" clId="{230E7351-9E6B-4066-8698-CEA3B5F19EFE}" dt="2022-02-16T02:04:13.713" v="6589" actId="1076"/>
          <ac:cxnSpMkLst>
            <pc:docMk/>
            <pc:sldMk cId="2500950273" sldId="278"/>
            <ac:cxnSpMk id="17" creationId="{744319DB-708B-4B26-AE8A-454A0B73368A}"/>
          </ac:cxnSpMkLst>
        </pc:cxnChg>
        <pc:cxnChg chg="mod">
          <ac:chgData name="Meagan Harden" userId="1e8755436c7d43e5" providerId="LiveId" clId="{230E7351-9E6B-4066-8698-CEA3B5F19EFE}" dt="2022-02-16T02:04:05.516" v="6587" actId="1076"/>
          <ac:cxnSpMkLst>
            <pc:docMk/>
            <pc:sldMk cId="2500950273" sldId="278"/>
            <ac:cxnSpMk id="18" creationId="{F332FDB1-0CB5-4C44-9057-91533B717856}"/>
          </ac:cxnSpMkLst>
        </pc:cxnChg>
        <pc:cxnChg chg="mod">
          <ac:chgData name="Meagan Harden" userId="1e8755436c7d43e5" providerId="LiveId" clId="{230E7351-9E6B-4066-8698-CEA3B5F19EFE}" dt="2022-02-16T02:04:19.748" v="6591" actId="14100"/>
          <ac:cxnSpMkLst>
            <pc:docMk/>
            <pc:sldMk cId="2500950273" sldId="278"/>
            <ac:cxnSpMk id="19" creationId="{DB30CD38-5E2A-4CE7-A269-9E6DD9938F10}"/>
          </ac:cxnSpMkLst>
        </pc:cxnChg>
      </pc:sldChg>
      <pc:sldChg chg="modSp add del mod ord">
        <pc:chgData name="Meagan Harden" userId="1e8755436c7d43e5" providerId="LiveId" clId="{230E7351-9E6B-4066-8698-CEA3B5F19EFE}" dt="2022-02-14T02:34:40.261" v="1309" actId="2696"/>
        <pc:sldMkLst>
          <pc:docMk/>
          <pc:sldMk cId="4067479337" sldId="279"/>
        </pc:sldMkLst>
        <pc:spChg chg="mod">
          <ac:chgData name="Meagan Harden" userId="1e8755436c7d43e5" providerId="LiveId" clId="{230E7351-9E6B-4066-8698-CEA3B5F19EFE}" dt="2022-02-13T22:46:08.821" v="885" actId="13926"/>
          <ac:spMkLst>
            <pc:docMk/>
            <pc:sldMk cId="4067479337" sldId="279"/>
            <ac:spMk id="3" creationId="{E7BBFDFF-E116-421A-B9B3-7517EE685D8B}"/>
          </ac:spMkLst>
        </pc:spChg>
      </pc:sldChg>
      <pc:sldChg chg="addSp delSp modSp mod ord setBg modNotesTx">
        <pc:chgData name="Meagan Harden" userId="1e8755436c7d43e5" providerId="LiveId" clId="{230E7351-9E6B-4066-8698-CEA3B5F19EFE}" dt="2022-02-16T21:46:23.189" v="12908" actId="20577"/>
        <pc:sldMkLst>
          <pc:docMk/>
          <pc:sldMk cId="1363957959" sldId="280"/>
        </pc:sldMkLst>
        <pc:spChg chg="add del mod">
          <ac:chgData name="Meagan Harden" userId="1e8755436c7d43e5" providerId="LiveId" clId="{230E7351-9E6B-4066-8698-CEA3B5F19EFE}" dt="2022-02-14T01:44:26.339" v="957" actId="11529"/>
          <ac:spMkLst>
            <pc:docMk/>
            <pc:sldMk cId="1363957959" sldId="280"/>
            <ac:spMk id="2" creationId="{294B6BA1-8931-477D-91A4-C04E819B3934}"/>
          </ac:spMkLst>
        </pc:spChg>
        <pc:spChg chg="add del">
          <ac:chgData name="Meagan Harden" userId="1e8755436c7d43e5" providerId="LiveId" clId="{230E7351-9E6B-4066-8698-CEA3B5F19EFE}" dt="2022-02-14T01:44:52.569" v="959" actId="11529"/>
          <ac:spMkLst>
            <pc:docMk/>
            <pc:sldMk cId="1363957959" sldId="280"/>
            <ac:spMk id="3" creationId="{8F47C8FB-310E-4A9C-8621-32BDBEE952EF}"/>
          </ac:spMkLst>
        </pc:spChg>
        <pc:spChg chg="add del mod">
          <ac:chgData name="Meagan Harden" userId="1e8755436c7d43e5" providerId="LiveId" clId="{230E7351-9E6B-4066-8698-CEA3B5F19EFE}" dt="2022-02-14T01:46:08.370" v="971" actId="11529"/>
          <ac:spMkLst>
            <pc:docMk/>
            <pc:sldMk cId="1363957959" sldId="280"/>
            <ac:spMk id="4" creationId="{27A6AE84-1BBD-407F-85A9-71D40850F72B}"/>
          </ac:spMkLst>
        </pc:spChg>
        <pc:spChg chg="add mod ord">
          <ac:chgData name="Meagan Harden" userId="1e8755436c7d43e5" providerId="LiveId" clId="{230E7351-9E6B-4066-8698-CEA3B5F19EFE}" dt="2022-02-14T01:47:17.512" v="984" actId="170"/>
          <ac:spMkLst>
            <pc:docMk/>
            <pc:sldMk cId="1363957959" sldId="280"/>
            <ac:spMk id="5" creationId="{DBEEE237-EF54-479C-85C7-8294EE5076B3}"/>
          </ac:spMkLst>
        </pc:spChg>
        <pc:spChg chg="add mod">
          <ac:chgData name="Meagan Harden" userId="1e8755436c7d43e5" providerId="LiveId" clId="{230E7351-9E6B-4066-8698-CEA3B5F19EFE}" dt="2022-02-14T01:48:28.431" v="1037" actId="1076"/>
          <ac:spMkLst>
            <pc:docMk/>
            <pc:sldMk cId="1363957959" sldId="280"/>
            <ac:spMk id="6" creationId="{29A47537-95C1-4384-B51C-F35A9EDCD1A9}"/>
          </ac:spMkLst>
        </pc:spChg>
        <pc:spChg chg="add ord">
          <ac:chgData name="Meagan Harden" userId="1e8755436c7d43e5" providerId="LiveId" clId="{230E7351-9E6B-4066-8698-CEA3B5F19EFE}" dt="2022-02-14T01:48:18.546" v="1034" actId="171"/>
          <ac:spMkLst>
            <pc:docMk/>
            <pc:sldMk cId="1363957959" sldId="280"/>
            <ac:spMk id="7" creationId="{E1206C32-5982-4765-BC7F-88B66AE3391C}"/>
          </ac:spMkLst>
        </pc:spChg>
        <pc:spChg chg="del mod">
          <ac:chgData name="Meagan Harden" userId="1e8755436c7d43e5" providerId="LiveId" clId="{230E7351-9E6B-4066-8698-CEA3B5F19EFE}" dt="2022-02-14T01:42:52.676" v="950" actId="478"/>
          <ac:spMkLst>
            <pc:docMk/>
            <pc:sldMk cId="1363957959" sldId="280"/>
            <ac:spMk id="12" creationId="{ED2E7ED5-8414-475B-97C1-5D328A2F7F0D}"/>
          </ac:spMkLst>
        </pc:spChg>
        <pc:picChg chg="del">
          <ac:chgData name="Meagan Harden" userId="1e8755436c7d43e5" providerId="LiveId" clId="{230E7351-9E6B-4066-8698-CEA3B5F19EFE}" dt="2022-02-14T01:44:02.303" v="951" actId="478"/>
          <ac:picMkLst>
            <pc:docMk/>
            <pc:sldMk cId="1363957959" sldId="280"/>
            <ac:picMk id="14" creationId="{9F5EAFAE-AA5B-45AC-AA78-AC8F802AE29A}"/>
          </ac:picMkLst>
        </pc:picChg>
        <pc:picChg chg="add mod">
          <ac:chgData name="Meagan Harden" userId="1e8755436c7d43e5" providerId="LiveId" clId="{230E7351-9E6B-4066-8698-CEA3B5F19EFE}" dt="2022-02-14T01:48:09.064" v="1032" actId="1076"/>
          <ac:picMkLst>
            <pc:docMk/>
            <pc:sldMk cId="1363957959" sldId="280"/>
            <ac:picMk id="1026" creationId="{845BE36B-6E18-41D9-9F78-C647C8EACA65}"/>
          </ac:picMkLst>
        </pc:picChg>
      </pc:sldChg>
      <pc:sldChg chg="addSp delSp modSp add mod ord setBg modNotesTx">
        <pc:chgData name="Meagan Harden" userId="1e8755436c7d43e5" providerId="LiveId" clId="{230E7351-9E6B-4066-8698-CEA3B5F19EFE}" dt="2022-02-16T22:17:53.597" v="12922" actId="400"/>
        <pc:sldMkLst>
          <pc:docMk/>
          <pc:sldMk cId="318945456" sldId="281"/>
        </pc:sldMkLst>
        <pc:spChg chg="add mod">
          <ac:chgData name="Meagan Harden" userId="1e8755436c7d43e5" providerId="LiveId" clId="{230E7351-9E6B-4066-8698-CEA3B5F19EFE}" dt="2022-02-14T01:55:27.798" v="1133" actId="208"/>
          <ac:spMkLst>
            <pc:docMk/>
            <pc:sldMk cId="318945456" sldId="281"/>
            <ac:spMk id="2" creationId="{272658E5-FBA3-4E33-9929-6CA932E1FF69}"/>
          </ac:spMkLst>
        </pc:spChg>
        <pc:spChg chg="add mod">
          <ac:chgData name="Meagan Harden" userId="1e8755436c7d43e5" providerId="LiveId" clId="{230E7351-9E6B-4066-8698-CEA3B5F19EFE}" dt="2022-02-14T01:55:13.181" v="1131" actId="208"/>
          <ac:spMkLst>
            <pc:docMk/>
            <pc:sldMk cId="318945456" sldId="281"/>
            <ac:spMk id="3" creationId="{31C7FC81-6C27-47CE-AB2D-F93DA4270609}"/>
          </ac:spMkLst>
        </pc:spChg>
        <pc:spChg chg="add mod">
          <ac:chgData name="Meagan Harden" userId="1e8755436c7d43e5" providerId="LiveId" clId="{230E7351-9E6B-4066-8698-CEA3B5F19EFE}" dt="2022-02-14T01:55:08.087" v="1130" actId="208"/>
          <ac:spMkLst>
            <pc:docMk/>
            <pc:sldMk cId="318945456" sldId="281"/>
            <ac:spMk id="4" creationId="{0FB0E27B-B93C-4D4D-8199-DABCA4246155}"/>
          </ac:spMkLst>
        </pc:spChg>
        <pc:spChg chg="del">
          <ac:chgData name="Meagan Harden" userId="1e8755436c7d43e5" providerId="LiveId" clId="{230E7351-9E6B-4066-8698-CEA3B5F19EFE}" dt="2022-02-14T01:50:39.860" v="1110" actId="478"/>
          <ac:spMkLst>
            <pc:docMk/>
            <pc:sldMk cId="318945456" sldId="281"/>
            <ac:spMk id="5" creationId="{DBEEE237-EF54-479C-85C7-8294EE5076B3}"/>
          </ac:spMkLst>
        </pc:spChg>
        <pc:spChg chg="add mod">
          <ac:chgData name="Meagan Harden" userId="1e8755436c7d43e5" providerId="LiveId" clId="{230E7351-9E6B-4066-8698-CEA3B5F19EFE}" dt="2022-02-14T01:55:18.615" v="1132" actId="208"/>
          <ac:spMkLst>
            <pc:docMk/>
            <pc:sldMk cId="318945456" sldId="281"/>
            <ac:spMk id="8" creationId="{18AB015B-26B7-4CC3-A728-F6A9B4475640}"/>
          </ac:spMkLst>
        </pc:spChg>
      </pc:sldChg>
      <pc:sldChg chg="modSp add del">
        <pc:chgData name="Meagan Harden" userId="1e8755436c7d43e5" providerId="LiveId" clId="{230E7351-9E6B-4066-8698-CEA3B5F19EFE}" dt="2022-02-13T22:50:52.404" v="933" actId="2696"/>
        <pc:sldMkLst>
          <pc:docMk/>
          <pc:sldMk cId="2638623096" sldId="281"/>
        </pc:sldMkLst>
        <pc:spChg chg="mod">
          <ac:chgData name="Meagan Harden" userId="1e8755436c7d43e5" providerId="LiveId" clId="{230E7351-9E6B-4066-8698-CEA3B5F19EFE}" dt="2022-02-13T22:46:58.145" v="888" actId="13926"/>
          <ac:spMkLst>
            <pc:docMk/>
            <pc:sldMk cId="2638623096" sldId="281"/>
            <ac:spMk id="2" creationId="{B8AE006B-D350-4151-8DA6-9150AE49EBA9}"/>
          </ac:spMkLst>
        </pc:spChg>
        <pc:spChg chg="mod">
          <ac:chgData name="Meagan Harden" userId="1e8755436c7d43e5" providerId="LiveId" clId="{230E7351-9E6B-4066-8698-CEA3B5F19EFE}" dt="2022-02-13T22:46:58.145" v="888" actId="13926"/>
          <ac:spMkLst>
            <pc:docMk/>
            <pc:sldMk cId="2638623096" sldId="281"/>
            <ac:spMk id="7" creationId="{AA7EEC7E-2D16-4052-8DEB-34F725736FA7}"/>
          </ac:spMkLst>
        </pc:spChg>
        <pc:spChg chg="mod">
          <ac:chgData name="Meagan Harden" userId="1e8755436c7d43e5" providerId="LiveId" clId="{230E7351-9E6B-4066-8698-CEA3B5F19EFE}" dt="2022-02-13T22:46:58.145" v="888" actId="13926"/>
          <ac:spMkLst>
            <pc:docMk/>
            <pc:sldMk cId="2638623096" sldId="281"/>
            <ac:spMk id="8" creationId="{836F2998-BCA5-4AE2-9269-D51C0EACFC9E}"/>
          </ac:spMkLst>
        </pc:spChg>
        <pc:spChg chg="mod">
          <ac:chgData name="Meagan Harden" userId="1e8755436c7d43e5" providerId="LiveId" clId="{230E7351-9E6B-4066-8698-CEA3B5F19EFE}" dt="2022-02-13T22:46:58.145" v="888" actId="13926"/>
          <ac:spMkLst>
            <pc:docMk/>
            <pc:sldMk cId="2638623096" sldId="281"/>
            <ac:spMk id="10" creationId="{79BE9A04-EF74-43D6-ABA9-DCC8DFCA32DA}"/>
          </ac:spMkLst>
        </pc:spChg>
        <pc:spChg chg="mod">
          <ac:chgData name="Meagan Harden" userId="1e8755436c7d43e5" providerId="LiveId" clId="{230E7351-9E6B-4066-8698-CEA3B5F19EFE}" dt="2022-02-13T22:46:58.145" v="888" actId="13926"/>
          <ac:spMkLst>
            <pc:docMk/>
            <pc:sldMk cId="2638623096" sldId="281"/>
            <ac:spMk id="11" creationId="{37B74663-2E6E-48AC-ADC3-4D04A2169D9F}"/>
          </ac:spMkLst>
        </pc:spChg>
        <pc:spChg chg="mod">
          <ac:chgData name="Meagan Harden" userId="1e8755436c7d43e5" providerId="LiveId" clId="{230E7351-9E6B-4066-8698-CEA3B5F19EFE}" dt="2022-02-13T22:46:58.145" v="888" actId="13926"/>
          <ac:spMkLst>
            <pc:docMk/>
            <pc:sldMk cId="2638623096" sldId="281"/>
            <ac:spMk id="12" creationId="{9AF0249F-81F7-483F-B48D-38E2376BD93A}"/>
          </ac:spMkLst>
        </pc:spChg>
        <pc:spChg chg="mod">
          <ac:chgData name="Meagan Harden" userId="1e8755436c7d43e5" providerId="LiveId" clId="{230E7351-9E6B-4066-8698-CEA3B5F19EFE}" dt="2022-02-13T22:46:58.145" v="888" actId="13926"/>
          <ac:spMkLst>
            <pc:docMk/>
            <pc:sldMk cId="2638623096" sldId="281"/>
            <ac:spMk id="13" creationId="{C0556AB3-7AA4-4741-8210-5276F94C4FA1}"/>
          </ac:spMkLst>
        </pc:spChg>
        <pc:spChg chg="mod">
          <ac:chgData name="Meagan Harden" userId="1e8755436c7d43e5" providerId="LiveId" clId="{230E7351-9E6B-4066-8698-CEA3B5F19EFE}" dt="2022-02-13T22:46:58.145" v="888" actId="13926"/>
          <ac:spMkLst>
            <pc:docMk/>
            <pc:sldMk cId="2638623096" sldId="281"/>
            <ac:spMk id="15" creationId="{9E19FC63-E7D4-4D97-9DF1-1E4688057FB8}"/>
          </ac:spMkLst>
        </pc:spChg>
        <pc:spChg chg="mod">
          <ac:chgData name="Meagan Harden" userId="1e8755436c7d43e5" providerId="LiveId" clId="{230E7351-9E6B-4066-8698-CEA3B5F19EFE}" dt="2022-02-13T22:46:58.145" v="888" actId="13926"/>
          <ac:spMkLst>
            <pc:docMk/>
            <pc:sldMk cId="2638623096" sldId="281"/>
            <ac:spMk id="17" creationId="{A423AE69-489A-443B-9D19-3263EFA4C884}"/>
          </ac:spMkLst>
        </pc:spChg>
        <pc:spChg chg="mod">
          <ac:chgData name="Meagan Harden" userId="1e8755436c7d43e5" providerId="LiveId" clId="{230E7351-9E6B-4066-8698-CEA3B5F19EFE}" dt="2022-02-13T22:46:58.145" v="888" actId="13926"/>
          <ac:spMkLst>
            <pc:docMk/>
            <pc:sldMk cId="2638623096" sldId="281"/>
            <ac:spMk id="18" creationId="{68946DA8-E7CD-4E4C-828C-FB96EF7D5029}"/>
          </ac:spMkLst>
        </pc:spChg>
        <pc:spChg chg="mod">
          <ac:chgData name="Meagan Harden" userId="1e8755436c7d43e5" providerId="LiveId" clId="{230E7351-9E6B-4066-8698-CEA3B5F19EFE}" dt="2022-02-13T22:46:58.145" v="888" actId="13926"/>
          <ac:spMkLst>
            <pc:docMk/>
            <pc:sldMk cId="2638623096" sldId="281"/>
            <ac:spMk id="20" creationId="{471EACDC-4261-4003-A54C-767761C9D5AF}"/>
          </ac:spMkLst>
        </pc:spChg>
        <pc:cxnChg chg="mod">
          <ac:chgData name="Meagan Harden" userId="1e8755436c7d43e5" providerId="LiveId" clId="{230E7351-9E6B-4066-8698-CEA3B5F19EFE}" dt="2022-02-13T22:46:58.145" v="888" actId="13926"/>
          <ac:cxnSpMkLst>
            <pc:docMk/>
            <pc:sldMk cId="2638623096" sldId="281"/>
            <ac:cxnSpMk id="23" creationId="{24C09B79-3476-4FA0-9175-75BAEEA623A9}"/>
          </ac:cxnSpMkLst>
        </pc:cxnChg>
      </pc:sldChg>
      <pc:sldChg chg="delSp modSp del mod modTransition modShow modNotesTx">
        <pc:chgData name="Meagan Harden" userId="1e8755436c7d43e5" providerId="LiveId" clId="{230E7351-9E6B-4066-8698-CEA3B5F19EFE}" dt="2022-02-16T17:52:47.546" v="9060" actId="2696"/>
        <pc:sldMkLst>
          <pc:docMk/>
          <pc:sldMk cId="1899253474" sldId="282"/>
        </pc:sldMkLst>
        <pc:spChg chg="del">
          <ac:chgData name="Meagan Harden" userId="1e8755436c7d43e5" providerId="LiveId" clId="{230E7351-9E6B-4066-8698-CEA3B5F19EFE}" dt="2022-02-14T02:04:09.636" v="1176" actId="478"/>
          <ac:spMkLst>
            <pc:docMk/>
            <pc:sldMk cId="1899253474" sldId="282"/>
            <ac:spMk id="5" creationId="{8B814433-028D-494E-B854-C602AF28BE58}"/>
          </ac:spMkLst>
        </pc:spChg>
        <pc:spChg chg="del">
          <ac:chgData name="Meagan Harden" userId="1e8755436c7d43e5" providerId="LiveId" clId="{230E7351-9E6B-4066-8698-CEA3B5F19EFE}" dt="2022-02-14T02:04:08.509" v="1175" actId="478"/>
          <ac:spMkLst>
            <pc:docMk/>
            <pc:sldMk cId="1899253474" sldId="282"/>
            <ac:spMk id="6" creationId="{47A3E546-0A25-4093-BDEE-7BB9A03891BB}"/>
          </ac:spMkLst>
        </pc:spChg>
        <pc:spChg chg="mod">
          <ac:chgData name="Meagan Harden" userId="1e8755436c7d43e5" providerId="LiveId" clId="{230E7351-9E6B-4066-8698-CEA3B5F19EFE}" dt="2022-02-14T02:04:42.530" v="1200" actId="403"/>
          <ac:spMkLst>
            <pc:docMk/>
            <pc:sldMk cId="1899253474" sldId="282"/>
            <ac:spMk id="8" creationId="{6712AB6D-7D64-47BF-91F3-3D65C9D3EEAD}"/>
          </ac:spMkLst>
        </pc:spChg>
        <pc:picChg chg="mod">
          <ac:chgData name="Meagan Harden" userId="1e8755436c7d43e5" providerId="LiveId" clId="{230E7351-9E6B-4066-8698-CEA3B5F19EFE}" dt="2022-02-14T02:04:49.724" v="1202" actId="1076"/>
          <ac:picMkLst>
            <pc:docMk/>
            <pc:sldMk cId="1899253474" sldId="282"/>
            <ac:picMk id="4" creationId="{26CDC73C-D560-46F2-8965-235CEA5CEFBA}"/>
          </ac:picMkLst>
        </pc:picChg>
      </pc:sldChg>
      <pc:sldChg chg="addSp modSp add mod setBg modNotesTx">
        <pc:chgData name="Meagan Harden" userId="1e8755436c7d43e5" providerId="LiveId" clId="{230E7351-9E6B-4066-8698-CEA3B5F19EFE}" dt="2022-02-17T22:17:20.123" v="13676" actId="20577"/>
        <pc:sldMkLst>
          <pc:docMk/>
          <pc:sldMk cId="2277040790" sldId="283"/>
        </pc:sldMkLst>
        <pc:spChg chg="mod">
          <ac:chgData name="Meagan Harden" userId="1e8755436c7d43e5" providerId="LiveId" clId="{230E7351-9E6B-4066-8698-CEA3B5F19EFE}" dt="2022-02-17T22:17:20.123" v="13676" actId="20577"/>
          <ac:spMkLst>
            <pc:docMk/>
            <pc:sldMk cId="2277040790" sldId="283"/>
            <ac:spMk id="2" creationId="{88E9D6E3-311F-4230-AE76-9BF582B95CD7}"/>
          </ac:spMkLst>
        </pc:spChg>
        <pc:spChg chg="add mod">
          <ac:chgData name="Meagan Harden" userId="1e8755436c7d43e5" providerId="LiveId" clId="{230E7351-9E6B-4066-8698-CEA3B5F19EFE}" dt="2022-02-14T22:45:45.407" v="1530" actId="2710"/>
          <ac:spMkLst>
            <pc:docMk/>
            <pc:sldMk cId="2277040790" sldId="283"/>
            <ac:spMk id="3" creationId="{92BD7894-8B4A-4604-BFA0-D5CE4A3F7603}"/>
          </ac:spMkLst>
        </pc:spChg>
        <pc:picChg chg="mod">
          <ac:chgData name="Meagan Harden" userId="1e8755436c7d43e5" providerId="LiveId" clId="{230E7351-9E6B-4066-8698-CEA3B5F19EFE}" dt="2022-02-14T22:46:15.583" v="1535" actId="1076"/>
          <ac:picMkLst>
            <pc:docMk/>
            <pc:sldMk cId="2277040790" sldId="283"/>
            <ac:picMk id="5" creationId="{C07C065E-8E17-40DD-B0B1-A554643D068E}"/>
          </ac:picMkLst>
        </pc:picChg>
      </pc:sldChg>
      <pc:sldChg chg="addSp delSp modSp new mod ord setBg setClrOvrMap modShow modNotesTx">
        <pc:chgData name="Meagan Harden" userId="1e8755436c7d43e5" providerId="LiveId" clId="{230E7351-9E6B-4066-8698-CEA3B5F19EFE}" dt="2022-02-17T22:16:48.265" v="13638" actId="729"/>
        <pc:sldMkLst>
          <pc:docMk/>
          <pc:sldMk cId="856159797" sldId="284"/>
        </pc:sldMkLst>
        <pc:spChg chg="mod">
          <ac:chgData name="Meagan Harden" userId="1e8755436c7d43e5" providerId="LiveId" clId="{230E7351-9E6B-4066-8698-CEA3B5F19EFE}" dt="2022-02-15T18:11:54.757" v="2234" actId="26606"/>
          <ac:spMkLst>
            <pc:docMk/>
            <pc:sldMk cId="856159797" sldId="284"/>
            <ac:spMk id="2" creationId="{9C97DB05-84FF-41AD-94B9-5744DE0CC425}"/>
          </ac:spMkLst>
        </pc:spChg>
        <pc:spChg chg="del">
          <ac:chgData name="Meagan Harden" userId="1e8755436c7d43e5" providerId="LiveId" clId="{230E7351-9E6B-4066-8698-CEA3B5F19EFE}" dt="2022-02-15T18:10:41.185" v="2212"/>
          <ac:spMkLst>
            <pc:docMk/>
            <pc:sldMk cId="856159797" sldId="284"/>
            <ac:spMk id="3" creationId="{878871F7-D113-4223-BAC1-35C8EC67C4B6}"/>
          </ac:spMkLst>
        </pc:spChg>
        <pc:spChg chg="add del">
          <ac:chgData name="Meagan Harden" userId="1e8755436c7d43e5" providerId="LiveId" clId="{230E7351-9E6B-4066-8698-CEA3B5F19EFE}" dt="2022-02-15T18:11:54.757" v="2234" actId="26606"/>
          <ac:spMkLst>
            <pc:docMk/>
            <pc:sldMk cId="856159797" sldId="284"/>
            <ac:spMk id="8" creationId="{07274331-BDCB-45CF-85B1-2935DACC5139}"/>
          </ac:spMkLst>
        </pc:spChg>
        <pc:spChg chg="add del">
          <ac:chgData name="Meagan Harden" userId="1e8755436c7d43e5" providerId="LiveId" clId="{230E7351-9E6B-4066-8698-CEA3B5F19EFE}" dt="2022-02-15T18:11:54.757" v="2234" actId="26606"/>
          <ac:spMkLst>
            <pc:docMk/>
            <pc:sldMk cId="856159797" sldId="284"/>
            <ac:spMk id="11" creationId="{05325879-C4B2-475E-B853-DC8F21A63351}"/>
          </ac:spMkLst>
        </pc:spChg>
        <pc:spChg chg="add del">
          <ac:chgData name="Meagan Harden" userId="1e8755436c7d43e5" providerId="LiveId" clId="{230E7351-9E6B-4066-8698-CEA3B5F19EFE}" dt="2022-02-15T18:11:54.757" v="2234" actId="26606"/>
          <ac:spMkLst>
            <pc:docMk/>
            <pc:sldMk cId="856159797" sldId="284"/>
            <ac:spMk id="13" creationId="{012C085F-3B19-420D-902A-B55695F5036C}"/>
          </ac:spMkLst>
        </pc:spChg>
        <pc:picChg chg="add mod modCrop">
          <ac:chgData name="Meagan Harden" userId="1e8755436c7d43e5" providerId="LiveId" clId="{230E7351-9E6B-4066-8698-CEA3B5F19EFE}" dt="2022-02-15T18:11:54.757" v="2234" actId="26606"/>
          <ac:picMkLst>
            <pc:docMk/>
            <pc:sldMk cId="856159797" sldId="284"/>
            <ac:picMk id="4" creationId="{F4514034-892A-46A7-AE31-A9D235FF8581}"/>
          </ac:picMkLst>
        </pc:picChg>
      </pc:sldChg>
      <pc:sldChg chg="addSp delSp modSp new mod modNotesTx">
        <pc:chgData name="Meagan Harden" userId="1e8755436c7d43e5" providerId="LiveId" clId="{230E7351-9E6B-4066-8698-CEA3B5F19EFE}" dt="2022-02-24T18:27:41.314" v="15626" actId="403"/>
        <pc:sldMkLst>
          <pc:docMk/>
          <pc:sldMk cId="2304401" sldId="285"/>
        </pc:sldMkLst>
        <pc:spChg chg="mod">
          <ac:chgData name="Meagan Harden" userId="1e8755436c7d43e5" providerId="LiveId" clId="{230E7351-9E6B-4066-8698-CEA3B5F19EFE}" dt="2022-02-14T22:42:09.613" v="1339" actId="5793"/>
          <ac:spMkLst>
            <pc:docMk/>
            <pc:sldMk cId="2304401" sldId="285"/>
            <ac:spMk id="2" creationId="{3B26DBC3-E867-48D9-A390-DDFF5DC98ABD}"/>
          </ac:spMkLst>
        </pc:spChg>
        <pc:spChg chg="mod">
          <ac:chgData name="Meagan Harden" userId="1e8755436c7d43e5" providerId="LiveId" clId="{230E7351-9E6B-4066-8698-CEA3B5F19EFE}" dt="2022-02-24T18:27:41.314" v="15626" actId="403"/>
          <ac:spMkLst>
            <pc:docMk/>
            <pc:sldMk cId="2304401" sldId="285"/>
            <ac:spMk id="3" creationId="{D2BE103D-9793-4947-A327-705C6CBBBB4B}"/>
          </ac:spMkLst>
        </pc:spChg>
        <pc:spChg chg="add del">
          <ac:chgData name="Meagan Harden" userId="1e8755436c7d43e5" providerId="LiveId" clId="{230E7351-9E6B-4066-8698-CEA3B5F19EFE}" dt="2022-02-15T18:55:14.428" v="2306" actId="22"/>
          <ac:spMkLst>
            <pc:docMk/>
            <pc:sldMk cId="2304401" sldId="285"/>
            <ac:spMk id="5" creationId="{B5B9A5A8-34DA-47B2-9A7C-78426FE93115}"/>
          </ac:spMkLst>
        </pc:spChg>
      </pc:sldChg>
      <pc:sldChg chg="modSp new mod ord modNotesTx">
        <pc:chgData name="Meagan Harden" userId="1e8755436c7d43e5" providerId="LiveId" clId="{230E7351-9E6B-4066-8698-CEA3B5F19EFE}" dt="2022-02-24T18:26:38.191" v="15587" actId="403"/>
        <pc:sldMkLst>
          <pc:docMk/>
          <pc:sldMk cId="384442495" sldId="286"/>
        </pc:sldMkLst>
        <pc:spChg chg="mod">
          <ac:chgData name="Meagan Harden" userId="1e8755436c7d43e5" providerId="LiveId" clId="{230E7351-9E6B-4066-8698-CEA3B5F19EFE}" dt="2022-02-16T17:35:02.478" v="7626" actId="20577"/>
          <ac:spMkLst>
            <pc:docMk/>
            <pc:sldMk cId="384442495" sldId="286"/>
            <ac:spMk id="2" creationId="{72950398-DFC0-482B-811B-84FA4B3AC5BB}"/>
          </ac:spMkLst>
        </pc:spChg>
        <pc:spChg chg="mod">
          <ac:chgData name="Meagan Harden" userId="1e8755436c7d43e5" providerId="LiveId" clId="{230E7351-9E6B-4066-8698-CEA3B5F19EFE}" dt="2022-02-24T18:26:38.191" v="15587" actId="403"/>
          <ac:spMkLst>
            <pc:docMk/>
            <pc:sldMk cId="384442495" sldId="286"/>
            <ac:spMk id="3" creationId="{46CB703B-F4FD-43BF-9BAA-60A7919A750E}"/>
          </ac:spMkLst>
        </pc:spChg>
      </pc:sldChg>
      <pc:sldChg chg="modSp new mod modNotesTx">
        <pc:chgData name="Meagan Harden" userId="1e8755436c7d43e5" providerId="LiveId" clId="{230E7351-9E6B-4066-8698-CEA3B5F19EFE}" dt="2022-02-24T19:41:30.944" v="15654" actId="20577"/>
        <pc:sldMkLst>
          <pc:docMk/>
          <pc:sldMk cId="3885472913" sldId="287"/>
        </pc:sldMkLst>
        <pc:spChg chg="mod">
          <ac:chgData name="Meagan Harden" userId="1e8755436c7d43e5" providerId="LiveId" clId="{230E7351-9E6B-4066-8698-CEA3B5F19EFE}" dt="2022-02-16T22:22:46.702" v="13399" actId="20577"/>
          <ac:spMkLst>
            <pc:docMk/>
            <pc:sldMk cId="3885472913" sldId="287"/>
            <ac:spMk id="2" creationId="{4A2BC1E7-66FF-417C-ACA6-AA9E9C8AB947}"/>
          </ac:spMkLst>
        </pc:spChg>
        <pc:spChg chg="mod">
          <ac:chgData name="Meagan Harden" userId="1e8755436c7d43e5" providerId="LiveId" clId="{230E7351-9E6B-4066-8698-CEA3B5F19EFE}" dt="2022-02-24T19:41:30.944" v="15654" actId="20577"/>
          <ac:spMkLst>
            <pc:docMk/>
            <pc:sldMk cId="3885472913" sldId="287"/>
            <ac:spMk id="3" creationId="{76D24288-6979-4AD1-89B9-9A507CCBFE5A}"/>
          </ac:spMkLst>
        </pc:spChg>
      </pc:sldChg>
      <pc:sldChg chg="addSp delSp modSp new del mod modNotesTx">
        <pc:chgData name="Meagan Harden" userId="1e8755436c7d43e5" providerId="LiveId" clId="{230E7351-9E6B-4066-8698-CEA3B5F19EFE}" dt="2022-02-16T01:15:51.169" v="4189" actId="2696"/>
        <pc:sldMkLst>
          <pc:docMk/>
          <pc:sldMk cId="1344421113" sldId="288"/>
        </pc:sldMkLst>
        <pc:spChg chg="mod">
          <ac:chgData name="Meagan Harden" userId="1e8755436c7d43e5" providerId="LiveId" clId="{230E7351-9E6B-4066-8698-CEA3B5F19EFE}" dt="2022-02-15T18:51:14.830" v="2265" actId="13926"/>
          <ac:spMkLst>
            <pc:docMk/>
            <pc:sldMk cId="1344421113" sldId="288"/>
            <ac:spMk id="2" creationId="{F272D365-B7F9-4DB8-BB02-2204E28A1B65}"/>
          </ac:spMkLst>
        </pc:spChg>
        <pc:spChg chg="del">
          <ac:chgData name="Meagan Harden" userId="1e8755436c7d43e5" providerId="LiveId" clId="{230E7351-9E6B-4066-8698-CEA3B5F19EFE}" dt="2022-02-16T01:13:10.543" v="4167" actId="931"/>
          <ac:spMkLst>
            <pc:docMk/>
            <pc:sldMk cId="1344421113" sldId="288"/>
            <ac:spMk id="3" creationId="{3AABBC86-5982-4E31-B0A0-F6CE0A2E7971}"/>
          </ac:spMkLst>
        </pc:spChg>
        <pc:spChg chg="add mod">
          <ac:chgData name="Meagan Harden" userId="1e8755436c7d43e5" providerId="LiveId" clId="{230E7351-9E6B-4066-8698-CEA3B5F19EFE}" dt="2022-02-16T01:13:15.722" v="4169" actId="478"/>
          <ac:spMkLst>
            <pc:docMk/>
            <pc:sldMk cId="1344421113" sldId="288"/>
            <ac:spMk id="6" creationId="{F64476DB-71B7-45DE-AE44-D06710808F55}"/>
          </ac:spMkLst>
        </pc:spChg>
        <pc:graphicFrameChg chg="add del mod ord modGraphic">
          <ac:chgData name="Meagan Harden" userId="1e8755436c7d43e5" providerId="LiveId" clId="{230E7351-9E6B-4066-8698-CEA3B5F19EFE}" dt="2022-02-16T01:13:15.722" v="4169" actId="478"/>
          <ac:graphicFrameMkLst>
            <pc:docMk/>
            <pc:sldMk cId="1344421113" sldId="288"/>
            <ac:graphicFrameMk id="4" creationId="{4ADEDC93-B179-4257-995A-3E14E81579B3}"/>
          </ac:graphicFrameMkLst>
        </pc:graphicFrameChg>
      </pc:sldChg>
      <pc:sldChg chg="addSp delSp modSp new mod setBg modShow modNotesTx">
        <pc:chgData name="Meagan Harden" userId="1e8755436c7d43e5" providerId="LiveId" clId="{230E7351-9E6B-4066-8698-CEA3B5F19EFE}" dt="2022-02-16T22:17:40.532" v="12921" actId="729"/>
        <pc:sldMkLst>
          <pc:docMk/>
          <pc:sldMk cId="2646263044" sldId="289"/>
        </pc:sldMkLst>
        <pc:spChg chg="del">
          <ac:chgData name="Meagan Harden" userId="1e8755436c7d43e5" providerId="LiveId" clId="{230E7351-9E6B-4066-8698-CEA3B5F19EFE}" dt="2022-02-15T17:47:32.400" v="2206" actId="478"/>
          <ac:spMkLst>
            <pc:docMk/>
            <pc:sldMk cId="2646263044" sldId="289"/>
            <ac:spMk id="2" creationId="{235DBA30-4FD6-499E-A12C-652CA68D5A02}"/>
          </ac:spMkLst>
        </pc:spChg>
        <pc:spChg chg="del">
          <ac:chgData name="Meagan Harden" userId="1e8755436c7d43e5" providerId="LiveId" clId="{230E7351-9E6B-4066-8698-CEA3B5F19EFE}" dt="2022-02-15T17:45:48.057" v="2203" actId="931"/>
          <ac:spMkLst>
            <pc:docMk/>
            <pc:sldMk cId="2646263044" sldId="289"/>
            <ac:spMk id="3" creationId="{078E6285-C0CE-4DBC-9756-4A9537E66B70}"/>
          </ac:spMkLst>
        </pc:spChg>
        <pc:spChg chg="add del mod">
          <ac:chgData name="Meagan Harden" userId="1e8755436c7d43e5" providerId="LiveId" clId="{230E7351-9E6B-4066-8698-CEA3B5F19EFE}" dt="2022-02-15T17:47:37.083" v="2208" actId="478"/>
          <ac:spMkLst>
            <pc:docMk/>
            <pc:sldMk cId="2646263044" sldId="289"/>
            <ac:spMk id="7" creationId="{BB4EB366-3392-440C-B53B-DC4C6850346A}"/>
          </ac:spMkLst>
        </pc:spChg>
        <pc:spChg chg="mod">
          <ac:chgData name="Meagan Harden" userId="1e8755436c7d43e5" providerId="LiveId" clId="{230E7351-9E6B-4066-8698-CEA3B5F19EFE}" dt="2022-02-15T17:47:19.682" v="2205"/>
          <ac:spMkLst>
            <pc:docMk/>
            <pc:sldMk cId="2646263044" sldId="289"/>
            <ac:spMk id="9" creationId="{9D6B7189-88CA-440D-9A18-D9396F7282BE}"/>
          </ac:spMkLst>
        </pc:spChg>
        <pc:spChg chg="mod">
          <ac:chgData name="Meagan Harden" userId="1e8755436c7d43e5" providerId="LiveId" clId="{230E7351-9E6B-4066-8698-CEA3B5F19EFE}" dt="2022-02-15T17:47:19.682" v="2205"/>
          <ac:spMkLst>
            <pc:docMk/>
            <pc:sldMk cId="2646263044" sldId="289"/>
            <ac:spMk id="10" creationId="{88927D43-F631-4CAA-8674-38643C83793A}"/>
          </ac:spMkLst>
        </pc:spChg>
        <pc:spChg chg="mod">
          <ac:chgData name="Meagan Harden" userId="1e8755436c7d43e5" providerId="LiveId" clId="{230E7351-9E6B-4066-8698-CEA3B5F19EFE}" dt="2022-02-15T17:47:19.682" v="2205"/>
          <ac:spMkLst>
            <pc:docMk/>
            <pc:sldMk cId="2646263044" sldId="289"/>
            <ac:spMk id="11" creationId="{3DA4C96E-0763-4201-BE3C-BA2117C552E5}"/>
          </ac:spMkLst>
        </pc:spChg>
        <pc:spChg chg="mod">
          <ac:chgData name="Meagan Harden" userId="1e8755436c7d43e5" providerId="LiveId" clId="{230E7351-9E6B-4066-8698-CEA3B5F19EFE}" dt="2022-02-15T17:47:19.682" v="2205"/>
          <ac:spMkLst>
            <pc:docMk/>
            <pc:sldMk cId="2646263044" sldId="289"/>
            <ac:spMk id="12" creationId="{D1526644-E247-4209-8885-55453AE742CF}"/>
          </ac:spMkLst>
        </pc:spChg>
        <pc:spChg chg="mod">
          <ac:chgData name="Meagan Harden" userId="1e8755436c7d43e5" providerId="LiveId" clId="{230E7351-9E6B-4066-8698-CEA3B5F19EFE}" dt="2022-02-15T17:47:19.682" v="2205"/>
          <ac:spMkLst>
            <pc:docMk/>
            <pc:sldMk cId="2646263044" sldId="289"/>
            <ac:spMk id="13" creationId="{2C0BE8EB-12F0-45C3-8EB6-C9F0FD300A2B}"/>
          </ac:spMkLst>
        </pc:spChg>
        <pc:spChg chg="mod">
          <ac:chgData name="Meagan Harden" userId="1e8755436c7d43e5" providerId="LiveId" clId="{230E7351-9E6B-4066-8698-CEA3B5F19EFE}" dt="2022-02-15T17:47:19.682" v="2205"/>
          <ac:spMkLst>
            <pc:docMk/>
            <pc:sldMk cId="2646263044" sldId="289"/>
            <ac:spMk id="14" creationId="{6240245C-A585-49E4-8BA5-0C5EAD77197B}"/>
          </ac:spMkLst>
        </pc:spChg>
        <pc:spChg chg="mod">
          <ac:chgData name="Meagan Harden" userId="1e8755436c7d43e5" providerId="LiveId" clId="{230E7351-9E6B-4066-8698-CEA3B5F19EFE}" dt="2022-02-15T17:47:19.682" v="2205"/>
          <ac:spMkLst>
            <pc:docMk/>
            <pc:sldMk cId="2646263044" sldId="289"/>
            <ac:spMk id="15" creationId="{D52F1A31-D350-494E-878C-2193CFB31654}"/>
          </ac:spMkLst>
        </pc:spChg>
        <pc:spChg chg="mod">
          <ac:chgData name="Meagan Harden" userId="1e8755436c7d43e5" providerId="LiveId" clId="{230E7351-9E6B-4066-8698-CEA3B5F19EFE}" dt="2022-02-15T17:47:19.682" v="2205"/>
          <ac:spMkLst>
            <pc:docMk/>
            <pc:sldMk cId="2646263044" sldId="289"/>
            <ac:spMk id="16" creationId="{E7649B22-ABE8-4232-985D-FC02AC86A1A3}"/>
          </ac:spMkLst>
        </pc:spChg>
        <pc:spChg chg="mod">
          <ac:chgData name="Meagan Harden" userId="1e8755436c7d43e5" providerId="LiveId" clId="{230E7351-9E6B-4066-8698-CEA3B5F19EFE}" dt="2022-02-15T17:47:19.682" v="2205"/>
          <ac:spMkLst>
            <pc:docMk/>
            <pc:sldMk cId="2646263044" sldId="289"/>
            <ac:spMk id="17" creationId="{05DDBC30-CC23-433E-B662-66F126401FAE}"/>
          </ac:spMkLst>
        </pc:spChg>
        <pc:spChg chg="mod">
          <ac:chgData name="Meagan Harden" userId="1e8755436c7d43e5" providerId="LiveId" clId="{230E7351-9E6B-4066-8698-CEA3B5F19EFE}" dt="2022-02-15T17:47:19.682" v="2205"/>
          <ac:spMkLst>
            <pc:docMk/>
            <pc:sldMk cId="2646263044" sldId="289"/>
            <ac:spMk id="18" creationId="{D45FA59E-71AF-47B8-ABC1-A9F384872105}"/>
          </ac:spMkLst>
        </pc:spChg>
        <pc:spChg chg="mod">
          <ac:chgData name="Meagan Harden" userId="1e8755436c7d43e5" providerId="LiveId" clId="{230E7351-9E6B-4066-8698-CEA3B5F19EFE}" dt="2022-02-15T17:47:19.682" v="2205"/>
          <ac:spMkLst>
            <pc:docMk/>
            <pc:sldMk cId="2646263044" sldId="289"/>
            <ac:spMk id="19" creationId="{1D98AF8E-A70D-4733-9CBD-06120BBA60E3}"/>
          </ac:spMkLst>
        </pc:spChg>
        <pc:spChg chg="mod">
          <ac:chgData name="Meagan Harden" userId="1e8755436c7d43e5" providerId="LiveId" clId="{230E7351-9E6B-4066-8698-CEA3B5F19EFE}" dt="2022-02-15T17:47:19.682" v="2205"/>
          <ac:spMkLst>
            <pc:docMk/>
            <pc:sldMk cId="2646263044" sldId="289"/>
            <ac:spMk id="20" creationId="{A4670713-0980-4038-9C5C-65CF3B185F8E}"/>
          </ac:spMkLst>
        </pc:spChg>
        <pc:spChg chg="mod">
          <ac:chgData name="Meagan Harden" userId="1e8755436c7d43e5" providerId="LiveId" clId="{230E7351-9E6B-4066-8698-CEA3B5F19EFE}" dt="2022-02-15T17:47:19.682" v="2205"/>
          <ac:spMkLst>
            <pc:docMk/>
            <pc:sldMk cId="2646263044" sldId="289"/>
            <ac:spMk id="21" creationId="{E0BD74EF-91DD-43F0-B0C4-6BD414938F2B}"/>
          </ac:spMkLst>
        </pc:spChg>
        <pc:spChg chg="mod">
          <ac:chgData name="Meagan Harden" userId="1e8755436c7d43e5" providerId="LiveId" clId="{230E7351-9E6B-4066-8698-CEA3B5F19EFE}" dt="2022-02-15T17:47:19.682" v="2205"/>
          <ac:spMkLst>
            <pc:docMk/>
            <pc:sldMk cId="2646263044" sldId="289"/>
            <ac:spMk id="22" creationId="{39BAF21F-7782-4D8C-A44C-425A07C2E386}"/>
          </ac:spMkLst>
        </pc:spChg>
        <pc:spChg chg="mod">
          <ac:chgData name="Meagan Harden" userId="1e8755436c7d43e5" providerId="LiveId" clId="{230E7351-9E6B-4066-8698-CEA3B5F19EFE}" dt="2022-02-15T17:47:19.682" v="2205"/>
          <ac:spMkLst>
            <pc:docMk/>
            <pc:sldMk cId="2646263044" sldId="289"/>
            <ac:spMk id="23" creationId="{F7655E0E-1F27-4B6B-80D9-7AB4EC175BC9}"/>
          </ac:spMkLst>
        </pc:spChg>
        <pc:spChg chg="mod">
          <ac:chgData name="Meagan Harden" userId="1e8755436c7d43e5" providerId="LiveId" clId="{230E7351-9E6B-4066-8698-CEA3B5F19EFE}" dt="2022-02-15T17:47:19.682" v="2205"/>
          <ac:spMkLst>
            <pc:docMk/>
            <pc:sldMk cId="2646263044" sldId="289"/>
            <ac:spMk id="24" creationId="{1E9C3A79-CD61-48E7-8460-D2CF4F2ECEF3}"/>
          </ac:spMkLst>
        </pc:spChg>
        <pc:spChg chg="mod">
          <ac:chgData name="Meagan Harden" userId="1e8755436c7d43e5" providerId="LiveId" clId="{230E7351-9E6B-4066-8698-CEA3B5F19EFE}" dt="2022-02-15T17:47:19.682" v="2205"/>
          <ac:spMkLst>
            <pc:docMk/>
            <pc:sldMk cId="2646263044" sldId="289"/>
            <ac:spMk id="25" creationId="{0C9C5DF7-ADEB-4AE9-8442-C4B783892729}"/>
          </ac:spMkLst>
        </pc:spChg>
        <pc:spChg chg="mod">
          <ac:chgData name="Meagan Harden" userId="1e8755436c7d43e5" providerId="LiveId" clId="{230E7351-9E6B-4066-8698-CEA3B5F19EFE}" dt="2022-02-15T17:47:19.682" v="2205"/>
          <ac:spMkLst>
            <pc:docMk/>
            <pc:sldMk cId="2646263044" sldId="289"/>
            <ac:spMk id="26" creationId="{99E1EB68-2068-4ECD-84ED-BF3171A5B978}"/>
          </ac:spMkLst>
        </pc:spChg>
        <pc:spChg chg="mod">
          <ac:chgData name="Meagan Harden" userId="1e8755436c7d43e5" providerId="LiveId" clId="{230E7351-9E6B-4066-8698-CEA3B5F19EFE}" dt="2022-02-15T17:47:19.682" v="2205"/>
          <ac:spMkLst>
            <pc:docMk/>
            <pc:sldMk cId="2646263044" sldId="289"/>
            <ac:spMk id="27" creationId="{27C6B831-38E6-4B4C-91C4-A7266453E89D}"/>
          </ac:spMkLst>
        </pc:spChg>
        <pc:spChg chg="mod">
          <ac:chgData name="Meagan Harden" userId="1e8755436c7d43e5" providerId="LiveId" clId="{230E7351-9E6B-4066-8698-CEA3B5F19EFE}" dt="2022-02-15T17:47:19.682" v="2205"/>
          <ac:spMkLst>
            <pc:docMk/>
            <pc:sldMk cId="2646263044" sldId="289"/>
            <ac:spMk id="28" creationId="{89D32E33-6050-4E4E-B8F1-BC8770D53B0F}"/>
          </ac:spMkLst>
        </pc:spChg>
        <pc:spChg chg="mod">
          <ac:chgData name="Meagan Harden" userId="1e8755436c7d43e5" providerId="LiveId" clId="{230E7351-9E6B-4066-8698-CEA3B5F19EFE}" dt="2022-02-15T17:47:19.682" v="2205"/>
          <ac:spMkLst>
            <pc:docMk/>
            <pc:sldMk cId="2646263044" sldId="289"/>
            <ac:spMk id="29" creationId="{58EE804D-CD07-42E7-867C-62034A64DDF1}"/>
          </ac:spMkLst>
        </pc:spChg>
        <pc:spChg chg="mod">
          <ac:chgData name="Meagan Harden" userId="1e8755436c7d43e5" providerId="LiveId" clId="{230E7351-9E6B-4066-8698-CEA3B5F19EFE}" dt="2022-02-15T17:47:19.682" v="2205"/>
          <ac:spMkLst>
            <pc:docMk/>
            <pc:sldMk cId="2646263044" sldId="289"/>
            <ac:spMk id="30" creationId="{AAD0FD88-C746-436F-B1C0-A898DC5433A5}"/>
          </ac:spMkLst>
        </pc:spChg>
        <pc:spChg chg="mod">
          <ac:chgData name="Meagan Harden" userId="1e8755436c7d43e5" providerId="LiveId" clId="{230E7351-9E6B-4066-8698-CEA3B5F19EFE}" dt="2022-02-15T17:47:19.682" v="2205"/>
          <ac:spMkLst>
            <pc:docMk/>
            <pc:sldMk cId="2646263044" sldId="289"/>
            <ac:spMk id="31" creationId="{6D5689FF-04C1-4E33-9ABE-264FD8A3D7FB}"/>
          </ac:spMkLst>
        </pc:spChg>
        <pc:spChg chg="mod">
          <ac:chgData name="Meagan Harden" userId="1e8755436c7d43e5" providerId="LiveId" clId="{230E7351-9E6B-4066-8698-CEA3B5F19EFE}" dt="2022-02-15T17:47:19.682" v="2205"/>
          <ac:spMkLst>
            <pc:docMk/>
            <pc:sldMk cId="2646263044" sldId="289"/>
            <ac:spMk id="32" creationId="{11267F4A-1857-4DA6-A075-12B4F6290003}"/>
          </ac:spMkLst>
        </pc:spChg>
        <pc:spChg chg="mod">
          <ac:chgData name="Meagan Harden" userId="1e8755436c7d43e5" providerId="LiveId" clId="{230E7351-9E6B-4066-8698-CEA3B5F19EFE}" dt="2022-02-15T17:47:19.682" v="2205"/>
          <ac:spMkLst>
            <pc:docMk/>
            <pc:sldMk cId="2646263044" sldId="289"/>
            <ac:spMk id="33" creationId="{71865AFD-EBEF-46AB-A7E2-C2D0752C8154}"/>
          </ac:spMkLst>
        </pc:spChg>
        <pc:spChg chg="mod">
          <ac:chgData name="Meagan Harden" userId="1e8755436c7d43e5" providerId="LiveId" clId="{230E7351-9E6B-4066-8698-CEA3B5F19EFE}" dt="2022-02-15T17:47:19.682" v="2205"/>
          <ac:spMkLst>
            <pc:docMk/>
            <pc:sldMk cId="2646263044" sldId="289"/>
            <ac:spMk id="34" creationId="{7142C854-78C9-4678-962D-6D903A70828A}"/>
          </ac:spMkLst>
        </pc:spChg>
        <pc:spChg chg="mod">
          <ac:chgData name="Meagan Harden" userId="1e8755436c7d43e5" providerId="LiveId" clId="{230E7351-9E6B-4066-8698-CEA3B5F19EFE}" dt="2022-02-15T17:47:19.682" v="2205"/>
          <ac:spMkLst>
            <pc:docMk/>
            <pc:sldMk cId="2646263044" sldId="289"/>
            <ac:spMk id="35" creationId="{EFDF1827-B470-4037-BEE3-54717F699817}"/>
          </ac:spMkLst>
        </pc:spChg>
        <pc:spChg chg="mod">
          <ac:chgData name="Meagan Harden" userId="1e8755436c7d43e5" providerId="LiveId" clId="{230E7351-9E6B-4066-8698-CEA3B5F19EFE}" dt="2022-02-15T17:47:19.682" v="2205"/>
          <ac:spMkLst>
            <pc:docMk/>
            <pc:sldMk cId="2646263044" sldId="289"/>
            <ac:spMk id="36" creationId="{C5065A29-A196-4C61-B74E-AAB7AE6E4C5E}"/>
          </ac:spMkLst>
        </pc:spChg>
        <pc:spChg chg="mod">
          <ac:chgData name="Meagan Harden" userId="1e8755436c7d43e5" providerId="LiveId" clId="{230E7351-9E6B-4066-8698-CEA3B5F19EFE}" dt="2022-02-15T17:47:19.682" v="2205"/>
          <ac:spMkLst>
            <pc:docMk/>
            <pc:sldMk cId="2646263044" sldId="289"/>
            <ac:spMk id="37" creationId="{BE1C407C-C207-404F-B590-DBF549C96B8D}"/>
          </ac:spMkLst>
        </pc:spChg>
        <pc:spChg chg="mod">
          <ac:chgData name="Meagan Harden" userId="1e8755436c7d43e5" providerId="LiveId" clId="{230E7351-9E6B-4066-8698-CEA3B5F19EFE}" dt="2022-02-15T17:47:19.682" v="2205"/>
          <ac:spMkLst>
            <pc:docMk/>
            <pc:sldMk cId="2646263044" sldId="289"/>
            <ac:spMk id="38" creationId="{6ADC2A52-CB37-4B36-BDFA-69EF3097E14E}"/>
          </ac:spMkLst>
        </pc:spChg>
        <pc:spChg chg="mod">
          <ac:chgData name="Meagan Harden" userId="1e8755436c7d43e5" providerId="LiveId" clId="{230E7351-9E6B-4066-8698-CEA3B5F19EFE}" dt="2022-02-15T17:47:19.682" v="2205"/>
          <ac:spMkLst>
            <pc:docMk/>
            <pc:sldMk cId="2646263044" sldId="289"/>
            <ac:spMk id="39" creationId="{4A5BA199-8B65-42F7-86B3-F56E79417FE5}"/>
          </ac:spMkLst>
        </pc:spChg>
        <pc:spChg chg="mod">
          <ac:chgData name="Meagan Harden" userId="1e8755436c7d43e5" providerId="LiveId" clId="{230E7351-9E6B-4066-8698-CEA3B5F19EFE}" dt="2022-02-15T17:47:19.682" v="2205"/>
          <ac:spMkLst>
            <pc:docMk/>
            <pc:sldMk cId="2646263044" sldId="289"/>
            <ac:spMk id="40" creationId="{74764C80-EBAD-410E-B62B-AD4895082BF8}"/>
          </ac:spMkLst>
        </pc:spChg>
        <pc:spChg chg="mod">
          <ac:chgData name="Meagan Harden" userId="1e8755436c7d43e5" providerId="LiveId" clId="{230E7351-9E6B-4066-8698-CEA3B5F19EFE}" dt="2022-02-15T17:47:19.682" v="2205"/>
          <ac:spMkLst>
            <pc:docMk/>
            <pc:sldMk cId="2646263044" sldId="289"/>
            <ac:spMk id="41" creationId="{FB8E7CD0-8F49-4B1B-90B4-37B4663E6A62}"/>
          </ac:spMkLst>
        </pc:spChg>
        <pc:spChg chg="mod">
          <ac:chgData name="Meagan Harden" userId="1e8755436c7d43e5" providerId="LiveId" clId="{230E7351-9E6B-4066-8698-CEA3B5F19EFE}" dt="2022-02-15T17:47:19.682" v="2205"/>
          <ac:spMkLst>
            <pc:docMk/>
            <pc:sldMk cId="2646263044" sldId="289"/>
            <ac:spMk id="42" creationId="{DF0AF188-638D-463F-A0D0-9B4AA6E7CB22}"/>
          </ac:spMkLst>
        </pc:spChg>
        <pc:spChg chg="mod">
          <ac:chgData name="Meagan Harden" userId="1e8755436c7d43e5" providerId="LiveId" clId="{230E7351-9E6B-4066-8698-CEA3B5F19EFE}" dt="2022-02-15T17:47:19.682" v="2205"/>
          <ac:spMkLst>
            <pc:docMk/>
            <pc:sldMk cId="2646263044" sldId="289"/>
            <ac:spMk id="43" creationId="{56E502F3-C554-4FB2-AB91-EF03584B2399}"/>
          </ac:spMkLst>
        </pc:spChg>
        <pc:spChg chg="mod">
          <ac:chgData name="Meagan Harden" userId="1e8755436c7d43e5" providerId="LiveId" clId="{230E7351-9E6B-4066-8698-CEA3B5F19EFE}" dt="2022-02-15T17:47:19.682" v="2205"/>
          <ac:spMkLst>
            <pc:docMk/>
            <pc:sldMk cId="2646263044" sldId="289"/>
            <ac:spMk id="44" creationId="{93F33B21-CBD0-4D29-BC75-D4D2646866EE}"/>
          </ac:spMkLst>
        </pc:spChg>
        <pc:spChg chg="mod">
          <ac:chgData name="Meagan Harden" userId="1e8755436c7d43e5" providerId="LiveId" clId="{230E7351-9E6B-4066-8698-CEA3B5F19EFE}" dt="2022-02-15T17:47:19.682" v="2205"/>
          <ac:spMkLst>
            <pc:docMk/>
            <pc:sldMk cId="2646263044" sldId="289"/>
            <ac:spMk id="45" creationId="{A6A7C253-2827-4DB5-B07D-D25B597EC1FF}"/>
          </ac:spMkLst>
        </pc:spChg>
        <pc:spChg chg="mod">
          <ac:chgData name="Meagan Harden" userId="1e8755436c7d43e5" providerId="LiveId" clId="{230E7351-9E6B-4066-8698-CEA3B5F19EFE}" dt="2022-02-15T17:47:19.682" v="2205"/>
          <ac:spMkLst>
            <pc:docMk/>
            <pc:sldMk cId="2646263044" sldId="289"/>
            <ac:spMk id="46" creationId="{620831AC-A496-4D97-A173-A32C8EDB0CE8}"/>
          </ac:spMkLst>
        </pc:spChg>
        <pc:spChg chg="mod">
          <ac:chgData name="Meagan Harden" userId="1e8755436c7d43e5" providerId="LiveId" clId="{230E7351-9E6B-4066-8698-CEA3B5F19EFE}" dt="2022-02-15T17:47:19.682" v="2205"/>
          <ac:spMkLst>
            <pc:docMk/>
            <pc:sldMk cId="2646263044" sldId="289"/>
            <ac:spMk id="47" creationId="{99BAC882-F10E-4BF0-B8B2-998A35EA53D3}"/>
          </ac:spMkLst>
        </pc:spChg>
        <pc:spChg chg="mod">
          <ac:chgData name="Meagan Harden" userId="1e8755436c7d43e5" providerId="LiveId" clId="{230E7351-9E6B-4066-8698-CEA3B5F19EFE}" dt="2022-02-15T17:47:19.682" v="2205"/>
          <ac:spMkLst>
            <pc:docMk/>
            <pc:sldMk cId="2646263044" sldId="289"/>
            <ac:spMk id="48" creationId="{5169E8F4-D3AE-49FC-8267-8FEF310EA4CB}"/>
          </ac:spMkLst>
        </pc:spChg>
        <pc:spChg chg="mod">
          <ac:chgData name="Meagan Harden" userId="1e8755436c7d43e5" providerId="LiveId" clId="{230E7351-9E6B-4066-8698-CEA3B5F19EFE}" dt="2022-02-15T17:47:19.682" v="2205"/>
          <ac:spMkLst>
            <pc:docMk/>
            <pc:sldMk cId="2646263044" sldId="289"/>
            <ac:spMk id="49" creationId="{1CA3ACD8-7CB8-4BFB-A0A6-B290489145DE}"/>
          </ac:spMkLst>
        </pc:spChg>
        <pc:spChg chg="mod">
          <ac:chgData name="Meagan Harden" userId="1e8755436c7d43e5" providerId="LiveId" clId="{230E7351-9E6B-4066-8698-CEA3B5F19EFE}" dt="2022-02-15T17:47:19.682" v="2205"/>
          <ac:spMkLst>
            <pc:docMk/>
            <pc:sldMk cId="2646263044" sldId="289"/>
            <ac:spMk id="50" creationId="{75DD46F0-675E-42B4-9AC6-E7F0E4797653}"/>
          </ac:spMkLst>
        </pc:spChg>
        <pc:spChg chg="mod">
          <ac:chgData name="Meagan Harden" userId="1e8755436c7d43e5" providerId="LiveId" clId="{230E7351-9E6B-4066-8698-CEA3B5F19EFE}" dt="2022-02-15T17:47:19.682" v="2205"/>
          <ac:spMkLst>
            <pc:docMk/>
            <pc:sldMk cId="2646263044" sldId="289"/>
            <ac:spMk id="51" creationId="{5DF91EEB-B690-4A0A-B875-F0029CF56EF5}"/>
          </ac:spMkLst>
        </pc:spChg>
        <pc:spChg chg="mod">
          <ac:chgData name="Meagan Harden" userId="1e8755436c7d43e5" providerId="LiveId" clId="{230E7351-9E6B-4066-8698-CEA3B5F19EFE}" dt="2022-02-15T17:47:19.682" v="2205"/>
          <ac:spMkLst>
            <pc:docMk/>
            <pc:sldMk cId="2646263044" sldId="289"/>
            <ac:spMk id="52" creationId="{9561DC3B-BA7F-4B4B-A04B-7E46CA8026D2}"/>
          </ac:spMkLst>
        </pc:spChg>
        <pc:spChg chg="mod">
          <ac:chgData name="Meagan Harden" userId="1e8755436c7d43e5" providerId="LiveId" clId="{230E7351-9E6B-4066-8698-CEA3B5F19EFE}" dt="2022-02-15T17:47:19.682" v="2205"/>
          <ac:spMkLst>
            <pc:docMk/>
            <pc:sldMk cId="2646263044" sldId="289"/>
            <ac:spMk id="53" creationId="{457AA26D-BA5E-41C2-BCBA-825DD4CB6753}"/>
          </ac:spMkLst>
        </pc:spChg>
        <pc:spChg chg="mod">
          <ac:chgData name="Meagan Harden" userId="1e8755436c7d43e5" providerId="LiveId" clId="{230E7351-9E6B-4066-8698-CEA3B5F19EFE}" dt="2022-02-15T17:47:19.682" v="2205"/>
          <ac:spMkLst>
            <pc:docMk/>
            <pc:sldMk cId="2646263044" sldId="289"/>
            <ac:spMk id="54" creationId="{A1E6787E-23CD-477A-918F-1600BDF485E2}"/>
          </ac:spMkLst>
        </pc:spChg>
        <pc:spChg chg="mod">
          <ac:chgData name="Meagan Harden" userId="1e8755436c7d43e5" providerId="LiveId" clId="{230E7351-9E6B-4066-8698-CEA3B5F19EFE}" dt="2022-02-15T17:47:19.682" v="2205"/>
          <ac:spMkLst>
            <pc:docMk/>
            <pc:sldMk cId="2646263044" sldId="289"/>
            <ac:spMk id="55" creationId="{0CFFBC1D-1193-4BD1-A0F9-FEEACAC06F07}"/>
          </ac:spMkLst>
        </pc:spChg>
        <pc:spChg chg="mod">
          <ac:chgData name="Meagan Harden" userId="1e8755436c7d43e5" providerId="LiveId" clId="{230E7351-9E6B-4066-8698-CEA3B5F19EFE}" dt="2022-02-15T17:47:19.682" v="2205"/>
          <ac:spMkLst>
            <pc:docMk/>
            <pc:sldMk cId="2646263044" sldId="289"/>
            <ac:spMk id="56" creationId="{6D842771-E13F-4EE2-B42E-2EF56F188FF4}"/>
          </ac:spMkLst>
        </pc:spChg>
        <pc:spChg chg="mod">
          <ac:chgData name="Meagan Harden" userId="1e8755436c7d43e5" providerId="LiveId" clId="{230E7351-9E6B-4066-8698-CEA3B5F19EFE}" dt="2022-02-15T17:47:19.682" v="2205"/>
          <ac:spMkLst>
            <pc:docMk/>
            <pc:sldMk cId="2646263044" sldId="289"/>
            <ac:spMk id="57" creationId="{5CCC6D20-E80F-4D1C-A08B-48EDF4C3F207}"/>
          </ac:spMkLst>
        </pc:spChg>
        <pc:spChg chg="mod">
          <ac:chgData name="Meagan Harden" userId="1e8755436c7d43e5" providerId="LiveId" clId="{230E7351-9E6B-4066-8698-CEA3B5F19EFE}" dt="2022-02-15T17:47:19.682" v="2205"/>
          <ac:spMkLst>
            <pc:docMk/>
            <pc:sldMk cId="2646263044" sldId="289"/>
            <ac:spMk id="58" creationId="{86EF9D6B-B7B8-4931-8FD6-A6B21EF7BFBF}"/>
          </ac:spMkLst>
        </pc:spChg>
        <pc:spChg chg="mod">
          <ac:chgData name="Meagan Harden" userId="1e8755436c7d43e5" providerId="LiveId" clId="{230E7351-9E6B-4066-8698-CEA3B5F19EFE}" dt="2022-02-15T17:47:19.682" v="2205"/>
          <ac:spMkLst>
            <pc:docMk/>
            <pc:sldMk cId="2646263044" sldId="289"/>
            <ac:spMk id="59" creationId="{5B851493-F5D5-4DD5-A05B-D53627C14D55}"/>
          </ac:spMkLst>
        </pc:spChg>
        <pc:spChg chg="mod">
          <ac:chgData name="Meagan Harden" userId="1e8755436c7d43e5" providerId="LiveId" clId="{230E7351-9E6B-4066-8698-CEA3B5F19EFE}" dt="2022-02-15T17:47:19.682" v="2205"/>
          <ac:spMkLst>
            <pc:docMk/>
            <pc:sldMk cId="2646263044" sldId="289"/>
            <ac:spMk id="60" creationId="{2B8C8701-1424-409F-AEAC-3D0568EBF1CA}"/>
          </ac:spMkLst>
        </pc:spChg>
        <pc:spChg chg="mod">
          <ac:chgData name="Meagan Harden" userId="1e8755436c7d43e5" providerId="LiveId" clId="{230E7351-9E6B-4066-8698-CEA3B5F19EFE}" dt="2022-02-15T17:47:19.682" v="2205"/>
          <ac:spMkLst>
            <pc:docMk/>
            <pc:sldMk cId="2646263044" sldId="289"/>
            <ac:spMk id="61" creationId="{317E5561-2EBA-4BAE-A115-78EDFFF3FEB5}"/>
          </ac:spMkLst>
        </pc:spChg>
        <pc:spChg chg="mod">
          <ac:chgData name="Meagan Harden" userId="1e8755436c7d43e5" providerId="LiveId" clId="{230E7351-9E6B-4066-8698-CEA3B5F19EFE}" dt="2022-02-15T17:47:19.682" v="2205"/>
          <ac:spMkLst>
            <pc:docMk/>
            <pc:sldMk cId="2646263044" sldId="289"/>
            <ac:spMk id="62" creationId="{CF64F1E3-F923-4E02-8211-47F37B6D41D2}"/>
          </ac:spMkLst>
        </pc:spChg>
        <pc:spChg chg="mod">
          <ac:chgData name="Meagan Harden" userId="1e8755436c7d43e5" providerId="LiveId" clId="{230E7351-9E6B-4066-8698-CEA3B5F19EFE}" dt="2022-02-15T17:47:19.682" v="2205"/>
          <ac:spMkLst>
            <pc:docMk/>
            <pc:sldMk cId="2646263044" sldId="289"/>
            <ac:spMk id="63" creationId="{A40E99DD-88FD-4F85-B083-585B4D0B07A3}"/>
          </ac:spMkLst>
        </pc:spChg>
        <pc:spChg chg="mod">
          <ac:chgData name="Meagan Harden" userId="1e8755436c7d43e5" providerId="LiveId" clId="{230E7351-9E6B-4066-8698-CEA3B5F19EFE}" dt="2022-02-15T17:47:19.682" v="2205"/>
          <ac:spMkLst>
            <pc:docMk/>
            <pc:sldMk cId="2646263044" sldId="289"/>
            <ac:spMk id="64" creationId="{C14BE58A-30FA-4EA3-934E-4556D8FE500E}"/>
          </ac:spMkLst>
        </pc:spChg>
        <pc:spChg chg="mod">
          <ac:chgData name="Meagan Harden" userId="1e8755436c7d43e5" providerId="LiveId" clId="{230E7351-9E6B-4066-8698-CEA3B5F19EFE}" dt="2022-02-15T17:47:19.682" v="2205"/>
          <ac:spMkLst>
            <pc:docMk/>
            <pc:sldMk cId="2646263044" sldId="289"/>
            <ac:spMk id="65" creationId="{A6B1FFE1-49A5-49B5-BD91-BB831F6DF1F7}"/>
          </ac:spMkLst>
        </pc:spChg>
        <pc:spChg chg="mod">
          <ac:chgData name="Meagan Harden" userId="1e8755436c7d43e5" providerId="LiveId" clId="{230E7351-9E6B-4066-8698-CEA3B5F19EFE}" dt="2022-02-15T17:47:19.682" v="2205"/>
          <ac:spMkLst>
            <pc:docMk/>
            <pc:sldMk cId="2646263044" sldId="289"/>
            <ac:spMk id="66" creationId="{8C45840F-B625-4185-AA2C-09E08AC2F812}"/>
          </ac:spMkLst>
        </pc:spChg>
        <pc:spChg chg="mod">
          <ac:chgData name="Meagan Harden" userId="1e8755436c7d43e5" providerId="LiveId" clId="{230E7351-9E6B-4066-8698-CEA3B5F19EFE}" dt="2022-02-15T17:47:19.682" v="2205"/>
          <ac:spMkLst>
            <pc:docMk/>
            <pc:sldMk cId="2646263044" sldId="289"/>
            <ac:spMk id="67" creationId="{9D2327A5-DDB0-47A6-8BDE-F3C5D5B04736}"/>
          </ac:spMkLst>
        </pc:spChg>
        <pc:spChg chg="mod">
          <ac:chgData name="Meagan Harden" userId="1e8755436c7d43e5" providerId="LiveId" clId="{230E7351-9E6B-4066-8698-CEA3B5F19EFE}" dt="2022-02-15T17:47:19.682" v="2205"/>
          <ac:spMkLst>
            <pc:docMk/>
            <pc:sldMk cId="2646263044" sldId="289"/>
            <ac:spMk id="68" creationId="{C1FE2F3C-A717-413C-866F-26EF7927D97B}"/>
          </ac:spMkLst>
        </pc:spChg>
        <pc:spChg chg="mod">
          <ac:chgData name="Meagan Harden" userId="1e8755436c7d43e5" providerId="LiveId" clId="{230E7351-9E6B-4066-8698-CEA3B5F19EFE}" dt="2022-02-15T17:47:19.682" v="2205"/>
          <ac:spMkLst>
            <pc:docMk/>
            <pc:sldMk cId="2646263044" sldId="289"/>
            <ac:spMk id="69" creationId="{21DE5472-E559-4030-BAE5-1F3196593976}"/>
          </ac:spMkLst>
        </pc:spChg>
        <pc:spChg chg="mod">
          <ac:chgData name="Meagan Harden" userId="1e8755436c7d43e5" providerId="LiveId" clId="{230E7351-9E6B-4066-8698-CEA3B5F19EFE}" dt="2022-02-15T17:47:19.682" v="2205"/>
          <ac:spMkLst>
            <pc:docMk/>
            <pc:sldMk cId="2646263044" sldId="289"/>
            <ac:spMk id="70" creationId="{80EC21C5-1C9E-4F72-AB7C-A04E07E0EDA5}"/>
          </ac:spMkLst>
        </pc:spChg>
        <pc:spChg chg="mod">
          <ac:chgData name="Meagan Harden" userId="1e8755436c7d43e5" providerId="LiveId" clId="{230E7351-9E6B-4066-8698-CEA3B5F19EFE}" dt="2022-02-15T17:47:19.682" v="2205"/>
          <ac:spMkLst>
            <pc:docMk/>
            <pc:sldMk cId="2646263044" sldId="289"/>
            <ac:spMk id="71" creationId="{6D6ACB07-45A7-4C28-A55F-22F92C34EAD5}"/>
          </ac:spMkLst>
        </pc:spChg>
        <pc:spChg chg="mod">
          <ac:chgData name="Meagan Harden" userId="1e8755436c7d43e5" providerId="LiveId" clId="{230E7351-9E6B-4066-8698-CEA3B5F19EFE}" dt="2022-02-15T17:47:19.682" v="2205"/>
          <ac:spMkLst>
            <pc:docMk/>
            <pc:sldMk cId="2646263044" sldId="289"/>
            <ac:spMk id="72" creationId="{386C1D44-3E74-4335-8640-075047BB0AAD}"/>
          </ac:spMkLst>
        </pc:spChg>
        <pc:spChg chg="mod">
          <ac:chgData name="Meagan Harden" userId="1e8755436c7d43e5" providerId="LiveId" clId="{230E7351-9E6B-4066-8698-CEA3B5F19EFE}" dt="2022-02-15T17:47:19.682" v="2205"/>
          <ac:spMkLst>
            <pc:docMk/>
            <pc:sldMk cId="2646263044" sldId="289"/>
            <ac:spMk id="73" creationId="{3F041ECE-9E7D-46CF-B942-EA65BBBBA816}"/>
          </ac:spMkLst>
        </pc:spChg>
        <pc:spChg chg="mod">
          <ac:chgData name="Meagan Harden" userId="1e8755436c7d43e5" providerId="LiveId" clId="{230E7351-9E6B-4066-8698-CEA3B5F19EFE}" dt="2022-02-15T17:47:19.682" v="2205"/>
          <ac:spMkLst>
            <pc:docMk/>
            <pc:sldMk cId="2646263044" sldId="289"/>
            <ac:spMk id="74" creationId="{1D816A83-0B4D-48D0-BE44-B753EBFD74B5}"/>
          </ac:spMkLst>
        </pc:spChg>
        <pc:spChg chg="mod">
          <ac:chgData name="Meagan Harden" userId="1e8755436c7d43e5" providerId="LiveId" clId="{230E7351-9E6B-4066-8698-CEA3B5F19EFE}" dt="2022-02-15T17:47:19.682" v="2205"/>
          <ac:spMkLst>
            <pc:docMk/>
            <pc:sldMk cId="2646263044" sldId="289"/>
            <ac:spMk id="75" creationId="{D6E56EC1-9A97-4B1A-934A-B0BA4B243078}"/>
          </ac:spMkLst>
        </pc:spChg>
        <pc:spChg chg="mod">
          <ac:chgData name="Meagan Harden" userId="1e8755436c7d43e5" providerId="LiveId" clId="{230E7351-9E6B-4066-8698-CEA3B5F19EFE}" dt="2022-02-15T17:47:19.682" v="2205"/>
          <ac:spMkLst>
            <pc:docMk/>
            <pc:sldMk cId="2646263044" sldId="289"/>
            <ac:spMk id="76" creationId="{89DAE06C-7AB4-4583-94B5-716243947299}"/>
          </ac:spMkLst>
        </pc:spChg>
        <pc:spChg chg="mod">
          <ac:chgData name="Meagan Harden" userId="1e8755436c7d43e5" providerId="LiveId" clId="{230E7351-9E6B-4066-8698-CEA3B5F19EFE}" dt="2022-02-15T17:47:19.682" v="2205"/>
          <ac:spMkLst>
            <pc:docMk/>
            <pc:sldMk cId="2646263044" sldId="289"/>
            <ac:spMk id="77" creationId="{F41E600D-3B2C-46BC-95BE-68F22D28F424}"/>
          </ac:spMkLst>
        </pc:spChg>
        <pc:spChg chg="mod">
          <ac:chgData name="Meagan Harden" userId="1e8755436c7d43e5" providerId="LiveId" clId="{230E7351-9E6B-4066-8698-CEA3B5F19EFE}" dt="2022-02-15T17:47:19.682" v="2205"/>
          <ac:spMkLst>
            <pc:docMk/>
            <pc:sldMk cId="2646263044" sldId="289"/>
            <ac:spMk id="78" creationId="{638885B9-1322-433D-A3A5-570877138568}"/>
          </ac:spMkLst>
        </pc:spChg>
        <pc:spChg chg="mod">
          <ac:chgData name="Meagan Harden" userId="1e8755436c7d43e5" providerId="LiveId" clId="{230E7351-9E6B-4066-8698-CEA3B5F19EFE}" dt="2022-02-15T17:47:19.682" v="2205"/>
          <ac:spMkLst>
            <pc:docMk/>
            <pc:sldMk cId="2646263044" sldId="289"/>
            <ac:spMk id="79" creationId="{805F5700-BBF3-4E49-9E09-3A5714E5E206}"/>
          </ac:spMkLst>
        </pc:spChg>
        <pc:spChg chg="mod">
          <ac:chgData name="Meagan Harden" userId="1e8755436c7d43e5" providerId="LiveId" clId="{230E7351-9E6B-4066-8698-CEA3B5F19EFE}" dt="2022-02-15T17:47:19.682" v="2205"/>
          <ac:spMkLst>
            <pc:docMk/>
            <pc:sldMk cId="2646263044" sldId="289"/>
            <ac:spMk id="80" creationId="{80EA511C-E4D7-4E94-B050-706580664487}"/>
          </ac:spMkLst>
        </pc:spChg>
        <pc:spChg chg="mod">
          <ac:chgData name="Meagan Harden" userId="1e8755436c7d43e5" providerId="LiveId" clId="{230E7351-9E6B-4066-8698-CEA3B5F19EFE}" dt="2022-02-15T17:47:19.682" v="2205"/>
          <ac:spMkLst>
            <pc:docMk/>
            <pc:sldMk cId="2646263044" sldId="289"/>
            <ac:spMk id="81" creationId="{E0DC9D01-687E-43E0-8263-F284DEFFB81C}"/>
          </ac:spMkLst>
        </pc:spChg>
        <pc:spChg chg="mod">
          <ac:chgData name="Meagan Harden" userId="1e8755436c7d43e5" providerId="LiveId" clId="{230E7351-9E6B-4066-8698-CEA3B5F19EFE}" dt="2022-02-15T17:47:19.682" v="2205"/>
          <ac:spMkLst>
            <pc:docMk/>
            <pc:sldMk cId="2646263044" sldId="289"/>
            <ac:spMk id="82" creationId="{49304921-095B-446F-9C0E-BCFF17D7C668}"/>
          </ac:spMkLst>
        </pc:spChg>
        <pc:spChg chg="mod">
          <ac:chgData name="Meagan Harden" userId="1e8755436c7d43e5" providerId="LiveId" clId="{230E7351-9E6B-4066-8698-CEA3B5F19EFE}" dt="2022-02-15T17:47:19.682" v="2205"/>
          <ac:spMkLst>
            <pc:docMk/>
            <pc:sldMk cId="2646263044" sldId="289"/>
            <ac:spMk id="83" creationId="{2D827B27-3802-425D-A0F7-76DFA0E9247A}"/>
          </ac:spMkLst>
        </pc:spChg>
        <pc:spChg chg="mod">
          <ac:chgData name="Meagan Harden" userId="1e8755436c7d43e5" providerId="LiveId" clId="{230E7351-9E6B-4066-8698-CEA3B5F19EFE}" dt="2022-02-15T17:47:19.682" v="2205"/>
          <ac:spMkLst>
            <pc:docMk/>
            <pc:sldMk cId="2646263044" sldId="289"/>
            <ac:spMk id="84" creationId="{8C7D8009-27B1-4CC3-9D35-83A5905CC718}"/>
          </ac:spMkLst>
        </pc:spChg>
        <pc:spChg chg="mod">
          <ac:chgData name="Meagan Harden" userId="1e8755436c7d43e5" providerId="LiveId" clId="{230E7351-9E6B-4066-8698-CEA3B5F19EFE}" dt="2022-02-15T17:47:19.682" v="2205"/>
          <ac:spMkLst>
            <pc:docMk/>
            <pc:sldMk cId="2646263044" sldId="289"/>
            <ac:spMk id="85" creationId="{C803DAAE-DB3B-4360-A20B-48D178EA44E0}"/>
          </ac:spMkLst>
        </pc:spChg>
        <pc:spChg chg="mod">
          <ac:chgData name="Meagan Harden" userId="1e8755436c7d43e5" providerId="LiveId" clId="{230E7351-9E6B-4066-8698-CEA3B5F19EFE}" dt="2022-02-15T17:47:19.682" v="2205"/>
          <ac:spMkLst>
            <pc:docMk/>
            <pc:sldMk cId="2646263044" sldId="289"/>
            <ac:spMk id="86" creationId="{0AAAA4C8-979C-458F-91ED-936E893DAAEE}"/>
          </ac:spMkLst>
        </pc:spChg>
        <pc:spChg chg="mod">
          <ac:chgData name="Meagan Harden" userId="1e8755436c7d43e5" providerId="LiveId" clId="{230E7351-9E6B-4066-8698-CEA3B5F19EFE}" dt="2022-02-15T17:47:19.682" v="2205"/>
          <ac:spMkLst>
            <pc:docMk/>
            <pc:sldMk cId="2646263044" sldId="289"/>
            <ac:spMk id="87" creationId="{E277F0AB-05A0-4721-B772-FB8F6E2272F4}"/>
          </ac:spMkLst>
        </pc:spChg>
        <pc:spChg chg="mod">
          <ac:chgData name="Meagan Harden" userId="1e8755436c7d43e5" providerId="LiveId" clId="{230E7351-9E6B-4066-8698-CEA3B5F19EFE}" dt="2022-02-15T17:47:19.682" v="2205"/>
          <ac:spMkLst>
            <pc:docMk/>
            <pc:sldMk cId="2646263044" sldId="289"/>
            <ac:spMk id="88" creationId="{27A596DB-3DCD-45EC-94C1-44EBE1DB0E4F}"/>
          </ac:spMkLst>
        </pc:spChg>
        <pc:spChg chg="mod">
          <ac:chgData name="Meagan Harden" userId="1e8755436c7d43e5" providerId="LiveId" clId="{230E7351-9E6B-4066-8698-CEA3B5F19EFE}" dt="2022-02-15T17:47:19.682" v="2205"/>
          <ac:spMkLst>
            <pc:docMk/>
            <pc:sldMk cId="2646263044" sldId="289"/>
            <ac:spMk id="89" creationId="{6E1A4A61-8D2C-4606-BFAE-15D2FA288452}"/>
          </ac:spMkLst>
        </pc:spChg>
        <pc:spChg chg="mod">
          <ac:chgData name="Meagan Harden" userId="1e8755436c7d43e5" providerId="LiveId" clId="{230E7351-9E6B-4066-8698-CEA3B5F19EFE}" dt="2022-02-15T17:47:19.682" v="2205"/>
          <ac:spMkLst>
            <pc:docMk/>
            <pc:sldMk cId="2646263044" sldId="289"/>
            <ac:spMk id="90" creationId="{D20D2C3C-1C94-47BA-8926-C6D8CB35C4F0}"/>
          </ac:spMkLst>
        </pc:spChg>
        <pc:spChg chg="mod">
          <ac:chgData name="Meagan Harden" userId="1e8755436c7d43e5" providerId="LiveId" clId="{230E7351-9E6B-4066-8698-CEA3B5F19EFE}" dt="2022-02-15T17:47:19.682" v="2205"/>
          <ac:spMkLst>
            <pc:docMk/>
            <pc:sldMk cId="2646263044" sldId="289"/>
            <ac:spMk id="91" creationId="{801B89FC-9DBF-43BE-84DB-5C572F16CCC5}"/>
          </ac:spMkLst>
        </pc:spChg>
        <pc:spChg chg="mod">
          <ac:chgData name="Meagan Harden" userId="1e8755436c7d43e5" providerId="LiveId" clId="{230E7351-9E6B-4066-8698-CEA3B5F19EFE}" dt="2022-02-15T17:47:19.682" v="2205"/>
          <ac:spMkLst>
            <pc:docMk/>
            <pc:sldMk cId="2646263044" sldId="289"/>
            <ac:spMk id="92" creationId="{880E5C0D-B1DF-40E6-9899-1BC26B94A637}"/>
          </ac:spMkLst>
        </pc:spChg>
        <pc:spChg chg="mod">
          <ac:chgData name="Meagan Harden" userId="1e8755436c7d43e5" providerId="LiveId" clId="{230E7351-9E6B-4066-8698-CEA3B5F19EFE}" dt="2022-02-15T17:47:19.682" v="2205"/>
          <ac:spMkLst>
            <pc:docMk/>
            <pc:sldMk cId="2646263044" sldId="289"/>
            <ac:spMk id="93" creationId="{D16FA889-AC79-404C-8581-3A20F4BAF4F0}"/>
          </ac:spMkLst>
        </pc:spChg>
        <pc:spChg chg="mod">
          <ac:chgData name="Meagan Harden" userId="1e8755436c7d43e5" providerId="LiveId" clId="{230E7351-9E6B-4066-8698-CEA3B5F19EFE}" dt="2022-02-15T17:47:19.682" v="2205"/>
          <ac:spMkLst>
            <pc:docMk/>
            <pc:sldMk cId="2646263044" sldId="289"/>
            <ac:spMk id="94" creationId="{52711CD8-76DE-4F4A-B365-0FE8D147BCE0}"/>
          </ac:spMkLst>
        </pc:spChg>
        <pc:spChg chg="mod">
          <ac:chgData name="Meagan Harden" userId="1e8755436c7d43e5" providerId="LiveId" clId="{230E7351-9E6B-4066-8698-CEA3B5F19EFE}" dt="2022-02-15T17:47:19.682" v="2205"/>
          <ac:spMkLst>
            <pc:docMk/>
            <pc:sldMk cId="2646263044" sldId="289"/>
            <ac:spMk id="95" creationId="{A43BFDC6-CC91-484E-A7B6-1087A268EBFA}"/>
          </ac:spMkLst>
        </pc:spChg>
        <pc:spChg chg="mod">
          <ac:chgData name="Meagan Harden" userId="1e8755436c7d43e5" providerId="LiveId" clId="{230E7351-9E6B-4066-8698-CEA3B5F19EFE}" dt="2022-02-15T17:47:19.682" v="2205"/>
          <ac:spMkLst>
            <pc:docMk/>
            <pc:sldMk cId="2646263044" sldId="289"/>
            <ac:spMk id="96" creationId="{EC97909B-A384-4098-8449-F3131ED05E31}"/>
          </ac:spMkLst>
        </pc:spChg>
        <pc:spChg chg="mod">
          <ac:chgData name="Meagan Harden" userId="1e8755436c7d43e5" providerId="LiveId" clId="{230E7351-9E6B-4066-8698-CEA3B5F19EFE}" dt="2022-02-15T17:47:19.682" v="2205"/>
          <ac:spMkLst>
            <pc:docMk/>
            <pc:sldMk cId="2646263044" sldId="289"/>
            <ac:spMk id="97" creationId="{B2229E41-5279-460B-9571-83E9A82E4A47}"/>
          </ac:spMkLst>
        </pc:spChg>
        <pc:spChg chg="mod">
          <ac:chgData name="Meagan Harden" userId="1e8755436c7d43e5" providerId="LiveId" clId="{230E7351-9E6B-4066-8698-CEA3B5F19EFE}" dt="2022-02-15T17:47:19.682" v="2205"/>
          <ac:spMkLst>
            <pc:docMk/>
            <pc:sldMk cId="2646263044" sldId="289"/>
            <ac:spMk id="98" creationId="{4CF9004B-087E-4B69-AB73-9AECDA6958C9}"/>
          </ac:spMkLst>
        </pc:spChg>
        <pc:spChg chg="mod">
          <ac:chgData name="Meagan Harden" userId="1e8755436c7d43e5" providerId="LiveId" clId="{230E7351-9E6B-4066-8698-CEA3B5F19EFE}" dt="2022-02-15T17:47:19.682" v="2205"/>
          <ac:spMkLst>
            <pc:docMk/>
            <pc:sldMk cId="2646263044" sldId="289"/>
            <ac:spMk id="99" creationId="{B270B8C7-522C-4200-B7F0-C98B35754365}"/>
          </ac:spMkLst>
        </pc:spChg>
        <pc:spChg chg="mod">
          <ac:chgData name="Meagan Harden" userId="1e8755436c7d43e5" providerId="LiveId" clId="{230E7351-9E6B-4066-8698-CEA3B5F19EFE}" dt="2022-02-15T17:47:19.682" v="2205"/>
          <ac:spMkLst>
            <pc:docMk/>
            <pc:sldMk cId="2646263044" sldId="289"/>
            <ac:spMk id="100" creationId="{E60B333B-090D-4044-BC48-63B413C46AD0}"/>
          </ac:spMkLst>
        </pc:spChg>
        <pc:spChg chg="mod">
          <ac:chgData name="Meagan Harden" userId="1e8755436c7d43e5" providerId="LiveId" clId="{230E7351-9E6B-4066-8698-CEA3B5F19EFE}" dt="2022-02-15T17:47:19.682" v="2205"/>
          <ac:spMkLst>
            <pc:docMk/>
            <pc:sldMk cId="2646263044" sldId="289"/>
            <ac:spMk id="101" creationId="{29F726F0-6D8A-4609-9388-A1802BA60F67}"/>
          </ac:spMkLst>
        </pc:spChg>
        <pc:spChg chg="mod">
          <ac:chgData name="Meagan Harden" userId="1e8755436c7d43e5" providerId="LiveId" clId="{230E7351-9E6B-4066-8698-CEA3B5F19EFE}" dt="2022-02-15T17:47:19.682" v="2205"/>
          <ac:spMkLst>
            <pc:docMk/>
            <pc:sldMk cId="2646263044" sldId="289"/>
            <ac:spMk id="102" creationId="{28760579-08F3-475C-B7B2-DE5C4BDD7D6B}"/>
          </ac:spMkLst>
        </pc:spChg>
        <pc:spChg chg="mod">
          <ac:chgData name="Meagan Harden" userId="1e8755436c7d43e5" providerId="LiveId" clId="{230E7351-9E6B-4066-8698-CEA3B5F19EFE}" dt="2022-02-15T17:47:19.682" v="2205"/>
          <ac:spMkLst>
            <pc:docMk/>
            <pc:sldMk cId="2646263044" sldId="289"/>
            <ac:spMk id="103" creationId="{56C29B62-D8BF-4246-8792-23EA15ECEFD0}"/>
          </ac:spMkLst>
        </pc:spChg>
        <pc:spChg chg="mod">
          <ac:chgData name="Meagan Harden" userId="1e8755436c7d43e5" providerId="LiveId" clId="{230E7351-9E6B-4066-8698-CEA3B5F19EFE}" dt="2022-02-15T17:47:19.682" v="2205"/>
          <ac:spMkLst>
            <pc:docMk/>
            <pc:sldMk cId="2646263044" sldId="289"/>
            <ac:spMk id="104" creationId="{81792B3E-3114-4AEB-80F2-F40D3C91BAC9}"/>
          </ac:spMkLst>
        </pc:spChg>
        <pc:spChg chg="mod">
          <ac:chgData name="Meagan Harden" userId="1e8755436c7d43e5" providerId="LiveId" clId="{230E7351-9E6B-4066-8698-CEA3B5F19EFE}" dt="2022-02-15T17:47:19.682" v="2205"/>
          <ac:spMkLst>
            <pc:docMk/>
            <pc:sldMk cId="2646263044" sldId="289"/>
            <ac:spMk id="105" creationId="{510B12BF-C73A-4FAF-B2C1-DAD75F372129}"/>
          </ac:spMkLst>
        </pc:spChg>
        <pc:spChg chg="mod">
          <ac:chgData name="Meagan Harden" userId="1e8755436c7d43e5" providerId="LiveId" clId="{230E7351-9E6B-4066-8698-CEA3B5F19EFE}" dt="2022-02-15T17:47:19.682" v="2205"/>
          <ac:spMkLst>
            <pc:docMk/>
            <pc:sldMk cId="2646263044" sldId="289"/>
            <ac:spMk id="106" creationId="{FC79436A-D9CE-4FEA-93E2-387335138C76}"/>
          </ac:spMkLst>
        </pc:spChg>
        <pc:spChg chg="mod">
          <ac:chgData name="Meagan Harden" userId="1e8755436c7d43e5" providerId="LiveId" clId="{230E7351-9E6B-4066-8698-CEA3B5F19EFE}" dt="2022-02-15T17:47:19.682" v="2205"/>
          <ac:spMkLst>
            <pc:docMk/>
            <pc:sldMk cId="2646263044" sldId="289"/>
            <ac:spMk id="107" creationId="{33639158-FFBB-4109-83FE-BE11FE38DBEE}"/>
          </ac:spMkLst>
        </pc:spChg>
        <pc:spChg chg="mod">
          <ac:chgData name="Meagan Harden" userId="1e8755436c7d43e5" providerId="LiveId" clId="{230E7351-9E6B-4066-8698-CEA3B5F19EFE}" dt="2022-02-15T17:47:19.682" v="2205"/>
          <ac:spMkLst>
            <pc:docMk/>
            <pc:sldMk cId="2646263044" sldId="289"/>
            <ac:spMk id="108" creationId="{173BA09D-DA07-47CF-B33C-8FD691703387}"/>
          </ac:spMkLst>
        </pc:spChg>
        <pc:spChg chg="mod">
          <ac:chgData name="Meagan Harden" userId="1e8755436c7d43e5" providerId="LiveId" clId="{230E7351-9E6B-4066-8698-CEA3B5F19EFE}" dt="2022-02-15T17:47:19.682" v="2205"/>
          <ac:spMkLst>
            <pc:docMk/>
            <pc:sldMk cId="2646263044" sldId="289"/>
            <ac:spMk id="109" creationId="{7E601FC5-584D-46B9-A1AE-F477BA5AFB46}"/>
          </ac:spMkLst>
        </pc:spChg>
        <pc:spChg chg="mod">
          <ac:chgData name="Meagan Harden" userId="1e8755436c7d43e5" providerId="LiveId" clId="{230E7351-9E6B-4066-8698-CEA3B5F19EFE}" dt="2022-02-15T17:47:19.682" v="2205"/>
          <ac:spMkLst>
            <pc:docMk/>
            <pc:sldMk cId="2646263044" sldId="289"/>
            <ac:spMk id="110" creationId="{0A7E5CA8-A154-4764-B090-E7F9D31C1B73}"/>
          </ac:spMkLst>
        </pc:spChg>
        <pc:spChg chg="mod">
          <ac:chgData name="Meagan Harden" userId="1e8755436c7d43e5" providerId="LiveId" clId="{230E7351-9E6B-4066-8698-CEA3B5F19EFE}" dt="2022-02-15T17:47:19.682" v="2205"/>
          <ac:spMkLst>
            <pc:docMk/>
            <pc:sldMk cId="2646263044" sldId="289"/>
            <ac:spMk id="111" creationId="{BEC61592-DD11-4957-981E-5C612C34A71C}"/>
          </ac:spMkLst>
        </pc:spChg>
        <pc:spChg chg="mod">
          <ac:chgData name="Meagan Harden" userId="1e8755436c7d43e5" providerId="LiveId" clId="{230E7351-9E6B-4066-8698-CEA3B5F19EFE}" dt="2022-02-15T17:47:19.682" v="2205"/>
          <ac:spMkLst>
            <pc:docMk/>
            <pc:sldMk cId="2646263044" sldId="289"/>
            <ac:spMk id="112" creationId="{D0C0682F-6F0B-4975-8DF4-722C341E6659}"/>
          </ac:spMkLst>
        </pc:spChg>
        <pc:spChg chg="mod">
          <ac:chgData name="Meagan Harden" userId="1e8755436c7d43e5" providerId="LiveId" clId="{230E7351-9E6B-4066-8698-CEA3B5F19EFE}" dt="2022-02-15T17:47:19.682" v="2205"/>
          <ac:spMkLst>
            <pc:docMk/>
            <pc:sldMk cId="2646263044" sldId="289"/>
            <ac:spMk id="113" creationId="{8D919C4E-DB1B-4292-A3A3-9951A614F371}"/>
          </ac:spMkLst>
        </pc:spChg>
        <pc:spChg chg="mod">
          <ac:chgData name="Meagan Harden" userId="1e8755436c7d43e5" providerId="LiveId" clId="{230E7351-9E6B-4066-8698-CEA3B5F19EFE}" dt="2022-02-15T17:47:19.682" v="2205"/>
          <ac:spMkLst>
            <pc:docMk/>
            <pc:sldMk cId="2646263044" sldId="289"/>
            <ac:spMk id="114" creationId="{94D22077-EAA0-4418-9CD2-10DDA2A8F713}"/>
          </ac:spMkLst>
        </pc:spChg>
        <pc:spChg chg="mod">
          <ac:chgData name="Meagan Harden" userId="1e8755436c7d43e5" providerId="LiveId" clId="{230E7351-9E6B-4066-8698-CEA3B5F19EFE}" dt="2022-02-15T17:47:19.682" v="2205"/>
          <ac:spMkLst>
            <pc:docMk/>
            <pc:sldMk cId="2646263044" sldId="289"/>
            <ac:spMk id="115" creationId="{2B5E6040-1C4D-4BD2-B7C9-4BAF960F6627}"/>
          </ac:spMkLst>
        </pc:spChg>
        <pc:spChg chg="mod">
          <ac:chgData name="Meagan Harden" userId="1e8755436c7d43e5" providerId="LiveId" clId="{230E7351-9E6B-4066-8698-CEA3B5F19EFE}" dt="2022-02-15T17:47:19.682" v="2205"/>
          <ac:spMkLst>
            <pc:docMk/>
            <pc:sldMk cId="2646263044" sldId="289"/>
            <ac:spMk id="116" creationId="{2E131DE7-FD1C-4547-847A-3C43CD2397C1}"/>
          </ac:spMkLst>
        </pc:spChg>
        <pc:spChg chg="mod">
          <ac:chgData name="Meagan Harden" userId="1e8755436c7d43e5" providerId="LiveId" clId="{230E7351-9E6B-4066-8698-CEA3B5F19EFE}" dt="2022-02-15T17:47:19.682" v="2205"/>
          <ac:spMkLst>
            <pc:docMk/>
            <pc:sldMk cId="2646263044" sldId="289"/>
            <ac:spMk id="117" creationId="{1C510E2C-5AE0-4EF0-9400-793E1F9062F2}"/>
          </ac:spMkLst>
        </pc:spChg>
        <pc:spChg chg="mod">
          <ac:chgData name="Meagan Harden" userId="1e8755436c7d43e5" providerId="LiveId" clId="{230E7351-9E6B-4066-8698-CEA3B5F19EFE}" dt="2022-02-15T17:47:19.682" v="2205"/>
          <ac:spMkLst>
            <pc:docMk/>
            <pc:sldMk cId="2646263044" sldId="289"/>
            <ac:spMk id="118" creationId="{ABBA99D5-D1A3-4F4D-BDCD-9F577B432E07}"/>
          </ac:spMkLst>
        </pc:spChg>
        <pc:spChg chg="mod">
          <ac:chgData name="Meagan Harden" userId="1e8755436c7d43e5" providerId="LiveId" clId="{230E7351-9E6B-4066-8698-CEA3B5F19EFE}" dt="2022-02-15T17:47:19.682" v="2205"/>
          <ac:spMkLst>
            <pc:docMk/>
            <pc:sldMk cId="2646263044" sldId="289"/>
            <ac:spMk id="119" creationId="{E01436EA-CC81-49C8-97C9-F0087D100B3C}"/>
          </ac:spMkLst>
        </pc:spChg>
        <pc:spChg chg="mod">
          <ac:chgData name="Meagan Harden" userId="1e8755436c7d43e5" providerId="LiveId" clId="{230E7351-9E6B-4066-8698-CEA3B5F19EFE}" dt="2022-02-15T17:47:19.682" v="2205"/>
          <ac:spMkLst>
            <pc:docMk/>
            <pc:sldMk cId="2646263044" sldId="289"/>
            <ac:spMk id="120" creationId="{2675F647-EDB0-4CDE-8519-D2F1679F6F5F}"/>
          </ac:spMkLst>
        </pc:spChg>
        <pc:spChg chg="mod">
          <ac:chgData name="Meagan Harden" userId="1e8755436c7d43e5" providerId="LiveId" clId="{230E7351-9E6B-4066-8698-CEA3B5F19EFE}" dt="2022-02-15T17:47:19.682" v="2205"/>
          <ac:spMkLst>
            <pc:docMk/>
            <pc:sldMk cId="2646263044" sldId="289"/>
            <ac:spMk id="121" creationId="{6E040DC5-1449-4D8F-B2B6-2536D7DA5384}"/>
          </ac:spMkLst>
        </pc:spChg>
        <pc:spChg chg="mod">
          <ac:chgData name="Meagan Harden" userId="1e8755436c7d43e5" providerId="LiveId" clId="{230E7351-9E6B-4066-8698-CEA3B5F19EFE}" dt="2022-02-15T17:47:19.682" v="2205"/>
          <ac:spMkLst>
            <pc:docMk/>
            <pc:sldMk cId="2646263044" sldId="289"/>
            <ac:spMk id="122" creationId="{6FCA2CFF-1EE8-4FB2-AB4E-A932DE2652C0}"/>
          </ac:spMkLst>
        </pc:spChg>
        <pc:spChg chg="mod">
          <ac:chgData name="Meagan Harden" userId="1e8755436c7d43e5" providerId="LiveId" clId="{230E7351-9E6B-4066-8698-CEA3B5F19EFE}" dt="2022-02-15T17:47:19.682" v="2205"/>
          <ac:spMkLst>
            <pc:docMk/>
            <pc:sldMk cId="2646263044" sldId="289"/>
            <ac:spMk id="123" creationId="{DE5EBE85-9339-4B99-A492-4B930FDD19D5}"/>
          </ac:spMkLst>
        </pc:spChg>
        <pc:spChg chg="mod">
          <ac:chgData name="Meagan Harden" userId="1e8755436c7d43e5" providerId="LiveId" clId="{230E7351-9E6B-4066-8698-CEA3B5F19EFE}" dt="2022-02-15T17:47:19.682" v="2205"/>
          <ac:spMkLst>
            <pc:docMk/>
            <pc:sldMk cId="2646263044" sldId="289"/>
            <ac:spMk id="124" creationId="{DDCCF6AA-C48D-47A4-9147-952E8C902E09}"/>
          </ac:spMkLst>
        </pc:spChg>
        <pc:spChg chg="mod">
          <ac:chgData name="Meagan Harden" userId="1e8755436c7d43e5" providerId="LiveId" clId="{230E7351-9E6B-4066-8698-CEA3B5F19EFE}" dt="2022-02-15T17:47:19.682" v="2205"/>
          <ac:spMkLst>
            <pc:docMk/>
            <pc:sldMk cId="2646263044" sldId="289"/>
            <ac:spMk id="125" creationId="{C3349856-633B-4D77-BAAC-CE0C5C85D1EB}"/>
          </ac:spMkLst>
        </pc:spChg>
        <pc:spChg chg="mod">
          <ac:chgData name="Meagan Harden" userId="1e8755436c7d43e5" providerId="LiveId" clId="{230E7351-9E6B-4066-8698-CEA3B5F19EFE}" dt="2022-02-15T17:47:19.682" v="2205"/>
          <ac:spMkLst>
            <pc:docMk/>
            <pc:sldMk cId="2646263044" sldId="289"/>
            <ac:spMk id="126" creationId="{ACB96812-4BBC-4013-9F9A-ABB702DC047D}"/>
          </ac:spMkLst>
        </pc:spChg>
        <pc:spChg chg="mod">
          <ac:chgData name="Meagan Harden" userId="1e8755436c7d43e5" providerId="LiveId" clId="{230E7351-9E6B-4066-8698-CEA3B5F19EFE}" dt="2022-02-15T17:47:19.682" v="2205"/>
          <ac:spMkLst>
            <pc:docMk/>
            <pc:sldMk cId="2646263044" sldId="289"/>
            <ac:spMk id="127" creationId="{C4A3BF64-3BB0-4049-A9FC-561A6F5EE7B9}"/>
          </ac:spMkLst>
        </pc:spChg>
        <pc:spChg chg="mod">
          <ac:chgData name="Meagan Harden" userId="1e8755436c7d43e5" providerId="LiveId" clId="{230E7351-9E6B-4066-8698-CEA3B5F19EFE}" dt="2022-02-15T17:47:19.682" v="2205"/>
          <ac:spMkLst>
            <pc:docMk/>
            <pc:sldMk cId="2646263044" sldId="289"/>
            <ac:spMk id="128" creationId="{3FF521CD-75B3-4831-BB58-BB5B176ACD9D}"/>
          </ac:spMkLst>
        </pc:spChg>
        <pc:spChg chg="mod">
          <ac:chgData name="Meagan Harden" userId="1e8755436c7d43e5" providerId="LiveId" clId="{230E7351-9E6B-4066-8698-CEA3B5F19EFE}" dt="2022-02-15T17:47:19.682" v="2205"/>
          <ac:spMkLst>
            <pc:docMk/>
            <pc:sldMk cId="2646263044" sldId="289"/>
            <ac:spMk id="129" creationId="{7BD0958C-903F-421B-8F14-55E2D3F4ADA2}"/>
          </ac:spMkLst>
        </pc:spChg>
        <pc:spChg chg="mod">
          <ac:chgData name="Meagan Harden" userId="1e8755436c7d43e5" providerId="LiveId" clId="{230E7351-9E6B-4066-8698-CEA3B5F19EFE}" dt="2022-02-15T17:47:19.682" v="2205"/>
          <ac:spMkLst>
            <pc:docMk/>
            <pc:sldMk cId="2646263044" sldId="289"/>
            <ac:spMk id="130" creationId="{615024D9-51EF-41EC-B064-A6DB673512C1}"/>
          </ac:spMkLst>
        </pc:spChg>
        <pc:spChg chg="mod">
          <ac:chgData name="Meagan Harden" userId="1e8755436c7d43e5" providerId="LiveId" clId="{230E7351-9E6B-4066-8698-CEA3B5F19EFE}" dt="2022-02-15T17:47:19.682" v="2205"/>
          <ac:spMkLst>
            <pc:docMk/>
            <pc:sldMk cId="2646263044" sldId="289"/>
            <ac:spMk id="131" creationId="{440F096E-945A-4F7C-A959-4AD0EE0A1B6E}"/>
          </ac:spMkLst>
        </pc:spChg>
        <pc:spChg chg="mod">
          <ac:chgData name="Meagan Harden" userId="1e8755436c7d43e5" providerId="LiveId" clId="{230E7351-9E6B-4066-8698-CEA3B5F19EFE}" dt="2022-02-15T17:47:19.682" v="2205"/>
          <ac:spMkLst>
            <pc:docMk/>
            <pc:sldMk cId="2646263044" sldId="289"/>
            <ac:spMk id="132" creationId="{53091C6E-BB50-46A6-AEE0-E62885F28C42}"/>
          </ac:spMkLst>
        </pc:spChg>
        <pc:spChg chg="mod">
          <ac:chgData name="Meagan Harden" userId="1e8755436c7d43e5" providerId="LiveId" clId="{230E7351-9E6B-4066-8698-CEA3B5F19EFE}" dt="2022-02-15T17:47:19.682" v="2205"/>
          <ac:spMkLst>
            <pc:docMk/>
            <pc:sldMk cId="2646263044" sldId="289"/>
            <ac:spMk id="133" creationId="{59384B6A-AF4B-4A55-8E0C-639E94686923}"/>
          </ac:spMkLst>
        </pc:spChg>
        <pc:spChg chg="mod">
          <ac:chgData name="Meagan Harden" userId="1e8755436c7d43e5" providerId="LiveId" clId="{230E7351-9E6B-4066-8698-CEA3B5F19EFE}" dt="2022-02-15T17:47:19.682" v="2205"/>
          <ac:spMkLst>
            <pc:docMk/>
            <pc:sldMk cId="2646263044" sldId="289"/>
            <ac:spMk id="134" creationId="{727CA915-02C5-45A0-B898-F8EF0EA75E1C}"/>
          </ac:spMkLst>
        </pc:spChg>
        <pc:spChg chg="mod">
          <ac:chgData name="Meagan Harden" userId="1e8755436c7d43e5" providerId="LiveId" clId="{230E7351-9E6B-4066-8698-CEA3B5F19EFE}" dt="2022-02-15T17:47:19.682" v="2205"/>
          <ac:spMkLst>
            <pc:docMk/>
            <pc:sldMk cId="2646263044" sldId="289"/>
            <ac:spMk id="135" creationId="{B7F30BCA-75E9-40BC-96F3-F56702E8D9EF}"/>
          </ac:spMkLst>
        </pc:spChg>
        <pc:spChg chg="mod">
          <ac:chgData name="Meagan Harden" userId="1e8755436c7d43e5" providerId="LiveId" clId="{230E7351-9E6B-4066-8698-CEA3B5F19EFE}" dt="2022-02-15T17:47:19.682" v="2205"/>
          <ac:spMkLst>
            <pc:docMk/>
            <pc:sldMk cId="2646263044" sldId="289"/>
            <ac:spMk id="136" creationId="{B8BD3592-5B5E-4AE2-99F3-FC754046D62D}"/>
          </ac:spMkLst>
        </pc:spChg>
        <pc:spChg chg="mod">
          <ac:chgData name="Meagan Harden" userId="1e8755436c7d43e5" providerId="LiveId" clId="{230E7351-9E6B-4066-8698-CEA3B5F19EFE}" dt="2022-02-15T17:47:19.682" v="2205"/>
          <ac:spMkLst>
            <pc:docMk/>
            <pc:sldMk cId="2646263044" sldId="289"/>
            <ac:spMk id="137" creationId="{482E69AA-A795-4DAC-875F-9361FB1B60DD}"/>
          </ac:spMkLst>
        </pc:spChg>
        <pc:spChg chg="mod">
          <ac:chgData name="Meagan Harden" userId="1e8755436c7d43e5" providerId="LiveId" clId="{230E7351-9E6B-4066-8698-CEA3B5F19EFE}" dt="2022-02-15T17:47:19.682" v="2205"/>
          <ac:spMkLst>
            <pc:docMk/>
            <pc:sldMk cId="2646263044" sldId="289"/>
            <ac:spMk id="138" creationId="{ABCC1ECF-C71B-4130-8FE0-D6027040DAD6}"/>
          </ac:spMkLst>
        </pc:spChg>
        <pc:spChg chg="mod">
          <ac:chgData name="Meagan Harden" userId="1e8755436c7d43e5" providerId="LiveId" clId="{230E7351-9E6B-4066-8698-CEA3B5F19EFE}" dt="2022-02-15T17:47:19.682" v="2205"/>
          <ac:spMkLst>
            <pc:docMk/>
            <pc:sldMk cId="2646263044" sldId="289"/>
            <ac:spMk id="139" creationId="{E25FF9F7-F9DA-437C-8A58-CBD4B99CECDE}"/>
          </ac:spMkLst>
        </pc:spChg>
        <pc:spChg chg="mod">
          <ac:chgData name="Meagan Harden" userId="1e8755436c7d43e5" providerId="LiveId" clId="{230E7351-9E6B-4066-8698-CEA3B5F19EFE}" dt="2022-02-15T17:47:19.682" v="2205"/>
          <ac:spMkLst>
            <pc:docMk/>
            <pc:sldMk cId="2646263044" sldId="289"/>
            <ac:spMk id="140" creationId="{F8525B55-54C9-4084-A52D-2D12338D0CC9}"/>
          </ac:spMkLst>
        </pc:spChg>
        <pc:spChg chg="mod">
          <ac:chgData name="Meagan Harden" userId="1e8755436c7d43e5" providerId="LiveId" clId="{230E7351-9E6B-4066-8698-CEA3B5F19EFE}" dt="2022-02-15T17:47:19.682" v="2205"/>
          <ac:spMkLst>
            <pc:docMk/>
            <pc:sldMk cId="2646263044" sldId="289"/>
            <ac:spMk id="141" creationId="{250141F5-8083-4B04-8708-3BCA4AAF64E4}"/>
          </ac:spMkLst>
        </pc:spChg>
        <pc:spChg chg="mod">
          <ac:chgData name="Meagan Harden" userId="1e8755436c7d43e5" providerId="LiveId" clId="{230E7351-9E6B-4066-8698-CEA3B5F19EFE}" dt="2022-02-15T17:47:19.682" v="2205"/>
          <ac:spMkLst>
            <pc:docMk/>
            <pc:sldMk cId="2646263044" sldId="289"/>
            <ac:spMk id="142" creationId="{34207DF8-72FB-4907-BC81-7FC9C877CD1F}"/>
          </ac:spMkLst>
        </pc:spChg>
        <pc:spChg chg="mod">
          <ac:chgData name="Meagan Harden" userId="1e8755436c7d43e5" providerId="LiveId" clId="{230E7351-9E6B-4066-8698-CEA3B5F19EFE}" dt="2022-02-15T17:47:19.682" v="2205"/>
          <ac:spMkLst>
            <pc:docMk/>
            <pc:sldMk cId="2646263044" sldId="289"/>
            <ac:spMk id="143" creationId="{F76930EC-6A10-43A2-898A-7A2E6EDD5ED9}"/>
          </ac:spMkLst>
        </pc:spChg>
        <pc:spChg chg="mod">
          <ac:chgData name="Meagan Harden" userId="1e8755436c7d43e5" providerId="LiveId" clId="{230E7351-9E6B-4066-8698-CEA3B5F19EFE}" dt="2022-02-15T17:47:19.682" v="2205"/>
          <ac:spMkLst>
            <pc:docMk/>
            <pc:sldMk cId="2646263044" sldId="289"/>
            <ac:spMk id="144" creationId="{039EDF49-D164-41DE-8F94-5706FF42180E}"/>
          </ac:spMkLst>
        </pc:spChg>
        <pc:spChg chg="mod">
          <ac:chgData name="Meagan Harden" userId="1e8755436c7d43e5" providerId="LiveId" clId="{230E7351-9E6B-4066-8698-CEA3B5F19EFE}" dt="2022-02-15T17:47:19.682" v="2205"/>
          <ac:spMkLst>
            <pc:docMk/>
            <pc:sldMk cId="2646263044" sldId="289"/>
            <ac:spMk id="145" creationId="{BD92DB85-3662-4A3A-A19C-7BFDEF288C91}"/>
          </ac:spMkLst>
        </pc:spChg>
        <pc:spChg chg="mod">
          <ac:chgData name="Meagan Harden" userId="1e8755436c7d43e5" providerId="LiveId" clId="{230E7351-9E6B-4066-8698-CEA3B5F19EFE}" dt="2022-02-15T17:47:19.682" v="2205"/>
          <ac:spMkLst>
            <pc:docMk/>
            <pc:sldMk cId="2646263044" sldId="289"/>
            <ac:spMk id="146" creationId="{51B0BF07-4A26-4676-BAC9-CCA2C1AF3E88}"/>
          </ac:spMkLst>
        </pc:spChg>
        <pc:spChg chg="mod">
          <ac:chgData name="Meagan Harden" userId="1e8755436c7d43e5" providerId="LiveId" clId="{230E7351-9E6B-4066-8698-CEA3B5F19EFE}" dt="2022-02-15T17:47:19.682" v="2205"/>
          <ac:spMkLst>
            <pc:docMk/>
            <pc:sldMk cId="2646263044" sldId="289"/>
            <ac:spMk id="147" creationId="{A0C4F151-2850-4FA3-AC42-B17D48960630}"/>
          </ac:spMkLst>
        </pc:spChg>
        <pc:spChg chg="mod">
          <ac:chgData name="Meagan Harden" userId="1e8755436c7d43e5" providerId="LiveId" clId="{230E7351-9E6B-4066-8698-CEA3B5F19EFE}" dt="2022-02-15T17:47:19.682" v="2205"/>
          <ac:spMkLst>
            <pc:docMk/>
            <pc:sldMk cId="2646263044" sldId="289"/>
            <ac:spMk id="148" creationId="{62C45920-B3D0-471B-A7EB-967A628535DB}"/>
          </ac:spMkLst>
        </pc:spChg>
        <pc:spChg chg="mod">
          <ac:chgData name="Meagan Harden" userId="1e8755436c7d43e5" providerId="LiveId" clId="{230E7351-9E6B-4066-8698-CEA3B5F19EFE}" dt="2022-02-15T17:47:19.682" v="2205"/>
          <ac:spMkLst>
            <pc:docMk/>
            <pc:sldMk cId="2646263044" sldId="289"/>
            <ac:spMk id="149" creationId="{02A66F52-FDA0-4813-993B-062BC73B9722}"/>
          </ac:spMkLst>
        </pc:spChg>
        <pc:spChg chg="mod">
          <ac:chgData name="Meagan Harden" userId="1e8755436c7d43e5" providerId="LiveId" clId="{230E7351-9E6B-4066-8698-CEA3B5F19EFE}" dt="2022-02-15T17:47:19.682" v="2205"/>
          <ac:spMkLst>
            <pc:docMk/>
            <pc:sldMk cId="2646263044" sldId="289"/>
            <ac:spMk id="150" creationId="{958E1493-C46B-48CC-85EC-CD5CB7CC0527}"/>
          </ac:spMkLst>
        </pc:spChg>
        <pc:spChg chg="mod">
          <ac:chgData name="Meagan Harden" userId="1e8755436c7d43e5" providerId="LiveId" clId="{230E7351-9E6B-4066-8698-CEA3B5F19EFE}" dt="2022-02-15T17:47:19.682" v="2205"/>
          <ac:spMkLst>
            <pc:docMk/>
            <pc:sldMk cId="2646263044" sldId="289"/>
            <ac:spMk id="151" creationId="{C2FA419B-B548-46C2-A99B-4B7EF3A74C9C}"/>
          </ac:spMkLst>
        </pc:spChg>
        <pc:spChg chg="mod">
          <ac:chgData name="Meagan Harden" userId="1e8755436c7d43e5" providerId="LiveId" clId="{230E7351-9E6B-4066-8698-CEA3B5F19EFE}" dt="2022-02-15T17:47:19.682" v="2205"/>
          <ac:spMkLst>
            <pc:docMk/>
            <pc:sldMk cId="2646263044" sldId="289"/>
            <ac:spMk id="152" creationId="{44EA179B-6953-4569-965D-FE0755B25ABC}"/>
          </ac:spMkLst>
        </pc:spChg>
        <pc:spChg chg="mod">
          <ac:chgData name="Meagan Harden" userId="1e8755436c7d43e5" providerId="LiveId" clId="{230E7351-9E6B-4066-8698-CEA3B5F19EFE}" dt="2022-02-15T17:47:19.682" v="2205"/>
          <ac:spMkLst>
            <pc:docMk/>
            <pc:sldMk cId="2646263044" sldId="289"/>
            <ac:spMk id="153" creationId="{B648AC6A-E076-4869-B5B1-718B5C62B94B}"/>
          </ac:spMkLst>
        </pc:spChg>
        <pc:spChg chg="mod">
          <ac:chgData name="Meagan Harden" userId="1e8755436c7d43e5" providerId="LiveId" clId="{230E7351-9E6B-4066-8698-CEA3B5F19EFE}" dt="2022-02-15T17:47:19.682" v="2205"/>
          <ac:spMkLst>
            <pc:docMk/>
            <pc:sldMk cId="2646263044" sldId="289"/>
            <ac:spMk id="154" creationId="{5041805A-132B-4EDD-A000-047227AF8661}"/>
          </ac:spMkLst>
        </pc:spChg>
        <pc:spChg chg="mod">
          <ac:chgData name="Meagan Harden" userId="1e8755436c7d43e5" providerId="LiveId" clId="{230E7351-9E6B-4066-8698-CEA3B5F19EFE}" dt="2022-02-15T17:47:19.682" v="2205"/>
          <ac:spMkLst>
            <pc:docMk/>
            <pc:sldMk cId="2646263044" sldId="289"/>
            <ac:spMk id="155" creationId="{FC1EC14A-8C63-45BE-AE83-E133C49F3CCF}"/>
          </ac:spMkLst>
        </pc:spChg>
        <pc:spChg chg="mod">
          <ac:chgData name="Meagan Harden" userId="1e8755436c7d43e5" providerId="LiveId" clId="{230E7351-9E6B-4066-8698-CEA3B5F19EFE}" dt="2022-02-15T17:47:19.682" v="2205"/>
          <ac:spMkLst>
            <pc:docMk/>
            <pc:sldMk cId="2646263044" sldId="289"/>
            <ac:spMk id="156" creationId="{E2B9E2F9-64D4-4B5C-A2EA-0BC6E696B174}"/>
          </ac:spMkLst>
        </pc:spChg>
        <pc:spChg chg="mod">
          <ac:chgData name="Meagan Harden" userId="1e8755436c7d43e5" providerId="LiveId" clId="{230E7351-9E6B-4066-8698-CEA3B5F19EFE}" dt="2022-02-15T17:47:19.682" v="2205"/>
          <ac:spMkLst>
            <pc:docMk/>
            <pc:sldMk cId="2646263044" sldId="289"/>
            <ac:spMk id="157" creationId="{179A8517-A8FC-4723-9232-66B70333E249}"/>
          </ac:spMkLst>
        </pc:spChg>
        <pc:spChg chg="mod">
          <ac:chgData name="Meagan Harden" userId="1e8755436c7d43e5" providerId="LiveId" clId="{230E7351-9E6B-4066-8698-CEA3B5F19EFE}" dt="2022-02-15T17:47:19.682" v="2205"/>
          <ac:spMkLst>
            <pc:docMk/>
            <pc:sldMk cId="2646263044" sldId="289"/>
            <ac:spMk id="158" creationId="{6A141AC4-D9D1-4091-AC26-0B79787B28FA}"/>
          </ac:spMkLst>
        </pc:spChg>
        <pc:spChg chg="mod">
          <ac:chgData name="Meagan Harden" userId="1e8755436c7d43e5" providerId="LiveId" clId="{230E7351-9E6B-4066-8698-CEA3B5F19EFE}" dt="2022-02-15T17:47:19.682" v="2205"/>
          <ac:spMkLst>
            <pc:docMk/>
            <pc:sldMk cId="2646263044" sldId="289"/>
            <ac:spMk id="159" creationId="{9AC94909-4B43-4BD2-BA43-E353AE8E4130}"/>
          </ac:spMkLst>
        </pc:spChg>
        <pc:spChg chg="mod">
          <ac:chgData name="Meagan Harden" userId="1e8755436c7d43e5" providerId="LiveId" clId="{230E7351-9E6B-4066-8698-CEA3B5F19EFE}" dt="2022-02-15T17:47:19.682" v="2205"/>
          <ac:spMkLst>
            <pc:docMk/>
            <pc:sldMk cId="2646263044" sldId="289"/>
            <ac:spMk id="160" creationId="{0455952A-5C09-4F72-8311-201C89B67FD1}"/>
          </ac:spMkLst>
        </pc:spChg>
        <pc:spChg chg="mod">
          <ac:chgData name="Meagan Harden" userId="1e8755436c7d43e5" providerId="LiveId" clId="{230E7351-9E6B-4066-8698-CEA3B5F19EFE}" dt="2022-02-15T17:47:19.682" v="2205"/>
          <ac:spMkLst>
            <pc:docMk/>
            <pc:sldMk cId="2646263044" sldId="289"/>
            <ac:spMk id="161" creationId="{08BF4577-8B8B-4B4E-AEAB-C9F11D94EEC8}"/>
          </ac:spMkLst>
        </pc:spChg>
        <pc:spChg chg="mod">
          <ac:chgData name="Meagan Harden" userId="1e8755436c7d43e5" providerId="LiveId" clId="{230E7351-9E6B-4066-8698-CEA3B5F19EFE}" dt="2022-02-15T17:47:19.682" v="2205"/>
          <ac:spMkLst>
            <pc:docMk/>
            <pc:sldMk cId="2646263044" sldId="289"/>
            <ac:spMk id="162" creationId="{4B0EBA66-5C54-499D-9523-479FF7764A30}"/>
          </ac:spMkLst>
        </pc:spChg>
        <pc:spChg chg="mod">
          <ac:chgData name="Meagan Harden" userId="1e8755436c7d43e5" providerId="LiveId" clId="{230E7351-9E6B-4066-8698-CEA3B5F19EFE}" dt="2022-02-15T17:47:19.682" v="2205"/>
          <ac:spMkLst>
            <pc:docMk/>
            <pc:sldMk cId="2646263044" sldId="289"/>
            <ac:spMk id="163" creationId="{18FCE528-BB52-4354-BAE5-597BE943F5CB}"/>
          </ac:spMkLst>
        </pc:spChg>
        <pc:spChg chg="mod">
          <ac:chgData name="Meagan Harden" userId="1e8755436c7d43e5" providerId="LiveId" clId="{230E7351-9E6B-4066-8698-CEA3B5F19EFE}" dt="2022-02-15T17:47:19.682" v="2205"/>
          <ac:spMkLst>
            <pc:docMk/>
            <pc:sldMk cId="2646263044" sldId="289"/>
            <ac:spMk id="164" creationId="{7DE3D70E-E891-4A8C-8F48-5EC7A437F4DD}"/>
          </ac:spMkLst>
        </pc:spChg>
        <pc:spChg chg="mod">
          <ac:chgData name="Meagan Harden" userId="1e8755436c7d43e5" providerId="LiveId" clId="{230E7351-9E6B-4066-8698-CEA3B5F19EFE}" dt="2022-02-15T17:47:19.682" v="2205"/>
          <ac:spMkLst>
            <pc:docMk/>
            <pc:sldMk cId="2646263044" sldId="289"/>
            <ac:spMk id="165" creationId="{E3809C38-CFCA-474E-BA04-09F55CFC38F2}"/>
          </ac:spMkLst>
        </pc:spChg>
        <pc:spChg chg="mod">
          <ac:chgData name="Meagan Harden" userId="1e8755436c7d43e5" providerId="LiveId" clId="{230E7351-9E6B-4066-8698-CEA3B5F19EFE}" dt="2022-02-15T17:47:19.682" v="2205"/>
          <ac:spMkLst>
            <pc:docMk/>
            <pc:sldMk cId="2646263044" sldId="289"/>
            <ac:spMk id="166" creationId="{2DA535DB-71E5-46F7-8109-11A737646565}"/>
          </ac:spMkLst>
        </pc:spChg>
        <pc:spChg chg="mod">
          <ac:chgData name="Meagan Harden" userId="1e8755436c7d43e5" providerId="LiveId" clId="{230E7351-9E6B-4066-8698-CEA3B5F19EFE}" dt="2022-02-15T17:47:19.682" v="2205"/>
          <ac:spMkLst>
            <pc:docMk/>
            <pc:sldMk cId="2646263044" sldId="289"/>
            <ac:spMk id="167" creationId="{63B9D11A-CF06-4229-9E70-242FACB6468D}"/>
          </ac:spMkLst>
        </pc:spChg>
        <pc:spChg chg="mod">
          <ac:chgData name="Meagan Harden" userId="1e8755436c7d43e5" providerId="LiveId" clId="{230E7351-9E6B-4066-8698-CEA3B5F19EFE}" dt="2022-02-15T17:47:19.682" v="2205"/>
          <ac:spMkLst>
            <pc:docMk/>
            <pc:sldMk cId="2646263044" sldId="289"/>
            <ac:spMk id="168" creationId="{7CB6835E-A6CF-4E36-8AF0-42072AC75AF4}"/>
          </ac:spMkLst>
        </pc:spChg>
        <pc:spChg chg="mod">
          <ac:chgData name="Meagan Harden" userId="1e8755436c7d43e5" providerId="LiveId" clId="{230E7351-9E6B-4066-8698-CEA3B5F19EFE}" dt="2022-02-15T17:47:19.682" v="2205"/>
          <ac:spMkLst>
            <pc:docMk/>
            <pc:sldMk cId="2646263044" sldId="289"/>
            <ac:spMk id="169" creationId="{22116EE1-B944-4CD0-8DB0-9A6F004ABF2F}"/>
          </ac:spMkLst>
        </pc:spChg>
        <pc:spChg chg="mod">
          <ac:chgData name="Meagan Harden" userId="1e8755436c7d43e5" providerId="LiveId" clId="{230E7351-9E6B-4066-8698-CEA3B5F19EFE}" dt="2022-02-15T17:47:19.682" v="2205"/>
          <ac:spMkLst>
            <pc:docMk/>
            <pc:sldMk cId="2646263044" sldId="289"/>
            <ac:spMk id="170" creationId="{EB43D03E-5DA0-4657-8AED-880C176E5351}"/>
          </ac:spMkLst>
        </pc:spChg>
        <pc:spChg chg="mod">
          <ac:chgData name="Meagan Harden" userId="1e8755436c7d43e5" providerId="LiveId" clId="{230E7351-9E6B-4066-8698-CEA3B5F19EFE}" dt="2022-02-15T17:47:19.682" v="2205"/>
          <ac:spMkLst>
            <pc:docMk/>
            <pc:sldMk cId="2646263044" sldId="289"/>
            <ac:spMk id="171" creationId="{ABF3D8F0-8A65-49F2-8E7D-C1BA8A8687E9}"/>
          </ac:spMkLst>
        </pc:spChg>
        <pc:spChg chg="mod">
          <ac:chgData name="Meagan Harden" userId="1e8755436c7d43e5" providerId="LiveId" clId="{230E7351-9E6B-4066-8698-CEA3B5F19EFE}" dt="2022-02-15T17:47:19.682" v="2205"/>
          <ac:spMkLst>
            <pc:docMk/>
            <pc:sldMk cId="2646263044" sldId="289"/>
            <ac:spMk id="172" creationId="{43E08B6E-6942-4198-8DB5-3D527F5F2D80}"/>
          </ac:spMkLst>
        </pc:spChg>
        <pc:spChg chg="mod">
          <ac:chgData name="Meagan Harden" userId="1e8755436c7d43e5" providerId="LiveId" clId="{230E7351-9E6B-4066-8698-CEA3B5F19EFE}" dt="2022-02-15T17:47:19.682" v="2205"/>
          <ac:spMkLst>
            <pc:docMk/>
            <pc:sldMk cId="2646263044" sldId="289"/>
            <ac:spMk id="173" creationId="{37B1375F-0552-4A04-84F4-1A30C1464D03}"/>
          </ac:spMkLst>
        </pc:spChg>
        <pc:spChg chg="mod">
          <ac:chgData name="Meagan Harden" userId="1e8755436c7d43e5" providerId="LiveId" clId="{230E7351-9E6B-4066-8698-CEA3B5F19EFE}" dt="2022-02-15T17:47:19.682" v="2205"/>
          <ac:spMkLst>
            <pc:docMk/>
            <pc:sldMk cId="2646263044" sldId="289"/>
            <ac:spMk id="174" creationId="{B415E514-8A15-48D2-A91B-330A4DE61CF0}"/>
          </ac:spMkLst>
        </pc:spChg>
        <pc:spChg chg="mod">
          <ac:chgData name="Meagan Harden" userId="1e8755436c7d43e5" providerId="LiveId" clId="{230E7351-9E6B-4066-8698-CEA3B5F19EFE}" dt="2022-02-15T17:47:19.682" v="2205"/>
          <ac:spMkLst>
            <pc:docMk/>
            <pc:sldMk cId="2646263044" sldId="289"/>
            <ac:spMk id="175" creationId="{A70CB602-2ADC-4BD1-BC3D-6EAD7C5E8EE1}"/>
          </ac:spMkLst>
        </pc:spChg>
        <pc:spChg chg="mod">
          <ac:chgData name="Meagan Harden" userId="1e8755436c7d43e5" providerId="LiveId" clId="{230E7351-9E6B-4066-8698-CEA3B5F19EFE}" dt="2022-02-15T17:47:19.682" v="2205"/>
          <ac:spMkLst>
            <pc:docMk/>
            <pc:sldMk cId="2646263044" sldId="289"/>
            <ac:spMk id="176" creationId="{A0BE9F61-87D2-4730-98BC-131BB4C55784}"/>
          </ac:spMkLst>
        </pc:spChg>
        <pc:spChg chg="mod">
          <ac:chgData name="Meagan Harden" userId="1e8755436c7d43e5" providerId="LiveId" clId="{230E7351-9E6B-4066-8698-CEA3B5F19EFE}" dt="2022-02-15T17:47:19.682" v="2205"/>
          <ac:spMkLst>
            <pc:docMk/>
            <pc:sldMk cId="2646263044" sldId="289"/>
            <ac:spMk id="177" creationId="{5408CD68-98A2-4C9D-B7A7-84899E5665E9}"/>
          </ac:spMkLst>
        </pc:spChg>
        <pc:spChg chg="mod">
          <ac:chgData name="Meagan Harden" userId="1e8755436c7d43e5" providerId="LiveId" clId="{230E7351-9E6B-4066-8698-CEA3B5F19EFE}" dt="2022-02-15T17:47:19.682" v="2205"/>
          <ac:spMkLst>
            <pc:docMk/>
            <pc:sldMk cId="2646263044" sldId="289"/>
            <ac:spMk id="178" creationId="{C9198415-E118-43CD-B2D3-3F58E384D4AC}"/>
          </ac:spMkLst>
        </pc:spChg>
        <pc:spChg chg="mod">
          <ac:chgData name="Meagan Harden" userId="1e8755436c7d43e5" providerId="LiveId" clId="{230E7351-9E6B-4066-8698-CEA3B5F19EFE}" dt="2022-02-15T17:47:19.682" v="2205"/>
          <ac:spMkLst>
            <pc:docMk/>
            <pc:sldMk cId="2646263044" sldId="289"/>
            <ac:spMk id="179" creationId="{841A064F-E4E6-44E9-9C78-C924DBF0291D}"/>
          </ac:spMkLst>
        </pc:spChg>
        <pc:spChg chg="mod">
          <ac:chgData name="Meagan Harden" userId="1e8755436c7d43e5" providerId="LiveId" clId="{230E7351-9E6B-4066-8698-CEA3B5F19EFE}" dt="2022-02-15T17:47:19.682" v="2205"/>
          <ac:spMkLst>
            <pc:docMk/>
            <pc:sldMk cId="2646263044" sldId="289"/>
            <ac:spMk id="180" creationId="{68DF4106-F052-4589-8729-1ABC48F3D1B0}"/>
          </ac:spMkLst>
        </pc:spChg>
        <pc:spChg chg="mod">
          <ac:chgData name="Meagan Harden" userId="1e8755436c7d43e5" providerId="LiveId" clId="{230E7351-9E6B-4066-8698-CEA3B5F19EFE}" dt="2022-02-15T17:47:19.682" v="2205"/>
          <ac:spMkLst>
            <pc:docMk/>
            <pc:sldMk cId="2646263044" sldId="289"/>
            <ac:spMk id="181" creationId="{1DC886F4-2657-4495-A5B8-5599BC016ABD}"/>
          </ac:spMkLst>
        </pc:spChg>
        <pc:spChg chg="mod">
          <ac:chgData name="Meagan Harden" userId="1e8755436c7d43e5" providerId="LiveId" clId="{230E7351-9E6B-4066-8698-CEA3B5F19EFE}" dt="2022-02-15T17:47:19.682" v="2205"/>
          <ac:spMkLst>
            <pc:docMk/>
            <pc:sldMk cId="2646263044" sldId="289"/>
            <ac:spMk id="182" creationId="{EE6CD4A9-4D26-431D-A13A-493111AFF057}"/>
          </ac:spMkLst>
        </pc:spChg>
        <pc:spChg chg="mod">
          <ac:chgData name="Meagan Harden" userId="1e8755436c7d43e5" providerId="LiveId" clId="{230E7351-9E6B-4066-8698-CEA3B5F19EFE}" dt="2022-02-15T17:47:19.682" v="2205"/>
          <ac:spMkLst>
            <pc:docMk/>
            <pc:sldMk cId="2646263044" sldId="289"/>
            <ac:spMk id="183" creationId="{E98F0183-F34B-4E5B-AB40-155BB425186E}"/>
          </ac:spMkLst>
        </pc:spChg>
        <pc:grpChg chg="add mod">
          <ac:chgData name="Meagan Harden" userId="1e8755436c7d43e5" providerId="LiveId" clId="{230E7351-9E6B-4066-8698-CEA3B5F19EFE}" dt="2022-02-15T17:47:53.890" v="2211" actId="26606"/>
          <ac:grpSpMkLst>
            <pc:docMk/>
            <pc:sldMk cId="2646263044" sldId="289"/>
            <ac:grpSpMk id="8" creationId="{6026DC66-5216-445B-9E4E-E0C5120FEB13}"/>
          </ac:grpSpMkLst>
        </pc:grpChg>
        <pc:picChg chg="add del mod">
          <ac:chgData name="Meagan Harden" userId="1e8755436c7d43e5" providerId="LiveId" clId="{230E7351-9E6B-4066-8698-CEA3B5F19EFE}" dt="2022-02-15T17:45:53.344" v="2204" actId="478"/>
          <ac:picMkLst>
            <pc:docMk/>
            <pc:sldMk cId="2646263044" sldId="289"/>
            <ac:picMk id="5" creationId="{FD223724-A330-4E7A-936E-508801E6CBF1}"/>
          </ac:picMkLst>
        </pc:picChg>
      </pc:sldChg>
      <pc:sldChg chg="modSp new mod ord modShow modNotesTx">
        <pc:chgData name="Meagan Harden" userId="1e8755436c7d43e5" providerId="LiveId" clId="{230E7351-9E6B-4066-8698-CEA3B5F19EFE}" dt="2022-02-16T18:25:57.242" v="11819" actId="729"/>
        <pc:sldMkLst>
          <pc:docMk/>
          <pc:sldMk cId="2895760845" sldId="290"/>
        </pc:sldMkLst>
        <pc:spChg chg="mod">
          <ac:chgData name="Meagan Harden" userId="1e8755436c7d43e5" providerId="LiveId" clId="{230E7351-9E6B-4066-8698-CEA3B5F19EFE}" dt="2022-02-16T01:11:04.120" v="4068" actId="20577"/>
          <ac:spMkLst>
            <pc:docMk/>
            <pc:sldMk cId="2895760845" sldId="290"/>
            <ac:spMk id="2" creationId="{25262828-6B6F-4488-91B7-750949EF2D3E}"/>
          </ac:spMkLst>
        </pc:spChg>
        <pc:spChg chg="mod">
          <ac:chgData name="Meagan Harden" userId="1e8755436c7d43e5" providerId="LiveId" clId="{230E7351-9E6B-4066-8698-CEA3B5F19EFE}" dt="2022-02-16T18:22:12.847" v="11525" actId="20577"/>
          <ac:spMkLst>
            <pc:docMk/>
            <pc:sldMk cId="2895760845" sldId="290"/>
            <ac:spMk id="3" creationId="{BE831120-4C9C-4288-8FF7-A19B02A042E4}"/>
          </ac:spMkLst>
        </pc:spChg>
      </pc:sldChg>
      <pc:sldChg chg="modSp new mod modNotesTx">
        <pc:chgData name="Meagan Harden" userId="1e8755436c7d43e5" providerId="LiveId" clId="{230E7351-9E6B-4066-8698-CEA3B5F19EFE}" dt="2022-02-24T18:23:17.538" v="15379" actId="1076"/>
        <pc:sldMkLst>
          <pc:docMk/>
          <pc:sldMk cId="4107677951" sldId="291"/>
        </pc:sldMkLst>
        <pc:spChg chg="mod">
          <ac:chgData name="Meagan Harden" userId="1e8755436c7d43e5" providerId="LiveId" clId="{230E7351-9E6B-4066-8698-CEA3B5F19EFE}" dt="2022-02-16T02:02:55.054" v="6508" actId="403"/>
          <ac:spMkLst>
            <pc:docMk/>
            <pc:sldMk cId="4107677951" sldId="291"/>
            <ac:spMk id="2" creationId="{3309A5B7-7D32-4E2C-A32E-00FBAE4FC4D8}"/>
          </ac:spMkLst>
        </pc:spChg>
        <pc:spChg chg="mod">
          <ac:chgData name="Meagan Harden" userId="1e8755436c7d43e5" providerId="LiveId" clId="{230E7351-9E6B-4066-8698-CEA3B5F19EFE}" dt="2022-02-24T18:23:17.538" v="15379" actId="1076"/>
          <ac:spMkLst>
            <pc:docMk/>
            <pc:sldMk cId="4107677951" sldId="291"/>
            <ac:spMk id="3" creationId="{42E61B46-7217-472B-90DC-7E3F1A27570C}"/>
          </ac:spMkLst>
        </pc:spChg>
      </pc:sldChg>
      <pc:sldChg chg="new del">
        <pc:chgData name="Meagan Harden" userId="1e8755436c7d43e5" providerId="LiveId" clId="{230E7351-9E6B-4066-8698-CEA3B5F19EFE}" dt="2022-02-16T01:15:08.428" v="4172" actId="2696"/>
        <pc:sldMkLst>
          <pc:docMk/>
          <pc:sldMk cId="1719295694" sldId="292"/>
        </pc:sldMkLst>
      </pc:sldChg>
      <pc:sldChg chg="modSp add mod ord setBg modShow modNotesTx">
        <pc:chgData name="Meagan Harden" userId="1e8755436c7d43e5" providerId="LiveId" clId="{230E7351-9E6B-4066-8698-CEA3B5F19EFE}" dt="2022-02-16T21:48:10.129" v="12919" actId="729"/>
        <pc:sldMkLst>
          <pc:docMk/>
          <pc:sldMk cId="3668648322" sldId="293"/>
        </pc:sldMkLst>
        <pc:spChg chg="mod">
          <ac:chgData name="Meagan Harden" userId="1e8755436c7d43e5" providerId="LiveId" clId="{230E7351-9E6B-4066-8698-CEA3B5F19EFE}" dt="2022-02-16T01:15:14.582" v="4186" actId="20577"/>
          <ac:spMkLst>
            <pc:docMk/>
            <pc:sldMk cId="3668648322" sldId="293"/>
            <ac:spMk id="2" creationId="{88E9D6E3-311F-4230-AE76-9BF582B95CD7}"/>
          </ac:spMkLst>
        </pc:spChg>
        <pc:picChg chg="ord">
          <ac:chgData name="Meagan Harden" userId="1e8755436c7d43e5" providerId="LiveId" clId="{230E7351-9E6B-4066-8698-CEA3B5F19EFE}" dt="2022-02-16T01:15:29.316" v="4187" actId="166"/>
          <ac:picMkLst>
            <pc:docMk/>
            <pc:sldMk cId="3668648322" sldId="293"/>
            <ac:picMk id="5" creationId="{C07C065E-8E17-40DD-B0B1-A554643D068E}"/>
          </ac:picMkLst>
        </pc:picChg>
      </pc:sldChg>
      <pc:sldChg chg="modSp mod ord modNotesTx">
        <pc:chgData name="Meagan Harden" userId="1e8755436c7d43e5" providerId="LiveId" clId="{230E7351-9E6B-4066-8698-CEA3B5F19EFE}" dt="2022-02-18T19:29:54.400" v="14607" actId="20577"/>
        <pc:sldMkLst>
          <pc:docMk/>
          <pc:sldMk cId="3872936812" sldId="294"/>
        </pc:sldMkLst>
        <pc:graphicFrameChg chg="modGraphic">
          <ac:chgData name="Meagan Harden" userId="1e8755436c7d43e5" providerId="LiveId" clId="{230E7351-9E6B-4066-8698-CEA3B5F19EFE}" dt="2022-02-16T22:22:34.504" v="13379" actId="20577"/>
          <ac:graphicFrameMkLst>
            <pc:docMk/>
            <pc:sldMk cId="3872936812" sldId="294"/>
            <ac:graphicFrameMk id="8" creationId="{F5FEF861-5E0A-4609-8600-DACAE1AAD567}"/>
          </ac:graphicFrameMkLst>
        </pc:graphicFrameChg>
      </pc:sldChg>
      <pc:sldChg chg="delSp modSp new mod modShow">
        <pc:chgData name="Meagan Harden" userId="1e8755436c7d43e5" providerId="LiveId" clId="{230E7351-9E6B-4066-8698-CEA3B5F19EFE}" dt="2022-02-24T19:38:41.709" v="15653" actId="729"/>
        <pc:sldMkLst>
          <pc:docMk/>
          <pc:sldMk cId="2156963861" sldId="295"/>
        </pc:sldMkLst>
        <pc:spChg chg="del">
          <ac:chgData name="Meagan Harden" userId="1e8755436c7d43e5" providerId="LiveId" clId="{230E7351-9E6B-4066-8698-CEA3B5F19EFE}" dt="2022-02-17T19:50:23.395" v="13414" actId="478"/>
          <ac:spMkLst>
            <pc:docMk/>
            <pc:sldMk cId="2156963861" sldId="295"/>
            <ac:spMk id="2" creationId="{6684698C-B79A-487C-989F-CE3C22F405F8}"/>
          </ac:spMkLst>
        </pc:spChg>
        <pc:spChg chg="mod">
          <ac:chgData name="Meagan Harden" userId="1e8755436c7d43e5" providerId="LiveId" clId="{230E7351-9E6B-4066-8698-CEA3B5F19EFE}" dt="2022-02-24T18:25:06.998" v="15519" actId="121"/>
          <ac:spMkLst>
            <pc:docMk/>
            <pc:sldMk cId="2156963861" sldId="295"/>
            <ac:spMk id="3" creationId="{03C9F564-FCA7-4B42-836C-D88BD8D4B97E}"/>
          </ac:spMkLst>
        </pc:spChg>
      </pc:sldChg>
      <pc:sldChg chg="new del">
        <pc:chgData name="Meagan Harden" userId="1e8755436c7d43e5" providerId="LiveId" clId="{230E7351-9E6B-4066-8698-CEA3B5F19EFE}" dt="2022-02-24T18:23:24.519" v="15380" actId="2696"/>
        <pc:sldMkLst>
          <pc:docMk/>
          <pc:sldMk cId="2552475546" sldId="296"/>
        </pc:sldMkLst>
      </pc:sldChg>
      <pc:sldChg chg="addSp delSp modSp new mod setBg modNotesTx">
        <pc:chgData name="Meagan Harden" userId="1e8755436c7d43e5" providerId="LiveId" clId="{230E7351-9E6B-4066-8698-CEA3B5F19EFE}" dt="2022-02-24T18:22:51.884" v="15374" actId="20577"/>
        <pc:sldMkLst>
          <pc:docMk/>
          <pc:sldMk cId="4052378528" sldId="297"/>
        </pc:sldMkLst>
        <pc:spChg chg="del">
          <ac:chgData name="Meagan Harden" userId="1e8755436c7d43e5" providerId="LiveId" clId="{230E7351-9E6B-4066-8698-CEA3B5F19EFE}" dt="2022-02-24T18:07:21.842" v="14610" actId="26606"/>
          <ac:spMkLst>
            <pc:docMk/>
            <pc:sldMk cId="4052378528" sldId="297"/>
            <ac:spMk id="2" creationId="{F67DACFE-F747-4F4B-B923-776B79B0C4E0}"/>
          </ac:spMkLst>
        </pc:spChg>
        <pc:spChg chg="del">
          <ac:chgData name="Meagan Harden" userId="1e8755436c7d43e5" providerId="LiveId" clId="{230E7351-9E6B-4066-8698-CEA3B5F19EFE}" dt="2022-02-24T18:07:16.718" v="14609"/>
          <ac:spMkLst>
            <pc:docMk/>
            <pc:sldMk cId="4052378528" sldId="297"/>
            <ac:spMk id="3" creationId="{F11C0097-B2C3-4A4B-9C28-450D3339439C}"/>
          </ac:spMkLst>
        </pc:spChg>
        <pc:picChg chg="add mod">
          <ac:chgData name="Meagan Harden" userId="1e8755436c7d43e5" providerId="LiveId" clId="{230E7351-9E6B-4066-8698-CEA3B5F19EFE}" dt="2022-02-24T18:07:21.842" v="14610" actId="26606"/>
          <ac:picMkLst>
            <pc:docMk/>
            <pc:sldMk cId="4052378528" sldId="297"/>
            <ac:picMk id="1026" creationId="{9F44C6EF-6590-47E0-A02E-A72FD83F75BD}"/>
          </ac:picMkLst>
        </pc:picChg>
      </pc:sldChg>
      <pc:sldChg chg="addSp delSp modSp new add del mod setBg modNotesTx">
        <pc:chgData name="Meagan Harden" userId="1e8755436c7d43e5" providerId="LiveId" clId="{230E7351-9E6B-4066-8698-CEA3B5F19EFE}" dt="2022-02-24T18:17:27.104" v="15215" actId="27636"/>
        <pc:sldMkLst>
          <pc:docMk/>
          <pc:sldMk cId="4197811548" sldId="298"/>
        </pc:sldMkLst>
        <pc:spChg chg="del">
          <ac:chgData name="Meagan Harden" userId="1e8755436c7d43e5" providerId="LiveId" clId="{230E7351-9E6B-4066-8698-CEA3B5F19EFE}" dt="2022-02-24T18:10:21.840" v="15042" actId="26606"/>
          <ac:spMkLst>
            <pc:docMk/>
            <pc:sldMk cId="4197811548" sldId="298"/>
            <ac:spMk id="2" creationId="{64C8CC1E-56AE-42D1-BD1F-8D94FC364139}"/>
          </ac:spMkLst>
        </pc:spChg>
        <pc:spChg chg="del">
          <ac:chgData name="Meagan Harden" userId="1e8755436c7d43e5" providerId="LiveId" clId="{230E7351-9E6B-4066-8698-CEA3B5F19EFE}" dt="2022-02-24T18:10:19.819" v="15041"/>
          <ac:spMkLst>
            <pc:docMk/>
            <pc:sldMk cId="4197811548" sldId="298"/>
            <ac:spMk id="3" creationId="{4B16DC70-803E-42F1-9DC4-78A732AF098F}"/>
          </ac:spMkLst>
        </pc:spChg>
        <pc:spChg chg="add del">
          <ac:chgData name="Meagan Harden" userId="1e8755436c7d43e5" providerId="LiveId" clId="{230E7351-9E6B-4066-8698-CEA3B5F19EFE}" dt="2022-02-24T18:11:24.524" v="15096" actId="22"/>
          <ac:spMkLst>
            <pc:docMk/>
            <pc:sldMk cId="4197811548" sldId="298"/>
            <ac:spMk id="6" creationId="{B1FDCD9F-DC05-477C-ABA5-55E63D1DD8C1}"/>
          </ac:spMkLst>
        </pc:spChg>
        <pc:spChg chg="add mod">
          <ac:chgData name="Meagan Harden" userId="1e8755436c7d43e5" providerId="LiveId" clId="{230E7351-9E6B-4066-8698-CEA3B5F19EFE}" dt="2022-02-24T18:17:27.104" v="15215" actId="27636"/>
          <ac:spMkLst>
            <pc:docMk/>
            <pc:sldMk cId="4197811548" sldId="298"/>
            <ac:spMk id="7" creationId="{5D8315CD-434D-46E3-9AD2-159D2A9736A0}"/>
          </ac:spMkLst>
        </pc:spChg>
        <pc:spChg chg="add del mod">
          <ac:chgData name="Meagan Harden" userId="1e8755436c7d43e5" providerId="LiveId" clId="{230E7351-9E6B-4066-8698-CEA3B5F19EFE}" dt="2022-02-24T18:14:57.516" v="15193" actId="478"/>
          <ac:spMkLst>
            <pc:docMk/>
            <pc:sldMk cId="4197811548" sldId="298"/>
            <ac:spMk id="8" creationId="{776B38B1-C3CE-4AA2-987B-D275A3AB5DEC}"/>
          </ac:spMkLst>
        </pc:spChg>
        <pc:picChg chg="add mod">
          <ac:chgData name="Meagan Harden" userId="1e8755436c7d43e5" providerId="LiveId" clId="{230E7351-9E6B-4066-8698-CEA3B5F19EFE}" dt="2022-02-24T18:13:13.357" v="15111" actId="1076"/>
          <ac:picMkLst>
            <pc:docMk/>
            <pc:sldMk cId="4197811548" sldId="298"/>
            <ac:picMk id="2050" creationId="{E1F51DE6-5925-4057-9AFC-99ED7E5190D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94AEF-80A8-44CB-AFD5-17548E2EA16C}"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97593175-4D63-4CAE-BD14-1E40790FDCFE}">
      <dgm:prSet/>
      <dgm:spPr/>
      <dgm:t>
        <a:bodyPr/>
        <a:lstStyle/>
        <a:p>
          <a:r>
            <a:rPr lang="en-US"/>
            <a:t>Twitter:</a:t>
          </a:r>
        </a:p>
      </dgm:t>
    </dgm:pt>
    <dgm:pt modelId="{2B57A377-DB58-4407-B409-CEE429A3D5D5}" type="parTrans" cxnId="{AECA1817-CE27-4052-A827-D7E616E16567}">
      <dgm:prSet/>
      <dgm:spPr/>
      <dgm:t>
        <a:bodyPr/>
        <a:lstStyle/>
        <a:p>
          <a:endParaRPr lang="en-US"/>
        </a:p>
      </dgm:t>
    </dgm:pt>
    <dgm:pt modelId="{5949C8E5-30CE-413B-AE06-479CF31184DA}" type="sibTrans" cxnId="{AECA1817-CE27-4052-A827-D7E616E16567}">
      <dgm:prSet/>
      <dgm:spPr/>
      <dgm:t>
        <a:bodyPr/>
        <a:lstStyle/>
        <a:p>
          <a:endParaRPr lang="en-US"/>
        </a:p>
      </dgm:t>
    </dgm:pt>
    <dgm:pt modelId="{4C92FDF8-00D4-4CFA-9444-32E109743A80}">
      <dgm:prSet/>
      <dgm:spPr/>
      <dgm:t>
        <a:bodyPr/>
        <a:lstStyle/>
        <a:p>
          <a:pPr>
            <a:buNone/>
          </a:pPr>
          <a:r>
            <a:rPr lang="en-US" dirty="0"/>
            <a:t>@kaohewai</a:t>
          </a:r>
        </a:p>
      </dgm:t>
    </dgm:pt>
    <dgm:pt modelId="{28B732B9-5F60-43C3-9017-FC6D756008BC}" type="parTrans" cxnId="{B4969400-B38D-4B66-8403-E88B5A29A2A5}">
      <dgm:prSet/>
      <dgm:spPr/>
      <dgm:t>
        <a:bodyPr/>
        <a:lstStyle/>
        <a:p>
          <a:endParaRPr lang="en-US"/>
        </a:p>
      </dgm:t>
    </dgm:pt>
    <dgm:pt modelId="{C9313291-02E2-4C27-B6B0-5068D2E1A89B}" type="sibTrans" cxnId="{B4969400-B38D-4B66-8403-E88B5A29A2A5}">
      <dgm:prSet/>
      <dgm:spPr/>
      <dgm:t>
        <a:bodyPr/>
        <a:lstStyle/>
        <a:p>
          <a:endParaRPr lang="en-US"/>
        </a:p>
      </dgm:t>
    </dgm:pt>
    <dgm:pt modelId="{C1719D3B-234C-491C-9D5F-EAB4D7CFC100}">
      <dgm:prSet/>
      <dgm:spPr/>
      <dgm:t>
        <a:bodyPr/>
        <a:lstStyle/>
        <a:p>
          <a:r>
            <a:rPr lang="en-US"/>
            <a:t>Instagram:</a:t>
          </a:r>
        </a:p>
      </dgm:t>
    </dgm:pt>
    <dgm:pt modelId="{5F8EDC23-A442-41D3-9D31-A4FAD6501275}" type="parTrans" cxnId="{2FB88000-2CDC-4F4B-9D80-16FE96269112}">
      <dgm:prSet/>
      <dgm:spPr/>
      <dgm:t>
        <a:bodyPr/>
        <a:lstStyle/>
        <a:p>
          <a:endParaRPr lang="en-US"/>
        </a:p>
      </dgm:t>
    </dgm:pt>
    <dgm:pt modelId="{D8751D73-A1FD-4F45-AB3B-49C173B1DE63}" type="sibTrans" cxnId="{2FB88000-2CDC-4F4B-9D80-16FE96269112}">
      <dgm:prSet/>
      <dgm:spPr/>
      <dgm:t>
        <a:bodyPr/>
        <a:lstStyle/>
        <a:p>
          <a:endParaRPr lang="en-US"/>
        </a:p>
      </dgm:t>
    </dgm:pt>
    <dgm:pt modelId="{E75BF254-1234-4D20-B829-F75AA7DB73D6}">
      <dgm:prSet/>
      <dgm:spPr/>
      <dgm:t>
        <a:bodyPr/>
        <a:lstStyle/>
        <a:p>
          <a:pPr>
            <a:buNone/>
          </a:pPr>
          <a:r>
            <a:rPr lang="en-US" dirty="0" err="1"/>
            <a:t>Kaohewai</a:t>
          </a:r>
          <a:endParaRPr lang="en-US" dirty="0"/>
        </a:p>
      </dgm:t>
    </dgm:pt>
    <dgm:pt modelId="{0646AB74-F790-45F3-BC03-F55660109EF4}" type="parTrans" cxnId="{2B572BB8-DA2D-4722-8B3D-4B80DA82D3B2}">
      <dgm:prSet/>
      <dgm:spPr/>
      <dgm:t>
        <a:bodyPr/>
        <a:lstStyle/>
        <a:p>
          <a:endParaRPr lang="en-US"/>
        </a:p>
      </dgm:t>
    </dgm:pt>
    <dgm:pt modelId="{3417B526-174F-4F2E-8BA5-8BA644784432}" type="sibTrans" cxnId="{2B572BB8-DA2D-4722-8B3D-4B80DA82D3B2}">
      <dgm:prSet/>
      <dgm:spPr/>
      <dgm:t>
        <a:bodyPr/>
        <a:lstStyle/>
        <a:p>
          <a:endParaRPr lang="en-US"/>
        </a:p>
      </dgm:t>
    </dgm:pt>
    <dgm:pt modelId="{9CD2CFB1-878F-4119-B70B-D2DC4273DD65}">
      <dgm:prSet/>
      <dgm:spPr/>
      <dgm:t>
        <a:bodyPr/>
        <a:lstStyle/>
        <a:p>
          <a:pPr>
            <a:buNone/>
          </a:pPr>
          <a:r>
            <a:rPr lang="en-US" dirty="0"/>
            <a:t>@oahuWP</a:t>
          </a:r>
        </a:p>
      </dgm:t>
    </dgm:pt>
    <dgm:pt modelId="{584ACB81-79F2-4527-9B16-9BEAEEB78AA4}" type="parTrans" cxnId="{2990201E-F1F0-4665-86C4-74E1D30AF75B}">
      <dgm:prSet/>
      <dgm:spPr/>
      <dgm:t>
        <a:bodyPr/>
        <a:lstStyle/>
        <a:p>
          <a:endParaRPr lang="en-US"/>
        </a:p>
      </dgm:t>
    </dgm:pt>
    <dgm:pt modelId="{F7FEB42B-88C3-4051-BE89-A4AD30AD759A}" type="sibTrans" cxnId="{2990201E-F1F0-4665-86C4-74E1D30AF75B}">
      <dgm:prSet/>
      <dgm:spPr/>
      <dgm:t>
        <a:bodyPr/>
        <a:lstStyle/>
        <a:p>
          <a:endParaRPr lang="en-US"/>
        </a:p>
      </dgm:t>
    </dgm:pt>
    <dgm:pt modelId="{68FCE886-8829-4CB7-8AC2-916F5C857E32}">
      <dgm:prSet/>
      <dgm:spPr/>
      <dgm:t>
        <a:bodyPr/>
        <a:lstStyle/>
        <a:p>
          <a:pPr>
            <a:buNone/>
          </a:pPr>
          <a:r>
            <a:rPr lang="en-US" dirty="0" err="1"/>
            <a:t>Oahuwaterprotectors</a:t>
          </a:r>
          <a:endParaRPr lang="en-US" dirty="0"/>
        </a:p>
      </dgm:t>
    </dgm:pt>
    <dgm:pt modelId="{EFE1FB43-8E86-4A7C-818D-81736BA72A1C}" type="parTrans" cxnId="{5CFEB2E1-D105-46B7-87B7-BC239DC3592B}">
      <dgm:prSet/>
      <dgm:spPr/>
      <dgm:t>
        <a:bodyPr/>
        <a:lstStyle/>
        <a:p>
          <a:endParaRPr lang="en-US"/>
        </a:p>
      </dgm:t>
    </dgm:pt>
    <dgm:pt modelId="{85BBEF6C-6117-40B5-825C-B7B454C38904}" type="sibTrans" cxnId="{5CFEB2E1-D105-46B7-87B7-BC239DC3592B}">
      <dgm:prSet/>
      <dgm:spPr/>
      <dgm:t>
        <a:bodyPr/>
        <a:lstStyle/>
        <a:p>
          <a:endParaRPr lang="en-US"/>
        </a:p>
      </dgm:t>
    </dgm:pt>
    <dgm:pt modelId="{098540F7-3FD7-4504-927E-EA0CB4E6C12A}" type="pres">
      <dgm:prSet presAssocID="{76A94AEF-80A8-44CB-AFD5-17548E2EA16C}" presName="Name0" presStyleCnt="0">
        <dgm:presLayoutVars>
          <dgm:dir/>
          <dgm:animLvl val="lvl"/>
          <dgm:resizeHandles val="exact"/>
        </dgm:presLayoutVars>
      </dgm:prSet>
      <dgm:spPr/>
    </dgm:pt>
    <dgm:pt modelId="{6A9F1F14-C949-4D5B-919A-D5A215FED894}" type="pres">
      <dgm:prSet presAssocID="{97593175-4D63-4CAE-BD14-1E40790FDCFE}" presName="composite" presStyleCnt="0"/>
      <dgm:spPr/>
    </dgm:pt>
    <dgm:pt modelId="{1BB51AC4-D7DD-4994-A869-F5297B1B6D56}" type="pres">
      <dgm:prSet presAssocID="{97593175-4D63-4CAE-BD14-1E40790FDCFE}" presName="parTx" presStyleLbl="alignNode1" presStyleIdx="0" presStyleCnt="2">
        <dgm:presLayoutVars>
          <dgm:chMax val="0"/>
          <dgm:chPref val="0"/>
          <dgm:bulletEnabled val="1"/>
        </dgm:presLayoutVars>
      </dgm:prSet>
      <dgm:spPr/>
    </dgm:pt>
    <dgm:pt modelId="{1D62D3F6-730B-40A8-A7C2-43EAFBBD266B}" type="pres">
      <dgm:prSet presAssocID="{97593175-4D63-4CAE-BD14-1E40790FDCFE}" presName="desTx" presStyleLbl="alignAccFollowNode1" presStyleIdx="0" presStyleCnt="2">
        <dgm:presLayoutVars>
          <dgm:bulletEnabled val="1"/>
        </dgm:presLayoutVars>
      </dgm:prSet>
      <dgm:spPr/>
    </dgm:pt>
    <dgm:pt modelId="{07F6659C-4EAC-473C-88DC-186902867C5F}" type="pres">
      <dgm:prSet presAssocID="{5949C8E5-30CE-413B-AE06-479CF31184DA}" presName="space" presStyleCnt="0"/>
      <dgm:spPr/>
    </dgm:pt>
    <dgm:pt modelId="{0BB7AA31-4C48-40CF-93D5-63E3C2441F8B}" type="pres">
      <dgm:prSet presAssocID="{C1719D3B-234C-491C-9D5F-EAB4D7CFC100}" presName="composite" presStyleCnt="0"/>
      <dgm:spPr/>
    </dgm:pt>
    <dgm:pt modelId="{61E578E8-7F8B-4A6B-A29E-71AD5C165133}" type="pres">
      <dgm:prSet presAssocID="{C1719D3B-234C-491C-9D5F-EAB4D7CFC100}" presName="parTx" presStyleLbl="alignNode1" presStyleIdx="1" presStyleCnt="2">
        <dgm:presLayoutVars>
          <dgm:chMax val="0"/>
          <dgm:chPref val="0"/>
          <dgm:bulletEnabled val="1"/>
        </dgm:presLayoutVars>
      </dgm:prSet>
      <dgm:spPr/>
    </dgm:pt>
    <dgm:pt modelId="{42CCA81D-132D-4B7F-9981-0C4FF78AAF3B}" type="pres">
      <dgm:prSet presAssocID="{C1719D3B-234C-491C-9D5F-EAB4D7CFC100}" presName="desTx" presStyleLbl="alignAccFollowNode1" presStyleIdx="1" presStyleCnt="2">
        <dgm:presLayoutVars>
          <dgm:bulletEnabled val="1"/>
        </dgm:presLayoutVars>
      </dgm:prSet>
      <dgm:spPr/>
    </dgm:pt>
  </dgm:ptLst>
  <dgm:cxnLst>
    <dgm:cxn modelId="{2FB88000-2CDC-4F4B-9D80-16FE96269112}" srcId="{76A94AEF-80A8-44CB-AFD5-17548E2EA16C}" destId="{C1719D3B-234C-491C-9D5F-EAB4D7CFC100}" srcOrd="1" destOrd="0" parTransId="{5F8EDC23-A442-41D3-9D31-A4FAD6501275}" sibTransId="{D8751D73-A1FD-4F45-AB3B-49C173B1DE63}"/>
    <dgm:cxn modelId="{B4969400-B38D-4B66-8403-E88B5A29A2A5}" srcId="{97593175-4D63-4CAE-BD14-1E40790FDCFE}" destId="{4C92FDF8-00D4-4CFA-9444-32E109743A80}" srcOrd="0" destOrd="0" parTransId="{28B732B9-5F60-43C3-9017-FC6D756008BC}" sibTransId="{C9313291-02E2-4C27-B6B0-5068D2E1A89B}"/>
    <dgm:cxn modelId="{AECA1817-CE27-4052-A827-D7E616E16567}" srcId="{76A94AEF-80A8-44CB-AFD5-17548E2EA16C}" destId="{97593175-4D63-4CAE-BD14-1E40790FDCFE}" srcOrd="0" destOrd="0" parTransId="{2B57A377-DB58-4407-B409-CEE429A3D5D5}" sibTransId="{5949C8E5-30CE-413B-AE06-479CF31184DA}"/>
    <dgm:cxn modelId="{2990201E-F1F0-4665-86C4-74E1D30AF75B}" srcId="{97593175-4D63-4CAE-BD14-1E40790FDCFE}" destId="{9CD2CFB1-878F-4119-B70B-D2DC4273DD65}" srcOrd="1" destOrd="0" parTransId="{584ACB81-79F2-4527-9B16-9BEAEEB78AA4}" sibTransId="{F7FEB42B-88C3-4051-BE89-A4AD30AD759A}"/>
    <dgm:cxn modelId="{4C928942-388D-46FB-B1F0-96ABB672D797}" type="presOf" srcId="{C1719D3B-234C-491C-9D5F-EAB4D7CFC100}" destId="{61E578E8-7F8B-4A6B-A29E-71AD5C165133}" srcOrd="0" destOrd="0" presId="urn:microsoft.com/office/officeart/2005/8/layout/hList1"/>
    <dgm:cxn modelId="{FA951F4F-9976-40D9-B74C-8E77BB23C6A2}" type="presOf" srcId="{9CD2CFB1-878F-4119-B70B-D2DC4273DD65}" destId="{1D62D3F6-730B-40A8-A7C2-43EAFBBD266B}" srcOrd="0" destOrd="1" presId="urn:microsoft.com/office/officeart/2005/8/layout/hList1"/>
    <dgm:cxn modelId="{50A74B96-937E-493D-821E-33AB6F71D7F6}" type="presOf" srcId="{4C92FDF8-00D4-4CFA-9444-32E109743A80}" destId="{1D62D3F6-730B-40A8-A7C2-43EAFBBD266B}" srcOrd="0" destOrd="0" presId="urn:microsoft.com/office/officeart/2005/8/layout/hList1"/>
    <dgm:cxn modelId="{5DE8BFA6-9DE3-4894-8EB3-EFC6BB185B28}" type="presOf" srcId="{97593175-4D63-4CAE-BD14-1E40790FDCFE}" destId="{1BB51AC4-D7DD-4994-A869-F5297B1B6D56}" srcOrd="0" destOrd="0" presId="urn:microsoft.com/office/officeart/2005/8/layout/hList1"/>
    <dgm:cxn modelId="{2B572BB8-DA2D-4722-8B3D-4B80DA82D3B2}" srcId="{C1719D3B-234C-491C-9D5F-EAB4D7CFC100}" destId="{E75BF254-1234-4D20-B829-F75AA7DB73D6}" srcOrd="0" destOrd="0" parTransId="{0646AB74-F790-45F3-BC03-F55660109EF4}" sibTransId="{3417B526-174F-4F2E-8BA5-8BA644784432}"/>
    <dgm:cxn modelId="{B510A9BA-118B-430A-B8C3-BB71E36EC326}" type="presOf" srcId="{76A94AEF-80A8-44CB-AFD5-17548E2EA16C}" destId="{098540F7-3FD7-4504-927E-EA0CB4E6C12A}" srcOrd="0" destOrd="0" presId="urn:microsoft.com/office/officeart/2005/8/layout/hList1"/>
    <dgm:cxn modelId="{5CFEB2E1-D105-46B7-87B7-BC239DC3592B}" srcId="{C1719D3B-234C-491C-9D5F-EAB4D7CFC100}" destId="{68FCE886-8829-4CB7-8AC2-916F5C857E32}" srcOrd="1" destOrd="0" parTransId="{EFE1FB43-8E86-4A7C-818D-81736BA72A1C}" sibTransId="{85BBEF6C-6117-40B5-825C-B7B454C38904}"/>
    <dgm:cxn modelId="{FC5ADBF5-607D-4A42-B6AF-36E457A2C96C}" type="presOf" srcId="{68FCE886-8829-4CB7-8AC2-916F5C857E32}" destId="{42CCA81D-132D-4B7F-9981-0C4FF78AAF3B}" srcOrd="0" destOrd="1" presId="urn:microsoft.com/office/officeart/2005/8/layout/hList1"/>
    <dgm:cxn modelId="{6B6FF7F8-64F6-4853-B88E-DAD0B3C0E2F4}" type="presOf" srcId="{E75BF254-1234-4D20-B829-F75AA7DB73D6}" destId="{42CCA81D-132D-4B7F-9981-0C4FF78AAF3B}" srcOrd="0" destOrd="0" presId="urn:microsoft.com/office/officeart/2005/8/layout/hList1"/>
    <dgm:cxn modelId="{4F646608-A5B9-4346-8F23-CC9B6026390C}" type="presParOf" srcId="{098540F7-3FD7-4504-927E-EA0CB4E6C12A}" destId="{6A9F1F14-C949-4D5B-919A-D5A215FED894}" srcOrd="0" destOrd="0" presId="urn:microsoft.com/office/officeart/2005/8/layout/hList1"/>
    <dgm:cxn modelId="{FAD12861-7C4B-4D17-85C4-11B8D446BF5D}" type="presParOf" srcId="{6A9F1F14-C949-4D5B-919A-D5A215FED894}" destId="{1BB51AC4-D7DD-4994-A869-F5297B1B6D56}" srcOrd="0" destOrd="0" presId="urn:microsoft.com/office/officeart/2005/8/layout/hList1"/>
    <dgm:cxn modelId="{A39B4146-F1DA-4F81-B696-6F56055B001F}" type="presParOf" srcId="{6A9F1F14-C949-4D5B-919A-D5A215FED894}" destId="{1D62D3F6-730B-40A8-A7C2-43EAFBBD266B}" srcOrd="1" destOrd="0" presId="urn:microsoft.com/office/officeart/2005/8/layout/hList1"/>
    <dgm:cxn modelId="{8901F650-2E6F-4DCA-8E14-6707F4ABFAAE}" type="presParOf" srcId="{098540F7-3FD7-4504-927E-EA0CB4E6C12A}" destId="{07F6659C-4EAC-473C-88DC-186902867C5F}" srcOrd="1" destOrd="0" presId="urn:microsoft.com/office/officeart/2005/8/layout/hList1"/>
    <dgm:cxn modelId="{98EB72E4-B577-46AA-9860-FBAE7794613C}" type="presParOf" srcId="{098540F7-3FD7-4504-927E-EA0CB4E6C12A}" destId="{0BB7AA31-4C48-40CF-93D5-63E3C2441F8B}" srcOrd="2" destOrd="0" presId="urn:microsoft.com/office/officeart/2005/8/layout/hList1"/>
    <dgm:cxn modelId="{8EE031FF-EB04-4900-9B0A-B50E42070D67}" type="presParOf" srcId="{0BB7AA31-4C48-40CF-93D5-63E3C2441F8B}" destId="{61E578E8-7F8B-4A6B-A29E-71AD5C165133}" srcOrd="0" destOrd="0" presId="urn:microsoft.com/office/officeart/2005/8/layout/hList1"/>
    <dgm:cxn modelId="{ACF561C7-44BC-4C1D-95B0-8F0A06C44CE7}" type="presParOf" srcId="{0BB7AA31-4C48-40CF-93D5-63E3C2441F8B}" destId="{42CCA81D-132D-4B7F-9981-0C4FF78AAF3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B268B-DFC4-4175-A8C4-9A31FFCEAAB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9A51254B-D293-4789-9F15-C88A5B66210D}">
      <dgm:prSet phldrT="[Text]" custT="1"/>
      <dgm:spPr/>
      <dgm:t>
        <a:bodyPr/>
        <a:lstStyle/>
        <a:p>
          <a:pPr algn="l"/>
          <a:r>
            <a:rPr lang="en-US" sz="3200" dirty="0"/>
            <a:t>Context</a:t>
          </a:r>
        </a:p>
      </dgm:t>
    </dgm:pt>
    <dgm:pt modelId="{5BD64602-9810-4085-983C-01667AB74079}" type="parTrans" cxnId="{B53BD072-6CB9-45A2-8998-262F0BA55BF7}">
      <dgm:prSet/>
      <dgm:spPr/>
      <dgm:t>
        <a:bodyPr/>
        <a:lstStyle/>
        <a:p>
          <a:endParaRPr lang="en-US"/>
        </a:p>
      </dgm:t>
    </dgm:pt>
    <dgm:pt modelId="{A776826A-F6E7-4468-849F-A9F5FA6EFAA7}" type="sibTrans" cxnId="{B53BD072-6CB9-45A2-8998-262F0BA55BF7}">
      <dgm:prSet/>
      <dgm:spPr/>
      <dgm:t>
        <a:bodyPr/>
        <a:lstStyle/>
        <a:p>
          <a:endParaRPr lang="en-US"/>
        </a:p>
      </dgm:t>
    </dgm:pt>
    <dgm:pt modelId="{0CBABE39-3259-4020-A138-26AF4B9EDF58}">
      <dgm:prSet custT="1"/>
      <dgm:spPr/>
      <dgm:t>
        <a:bodyPr/>
        <a:lstStyle/>
        <a:p>
          <a:r>
            <a:rPr lang="en-US" sz="3200" dirty="0"/>
            <a:t>Conceptualizing “Oceanic Sovereignty”</a:t>
          </a:r>
        </a:p>
      </dgm:t>
    </dgm:pt>
    <dgm:pt modelId="{1557A46D-D753-4BEF-900F-654444BD391B}" type="parTrans" cxnId="{1B84E53E-3C15-4709-9AA3-D7118D237EF7}">
      <dgm:prSet/>
      <dgm:spPr/>
      <dgm:t>
        <a:bodyPr/>
        <a:lstStyle/>
        <a:p>
          <a:endParaRPr lang="en-US"/>
        </a:p>
      </dgm:t>
    </dgm:pt>
    <dgm:pt modelId="{03FC1E94-A93C-4C3C-8DA6-E70932EC9C80}" type="sibTrans" cxnId="{1B84E53E-3C15-4709-9AA3-D7118D237EF7}">
      <dgm:prSet/>
      <dgm:spPr/>
      <dgm:t>
        <a:bodyPr/>
        <a:lstStyle/>
        <a:p>
          <a:endParaRPr lang="en-US"/>
        </a:p>
      </dgm:t>
    </dgm:pt>
    <dgm:pt modelId="{49310A08-53D3-4309-A5E7-7FD06F958122}">
      <dgm:prSet custT="1"/>
      <dgm:spPr/>
      <dgm:t>
        <a:bodyPr/>
        <a:lstStyle/>
        <a:p>
          <a:r>
            <a:rPr lang="en-US" sz="3200" dirty="0"/>
            <a:t>Concluding Thoughts and Implications</a:t>
          </a:r>
        </a:p>
      </dgm:t>
    </dgm:pt>
    <dgm:pt modelId="{9E21D20A-9C8E-4137-9CB9-B59ED87B584A}" type="parTrans" cxnId="{CA67DCCA-F8F9-4602-9CD8-39B38C2F72D6}">
      <dgm:prSet/>
      <dgm:spPr/>
      <dgm:t>
        <a:bodyPr/>
        <a:lstStyle/>
        <a:p>
          <a:endParaRPr lang="en-US"/>
        </a:p>
      </dgm:t>
    </dgm:pt>
    <dgm:pt modelId="{C3D68A6E-6C99-4463-BF5E-D39DE0164299}" type="sibTrans" cxnId="{CA67DCCA-F8F9-4602-9CD8-39B38C2F72D6}">
      <dgm:prSet/>
      <dgm:spPr/>
      <dgm:t>
        <a:bodyPr/>
        <a:lstStyle/>
        <a:p>
          <a:endParaRPr lang="en-US"/>
        </a:p>
      </dgm:t>
    </dgm:pt>
    <dgm:pt modelId="{07A29C30-88CC-4FAA-AB31-018D5A564406}" type="pres">
      <dgm:prSet presAssocID="{E0EB268B-DFC4-4175-A8C4-9A31FFCEAABB}" presName="linear" presStyleCnt="0">
        <dgm:presLayoutVars>
          <dgm:dir/>
          <dgm:animLvl val="lvl"/>
          <dgm:resizeHandles val="exact"/>
        </dgm:presLayoutVars>
      </dgm:prSet>
      <dgm:spPr/>
    </dgm:pt>
    <dgm:pt modelId="{7F48EEFD-F991-4A5D-926B-C2D9B93F233C}" type="pres">
      <dgm:prSet presAssocID="{9A51254B-D293-4789-9F15-C88A5B66210D}" presName="parentLin" presStyleCnt="0"/>
      <dgm:spPr/>
    </dgm:pt>
    <dgm:pt modelId="{AB2E29E4-8930-4692-81CD-4A728518C542}" type="pres">
      <dgm:prSet presAssocID="{9A51254B-D293-4789-9F15-C88A5B66210D}" presName="parentLeftMargin" presStyleLbl="node1" presStyleIdx="0" presStyleCnt="3"/>
      <dgm:spPr/>
    </dgm:pt>
    <dgm:pt modelId="{01A7FF94-4016-447A-A249-D01DBCE77435}" type="pres">
      <dgm:prSet presAssocID="{9A51254B-D293-4789-9F15-C88A5B66210D}" presName="parentText" presStyleLbl="node1" presStyleIdx="0" presStyleCnt="3">
        <dgm:presLayoutVars>
          <dgm:chMax val="0"/>
          <dgm:bulletEnabled val="1"/>
        </dgm:presLayoutVars>
      </dgm:prSet>
      <dgm:spPr/>
    </dgm:pt>
    <dgm:pt modelId="{2E2331B9-05ED-4D25-A0BA-8C4D3E5BAD81}" type="pres">
      <dgm:prSet presAssocID="{9A51254B-D293-4789-9F15-C88A5B66210D}" presName="negativeSpace" presStyleCnt="0"/>
      <dgm:spPr/>
    </dgm:pt>
    <dgm:pt modelId="{9277785E-3606-4DD8-9E6F-5057C39D0676}" type="pres">
      <dgm:prSet presAssocID="{9A51254B-D293-4789-9F15-C88A5B66210D}" presName="childText" presStyleLbl="conFgAcc1" presStyleIdx="0" presStyleCnt="3">
        <dgm:presLayoutVars>
          <dgm:bulletEnabled val="1"/>
        </dgm:presLayoutVars>
      </dgm:prSet>
      <dgm:spPr/>
    </dgm:pt>
    <dgm:pt modelId="{47773A04-4BF3-402B-BD6B-B7850ADFA2C1}" type="pres">
      <dgm:prSet presAssocID="{A776826A-F6E7-4468-849F-A9F5FA6EFAA7}" presName="spaceBetweenRectangles" presStyleCnt="0"/>
      <dgm:spPr/>
    </dgm:pt>
    <dgm:pt modelId="{BDC20047-BEBF-4B18-9027-9B025D3EFDF5}" type="pres">
      <dgm:prSet presAssocID="{0CBABE39-3259-4020-A138-26AF4B9EDF58}" presName="parentLin" presStyleCnt="0"/>
      <dgm:spPr/>
    </dgm:pt>
    <dgm:pt modelId="{64B3A0CE-23D3-4D01-99B4-EE01995F21B0}" type="pres">
      <dgm:prSet presAssocID="{0CBABE39-3259-4020-A138-26AF4B9EDF58}" presName="parentLeftMargin" presStyleLbl="node1" presStyleIdx="0" presStyleCnt="3"/>
      <dgm:spPr/>
    </dgm:pt>
    <dgm:pt modelId="{598B54C4-C071-427B-A5F3-A3BF1017F139}" type="pres">
      <dgm:prSet presAssocID="{0CBABE39-3259-4020-A138-26AF4B9EDF58}" presName="parentText" presStyleLbl="node1" presStyleIdx="1" presStyleCnt="3">
        <dgm:presLayoutVars>
          <dgm:chMax val="0"/>
          <dgm:bulletEnabled val="1"/>
        </dgm:presLayoutVars>
      </dgm:prSet>
      <dgm:spPr/>
    </dgm:pt>
    <dgm:pt modelId="{F7B2EF97-EB46-451F-9835-DF0D5B798AC4}" type="pres">
      <dgm:prSet presAssocID="{0CBABE39-3259-4020-A138-26AF4B9EDF58}" presName="negativeSpace" presStyleCnt="0"/>
      <dgm:spPr/>
    </dgm:pt>
    <dgm:pt modelId="{8FFD548A-52ED-426F-87E5-060A6D1D4310}" type="pres">
      <dgm:prSet presAssocID="{0CBABE39-3259-4020-A138-26AF4B9EDF58}" presName="childText" presStyleLbl="conFgAcc1" presStyleIdx="1" presStyleCnt="3">
        <dgm:presLayoutVars>
          <dgm:bulletEnabled val="1"/>
        </dgm:presLayoutVars>
      </dgm:prSet>
      <dgm:spPr/>
    </dgm:pt>
    <dgm:pt modelId="{91CB08D7-56AC-44AD-BBAB-325090EC895E}" type="pres">
      <dgm:prSet presAssocID="{03FC1E94-A93C-4C3C-8DA6-E70932EC9C80}" presName="spaceBetweenRectangles" presStyleCnt="0"/>
      <dgm:spPr/>
    </dgm:pt>
    <dgm:pt modelId="{35DFC0B4-17B4-4672-A322-0422EB948DAD}" type="pres">
      <dgm:prSet presAssocID="{49310A08-53D3-4309-A5E7-7FD06F958122}" presName="parentLin" presStyleCnt="0"/>
      <dgm:spPr/>
    </dgm:pt>
    <dgm:pt modelId="{24BB18AF-0A3D-421B-96E9-E0F615873438}" type="pres">
      <dgm:prSet presAssocID="{49310A08-53D3-4309-A5E7-7FD06F958122}" presName="parentLeftMargin" presStyleLbl="node1" presStyleIdx="1" presStyleCnt="3"/>
      <dgm:spPr/>
    </dgm:pt>
    <dgm:pt modelId="{9CE3BBD4-2856-408F-ABFD-11424872E21D}" type="pres">
      <dgm:prSet presAssocID="{49310A08-53D3-4309-A5E7-7FD06F958122}" presName="parentText" presStyleLbl="node1" presStyleIdx="2" presStyleCnt="3">
        <dgm:presLayoutVars>
          <dgm:chMax val="0"/>
          <dgm:bulletEnabled val="1"/>
        </dgm:presLayoutVars>
      </dgm:prSet>
      <dgm:spPr/>
    </dgm:pt>
    <dgm:pt modelId="{44176482-93F1-4DA7-88FC-7282F1294B9A}" type="pres">
      <dgm:prSet presAssocID="{49310A08-53D3-4309-A5E7-7FD06F958122}" presName="negativeSpace" presStyleCnt="0"/>
      <dgm:spPr/>
    </dgm:pt>
    <dgm:pt modelId="{838CFE3D-DD68-4F87-9B7E-96B4D726C88A}" type="pres">
      <dgm:prSet presAssocID="{49310A08-53D3-4309-A5E7-7FD06F958122}" presName="childText" presStyleLbl="conFgAcc1" presStyleIdx="2" presStyleCnt="3">
        <dgm:presLayoutVars>
          <dgm:bulletEnabled val="1"/>
        </dgm:presLayoutVars>
      </dgm:prSet>
      <dgm:spPr/>
    </dgm:pt>
  </dgm:ptLst>
  <dgm:cxnLst>
    <dgm:cxn modelId="{F3559315-2A90-4C20-B49C-885B90FE412F}" type="presOf" srcId="{0CBABE39-3259-4020-A138-26AF4B9EDF58}" destId="{64B3A0CE-23D3-4D01-99B4-EE01995F21B0}" srcOrd="0" destOrd="0" presId="urn:microsoft.com/office/officeart/2005/8/layout/list1"/>
    <dgm:cxn modelId="{8966FD30-3B61-40BA-9DA2-1ACB19B8B166}" type="presOf" srcId="{E0EB268B-DFC4-4175-A8C4-9A31FFCEAABB}" destId="{07A29C30-88CC-4FAA-AB31-018D5A564406}" srcOrd="0" destOrd="0" presId="urn:microsoft.com/office/officeart/2005/8/layout/list1"/>
    <dgm:cxn modelId="{1B84E53E-3C15-4709-9AA3-D7118D237EF7}" srcId="{E0EB268B-DFC4-4175-A8C4-9A31FFCEAABB}" destId="{0CBABE39-3259-4020-A138-26AF4B9EDF58}" srcOrd="1" destOrd="0" parTransId="{1557A46D-D753-4BEF-900F-654444BD391B}" sibTransId="{03FC1E94-A93C-4C3C-8DA6-E70932EC9C80}"/>
    <dgm:cxn modelId="{1EC1A564-EBBF-427D-9EAA-0FDE4FDAC818}" type="presOf" srcId="{0CBABE39-3259-4020-A138-26AF4B9EDF58}" destId="{598B54C4-C071-427B-A5F3-A3BF1017F139}" srcOrd="1" destOrd="0" presId="urn:microsoft.com/office/officeart/2005/8/layout/list1"/>
    <dgm:cxn modelId="{E149E844-35A3-4D26-B194-33E7F19919CB}" type="presOf" srcId="{9A51254B-D293-4789-9F15-C88A5B66210D}" destId="{AB2E29E4-8930-4692-81CD-4A728518C542}" srcOrd="0" destOrd="0" presId="urn:microsoft.com/office/officeart/2005/8/layout/list1"/>
    <dgm:cxn modelId="{7039546C-332D-4A72-B64F-DF7035F390D9}" type="presOf" srcId="{9A51254B-D293-4789-9F15-C88A5B66210D}" destId="{01A7FF94-4016-447A-A249-D01DBCE77435}" srcOrd="1" destOrd="0" presId="urn:microsoft.com/office/officeart/2005/8/layout/list1"/>
    <dgm:cxn modelId="{B53BD072-6CB9-45A2-8998-262F0BA55BF7}" srcId="{E0EB268B-DFC4-4175-A8C4-9A31FFCEAABB}" destId="{9A51254B-D293-4789-9F15-C88A5B66210D}" srcOrd="0" destOrd="0" parTransId="{5BD64602-9810-4085-983C-01667AB74079}" sibTransId="{A776826A-F6E7-4468-849F-A9F5FA6EFAA7}"/>
    <dgm:cxn modelId="{9216E7AB-B1A1-446F-B264-1B7BFF79B87F}" type="presOf" srcId="{49310A08-53D3-4309-A5E7-7FD06F958122}" destId="{24BB18AF-0A3D-421B-96E9-E0F615873438}" srcOrd="0" destOrd="0" presId="urn:microsoft.com/office/officeart/2005/8/layout/list1"/>
    <dgm:cxn modelId="{CA67DCCA-F8F9-4602-9CD8-39B38C2F72D6}" srcId="{E0EB268B-DFC4-4175-A8C4-9A31FFCEAABB}" destId="{49310A08-53D3-4309-A5E7-7FD06F958122}" srcOrd="2" destOrd="0" parTransId="{9E21D20A-9C8E-4137-9CB9-B59ED87B584A}" sibTransId="{C3D68A6E-6C99-4463-BF5E-D39DE0164299}"/>
    <dgm:cxn modelId="{E56510E2-54CF-42A5-A612-01B7528D2C6E}" type="presOf" srcId="{49310A08-53D3-4309-A5E7-7FD06F958122}" destId="{9CE3BBD4-2856-408F-ABFD-11424872E21D}" srcOrd="1" destOrd="0" presId="urn:microsoft.com/office/officeart/2005/8/layout/list1"/>
    <dgm:cxn modelId="{310635A7-9811-4263-A452-1CDB13E46719}" type="presParOf" srcId="{07A29C30-88CC-4FAA-AB31-018D5A564406}" destId="{7F48EEFD-F991-4A5D-926B-C2D9B93F233C}" srcOrd="0" destOrd="0" presId="urn:microsoft.com/office/officeart/2005/8/layout/list1"/>
    <dgm:cxn modelId="{C5FD01AA-843F-4769-9E01-C209714B4F36}" type="presParOf" srcId="{7F48EEFD-F991-4A5D-926B-C2D9B93F233C}" destId="{AB2E29E4-8930-4692-81CD-4A728518C542}" srcOrd="0" destOrd="0" presId="urn:microsoft.com/office/officeart/2005/8/layout/list1"/>
    <dgm:cxn modelId="{1B25F92B-8AD7-4625-BFA4-3B094EFDC9F0}" type="presParOf" srcId="{7F48EEFD-F991-4A5D-926B-C2D9B93F233C}" destId="{01A7FF94-4016-447A-A249-D01DBCE77435}" srcOrd="1" destOrd="0" presId="urn:microsoft.com/office/officeart/2005/8/layout/list1"/>
    <dgm:cxn modelId="{791BEF7D-E669-4C6A-B4EA-848E30E94A0A}" type="presParOf" srcId="{07A29C30-88CC-4FAA-AB31-018D5A564406}" destId="{2E2331B9-05ED-4D25-A0BA-8C4D3E5BAD81}" srcOrd="1" destOrd="0" presId="urn:microsoft.com/office/officeart/2005/8/layout/list1"/>
    <dgm:cxn modelId="{D75267DD-075A-4CAA-9B41-A8C6B93BA143}" type="presParOf" srcId="{07A29C30-88CC-4FAA-AB31-018D5A564406}" destId="{9277785E-3606-4DD8-9E6F-5057C39D0676}" srcOrd="2" destOrd="0" presId="urn:microsoft.com/office/officeart/2005/8/layout/list1"/>
    <dgm:cxn modelId="{E2CAABA1-4C4F-4334-AD57-29ECF1704DC0}" type="presParOf" srcId="{07A29C30-88CC-4FAA-AB31-018D5A564406}" destId="{47773A04-4BF3-402B-BD6B-B7850ADFA2C1}" srcOrd="3" destOrd="0" presId="urn:microsoft.com/office/officeart/2005/8/layout/list1"/>
    <dgm:cxn modelId="{AED41781-B131-4C5C-8A56-8B58C8595C9A}" type="presParOf" srcId="{07A29C30-88CC-4FAA-AB31-018D5A564406}" destId="{BDC20047-BEBF-4B18-9027-9B025D3EFDF5}" srcOrd="4" destOrd="0" presId="urn:microsoft.com/office/officeart/2005/8/layout/list1"/>
    <dgm:cxn modelId="{14B17B2B-DFF4-4E9B-88A6-C0298BECA497}" type="presParOf" srcId="{BDC20047-BEBF-4B18-9027-9B025D3EFDF5}" destId="{64B3A0CE-23D3-4D01-99B4-EE01995F21B0}" srcOrd="0" destOrd="0" presId="urn:microsoft.com/office/officeart/2005/8/layout/list1"/>
    <dgm:cxn modelId="{ADC3DA56-A702-4A1C-9E7A-E82AA30390B9}" type="presParOf" srcId="{BDC20047-BEBF-4B18-9027-9B025D3EFDF5}" destId="{598B54C4-C071-427B-A5F3-A3BF1017F139}" srcOrd="1" destOrd="0" presId="urn:microsoft.com/office/officeart/2005/8/layout/list1"/>
    <dgm:cxn modelId="{49B86019-1983-4283-924B-E349829DB438}" type="presParOf" srcId="{07A29C30-88CC-4FAA-AB31-018D5A564406}" destId="{F7B2EF97-EB46-451F-9835-DF0D5B798AC4}" srcOrd="5" destOrd="0" presId="urn:microsoft.com/office/officeart/2005/8/layout/list1"/>
    <dgm:cxn modelId="{F0B32EEF-F8F0-4F4A-9EA0-0470F6B18A24}" type="presParOf" srcId="{07A29C30-88CC-4FAA-AB31-018D5A564406}" destId="{8FFD548A-52ED-426F-87E5-060A6D1D4310}" srcOrd="6" destOrd="0" presId="urn:microsoft.com/office/officeart/2005/8/layout/list1"/>
    <dgm:cxn modelId="{CD348F26-6008-4D05-8856-FE70FB1A22E1}" type="presParOf" srcId="{07A29C30-88CC-4FAA-AB31-018D5A564406}" destId="{91CB08D7-56AC-44AD-BBAB-325090EC895E}" srcOrd="7" destOrd="0" presId="urn:microsoft.com/office/officeart/2005/8/layout/list1"/>
    <dgm:cxn modelId="{6DDF38D8-DF2D-4BDB-B837-1B37244B170D}" type="presParOf" srcId="{07A29C30-88CC-4FAA-AB31-018D5A564406}" destId="{35DFC0B4-17B4-4672-A322-0422EB948DAD}" srcOrd="8" destOrd="0" presId="urn:microsoft.com/office/officeart/2005/8/layout/list1"/>
    <dgm:cxn modelId="{89776C57-E71C-44F9-A65A-50784E7AA788}" type="presParOf" srcId="{35DFC0B4-17B4-4672-A322-0422EB948DAD}" destId="{24BB18AF-0A3D-421B-96E9-E0F615873438}" srcOrd="0" destOrd="0" presId="urn:microsoft.com/office/officeart/2005/8/layout/list1"/>
    <dgm:cxn modelId="{1217CC67-144B-464B-B48D-3EA4076318F0}" type="presParOf" srcId="{35DFC0B4-17B4-4672-A322-0422EB948DAD}" destId="{9CE3BBD4-2856-408F-ABFD-11424872E21D}" srcOrd="1" destOrd="0" presId="urn:microsoft.com/office/officeart/2005/8/layout/list1"/>
    <dgm:cxn modelId="{053CFA82-14B6-4240-8DC9-1B2795392F8A}" type="presParOf" srcId="{07A29C30-88CC-4FAA-AB31-018D5A564406}" destId="{44176482-93F1-4DA7-88FC-7282F1294B9A}" srcOrd="9" destOrd="0" presId="urn:microsoft.com/office/officeart/2005/8/layout/list1"/>
    <dgm:cxn modelId="{9DB5440F-5C90-42EC-B134-E17EA3A59C49}" type="presParOf" srcId="{07A29C30-88CC-4FAA-AB31-018D5A564406}" destId="{838CFE3D-DD68-4F87-9B7E-96B4D726C88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51AC4-D7DD-4994-A869-F5297B1B6D56}">
      <dsp:nvSpPr>
        <dsp:cNvPr id="0" name=""/>
        <dsp:cNvSpPr/>
      </dsp:nvSpPr>
      <dsp:spPr>
        <a:xfrm>
          <a:off x="53" y="1123444"/>
          <a:ext cx="5122832" cy="1152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a:t>Twitter:</a:t>
          </a:r>
        </a:p>
      </dsp:txBody>
      <dsp:txXfrm>
        <a:off x="53" y="1123444"/>
        <a:ext cx="5122832" cy="1152000"/>
      </dsp:txXfrm>
    </dsp:sp>
    <dsp:sp modelId="{1D62D3F6-730B-40A8-A7C2-43EAFBBD266B}">
      <dsp:nvSpPr>
        <dsp:cNvPr id="0" name=""/>
        <dsp:cNvSpPr/>
      </dsp:nvSpPr>
      <dsp:spPr>
        <a:xfrm>
          <a:off x="53" y="2275444"/>
          <a:ext cx="5122832" cy="1756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None/>
          </a:pPr>
          <a:r>
            <a:rPr lang="en-US" sz="4000" kern="1200" dirty="0"/>
            <a:t>@kaohewai</a:t>
          </a:r>
        </a:p>
        <a:p>
          <a:pPr marL="285750" lvl="1" indent="-285750" algn="l" defTabSz="1778000">
            <a:lnSpc>
              <a:spcPct val="90000"/>
            </a:lnSpc>
            <a:spcBef>
              <a:spcPct val="0"/>
            </a:spcBef>
            <a:spcAft>
              <a:spcPct val="15000"/>
            </a:spcAft>
            <a:buNone/>
          </a:pPr>
          <a:r>
            <a:rPr lang="en-US" sz="4000" kern="1200" dirty="0"/>
            <a:t>@oahuWP</a:t>
          </a:r>
        </a:p>
      </dsp:txBody>
      <dsp:txXfrm>
        <a:off x="53" y="2275444"/>
        <a:ext cx="5122832" cy="1756800"/>
      </dsp:txXfrm>
    </dsp:sp>
    <dsp:sp modelId="{61E578E8-7F8B-4A6B-A29E-71AD5C165133}">
      <dsp:nvSpPr>
        <dsp:cNvPr id="0" name=""/>
        <dsp:cNvSpPr/>
      </dsp:nvSpPr>
      <dsp:spPr>
        <a:xfrm>
          <a:off x="5840082" y="1123444"/>
          <a:ext cx="5122832" cy="1152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a:t>Instagram:</a:t>
          </a:r>
        </a:p>
      </dsp:txBody>
      <dsp:txXfrm>
        <a:off x="5840082" y="1123444"/>
        <a:ext cx="5122832" cy="1152000"/>
      </dsp:txXfrm>
    </dsp:sp>
    <dsp:sp modelId="{42CCA81D-132D-4B7F-9981-0C4FF78AAF3B}">
      <dsp:nvSpPr>
        <dsp:cNvPr id="0" name=""/>
        <dsp:cNvSpPr/>
      </dsp:nvSpPr>
      <dsp:spPr>
        <a:xfrm>
          <a:off x="5840082" y="2275444"/>
          <a:ext cx="5122832" cy="1756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None/>
          </a:pPr>
          <a:r>
            <a:rPr lang="en-US" sz="4000" kern="1200" dirty="0" err="1"/>
            <a:t>Kaohewai</a:t>
          </a:r>
          <a:endParaRPr lang="en-US" sz="4000" kern="1200" dirty="0"/>
        </a:p>
        <a:p>
          <a:pPr marL="285750" lvl="1" indent="-285750" algn="l" defTabSz="1778000">
            <a:lnSpc>
              <a:spcPct val="90000"/>
            </a:lnSpc>
            <a:spcBef>
              <a:spcPct val="0"/>
            </a:spcBef>
            <a:spcAft>
              <a:spcPct val="15000"/>
            </a:spcAft>
            <a:buNone/>
          </a:pPr>
          <a:r>
            <a:rPr lang="en-US" sz="4000" kern="1200" dirty="0" err="1"/>
            <a:t>Oahuwaterprotectors</a:t>
          </a:r>
          <a:endParaRPr lang="en-US" sz="4000" kern="1200" dirty="0"/>
        </a:p>
      </dsp:txBody>
      <dsp:txXfrm>
        <a:off x="5840082" y="2275444"/>
        <a:ext cx="5122832" cy="175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7785E-3606-4DD8-9E6F-5057C39D0676}">
      <dsp:nvSpPr>
        <dsp:cNvPr id="0" name=""/>
        <dsp:cNvSpPr/>
      </dsp:nvSpPr>
      <dsp:spPr>
        <a:xfrm>
          <a:off x="0" y="568617"/>
          <a:ext cx="10638452" cy="95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A7FF94-4016-447A-A249-D01DBCE77435}">
      <dsp:nvSpPr>
        <dsp:cNvPr id="0" name=""/>
        <dsp:cNvSpPr/>
      </dsp:nvSpPr>
      <dsp:spPr>
        <a:xfrm>
          <a:off x="531922" y="7737"/>
          <a:ext cx="7446916" cy="1121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476" tIns="0" rIns="281476" bIns="0" numCol="1" spcCol="1270" anchor="ctr" anchorCtr="0">
          <a:noAutofit/>
        </a:bodyPr>
        <a:lstStyle/>
        <a:p>
          <a:pPr marL="0" lvl="0" indent="0" algn="l" defTabSz="1422400">
            <a:lnSpc>
              <a:spcPct val="90000"/>
            </a:lnSpc>
            <a:spcBef>
              <a:spcPct val="0"/>
            </a:spcBef>
            <a:spcAft>
              <a:spcPct val="35000"/>
            </a:spcAft>
            <a:buNone/>
          </a:pPr>
          <a:r>
            <a:rPr lang="en-US" sz="3200" kern="1200" dirty="0"/>
            <a:t>Context</a:t>
          </a:r>
        </a:p>
      </dsp:txBody>
      <dsp:txXfrm>
        <a:off x="586682" y="62497"/>
        <a:ext cx="7337396" cy="1012240"/>
      </dsp:txXfrm>
    </dsp:sp>
    <dsp:sp modelId="{8FFD548A-52ED-426F-87E5-060A6D1D4310}">
      <dsp:nvSpPr>
        <dsp:cNvPr id="0" name=""/>
        <dsp:cNvSpPr/>
      </dsp:nvSpPr>
      <dsp:spPr>
        <a:xfrm>
          <a:off x="0" y="2292297"/>
          <a:ext cx="10638452" cy="95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8B54C4-C071-427B-A5F3-A3BF1017F139}">
      <dsp:nvSpPr>
        <dsp:cNvPr id="0" name=""/>
        <dsp:cNvSpPr/>
      </dsp:nvSpPr>
      <dsp:spPr>
        <a:xfrm>
          <a:off x="531922" y="1731417"/>
          <a:ext cx="7446916" cy="1121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476" tIns="0" rIns="281476" bIns="0" numCol="1" spcCol="1270" anchor="ctr" anchorCtr="0">
          <a:noAutofit/>
        </a:bodyPr>
        <a:lstStyle/>
        <a:p>
          <a:pPr marL="0" lvl="0" indent="0" algn="l" defTabSz="1422400">
            <a:lnSpc>
              <a:spcPct val="90000"/>
            </a:lnSpc>
            <a:spcBef>
              <a:spcPct val="0"/>
            </a:spcBef>
            <a:spcAft>
              <a:spcPct val="35000"/>
            </a:spcAft>
            <a:buNone/>
          </a:pPr>
          <a:r>
            <a:rPr lang="en-US" sz="3200" kern="1200" dirty="0"/>
            <a:t>Conceptualizing “Oceanic Sovereignty”</a:t>
          </a:r>
        </a:p>
      </dsp:txBody>
      <dsp:txXfrm>
        <a:off x="586682" y="1786177"/>
        <a:ext cx="7337396" cy="1012240"/>
      </dsp:txXfrm>
    </dsp:sp>
    <dsp:sp modelId="{838CFE3D-DD68-4F87-9B7E-96B4D726C88A}">
      <dsp:nvSpPr>
        <dsp:cNvPr id="0" name=""/>
        <dsp:cNvSpPr/>
      </dsp:nvSpPr>
      <dsp:spPr>
        <a:xfrm>
          <a:off x="0" y="4015978"/>
          <a:ext cx="10638452" cy="95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E3BBD4-2856-408F-ABFD-11424872E21D}">
      <dsp:nvSpPr>
        <dsp:cNvPr id="0" name=""/>
        <dsp:cNvSpPr/>
      </dsp:nvSpPr>
      <dsp:spPr>
        <a:xfrm>
          <a:off x="531922" y="3455098"/>
          <a:ext cx="7446916" cy="1121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1476" tIns="0" rIns="281476" bIns="0" numCol="1" spcCol="1270" anchor="ctr" anchorCtr="0">
          <a:noAutofit/>
        </a:bodyPr>
        <a:lstStyle/>
        <a:p>
          <a:pPr marL="0" lvl="0" indent="0" algn="l" defTabSz="1422400">
            <a:lnSpc>
              <a:spcPct val="90000"/>
            </a:lnSpc>
            <a:spcBef>
              <a:spcPct val="0"/>
            </a:spcBef>
            <a:spcAft>
              <a:spcPct val="35000"/>
            </a:spcAft>
            <a:buNone/>
          </a:pPr>
          <a:r>
            <a:rPr lang="en-US" sz="3200" kern="1200" dirty="0"/>
            <a:t>Concluding Thoughts and Implications</a:t>
          </a:r>
        </a:p>
      </dsp:txBody>
      <dsp:txXfrm>
        <a:off x="586682" y="3509858"/>
        <a:ext cx="7337396"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all, my name is Meagan Harden and I am a PhD student at the University of </a:t>
            </a:r>
            <a:r>
              <a:rPr lang="en-US" dirty="0" err="1"/>
              <a:t>Hawai’I</a:t>
            </a:r>
            <a:r>
              <a:rPr lang="en-US" dirty="0"/>
              <a:t> at Manoa. Today, I’m going to present a paper I’m writing entitled “Codifying oceanic sovereignty: Micronesian Participation at the Third United Nations Conference on the Law of the Sea.”</a:t>
            </a:r>
          </a:p>
        </p:txBody>
      </p:sp>
      <p:sp>
        <p:nvSpPr>
          <p:cNvPr id="4" name="Slide Number Placeholder 3"/>
          <p:cNvSpPr>
            <a:spLocks noGrp="1"/>
          </p:cNvSpPr>
          <p:nvPr>
            <p:ph type="sldNum" sz="quarter" idx="5"/>
          </p:nvPr>
        </p:nvSpPr>
        <p:spPr/>
        <p:txBody>
          <a:bodyPr/>
          <a:lstStyle/>
          <a:p>
            <a:fld id="{BF6B3765-1535-41FB-A927-AAD2D1E85382}" type="slidenum">
              <a:rPr lang="en-US" smtClean="0"/>
              <a:t>1</a:t>
            </a:fld>
            <a:endParaRPr lang="en-US" dirty="0"/>
          </a:p>
        </p:txBody>
      </p:sp>
    </p:spTree>
    <p:extLst>
      <p:ext uri="{BB962C8B-B14F-4D97-AF65-F5344CB8AC3E}">
        <p14:creationId xmlns:p14="http://schemas.microsoft.com/office/powerpoint/2010/main" val="60207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future political status negotiations to determine how the trusteeship would end started in 1969 and lasted well into the 1990s. Over the course of the negotiations, the TT splintered into what are today the commonwealth of the Northern Mariana Islands –which are in a commonwealth relationship with the US; and the independent republics of the Marshall Islands, Palau, and the Federated States of Micronesia.</a:t>
            </a:r>
          </a:p>
          <a:p>
            <a:pPr marL="457200" marR="0" lvl="1"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The three independent states each has a Compact of Free Association with the United states, which basically allows the US to maintain exclusive defense authority over the islands and surrounding waters, in exchange for ongoing economic aid and visa-free travel to the US. </a:t>
            </a:r>
            <a:endParaRPr lang="en-US" sz="1800" strike="sng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10</a:t>
            </a:fld>
            <a:endParaRPr lang="en-US" dirty="0"/>
          </a:p>
        </p:txBody>
      </p:sp>
    </p:spTree>
    <p:extLst>
      <p:ext uri="{BB962C8B-B14F-4D97-AF65-F5344CB8AC3E}">
        <p14:creationId xmlns:p14="http://schemas.microsoft.com/office/powerpoint/2010/main" val="323044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following analysis is derived from my archival research over the past year, conducted in the TTPI archives housed at Hamilton Library here in Honolulu. </a:t>
            </a:r>
          </a:p>
        </p:txBody>
      </p:sp>
      <p:sp>
        <p:nvSpPr>
          <p:cNvPr id="4" name="Slide Number Placeholder 3"/>
          <p:cNvSpPr>
            <a:spLocks noGrp="1"/>
          </p:cNvSpPr>
          <p:nvPr>
            <p:ph type="sldNum" sz="quarter" idx="5"/>
          </p:nvPr>
        </p:nvSpPr>
        <p:spPr/>
        <p:txBody>
          <a:bodyPr/>
          <a:lstStyle/>
          <a:p>
            <a:fld id="{BF6B3765-1535-41FB-A927-AAD2D1E85382}" type="slidenum">
              <a:rPr lang="en-US" smtClean="0"/>
              <a:t>11</a:t>
            </a:fld>
            <a:endParaRPr lang="en-US" dirty="0"/>
          </a:p>
        </p:txBody>
      </p:sp>
    </p:spTree>
    <p:extLst>
      <p:ext uri="{BB962C8B-B14F-4D97-AF65-F5344CB8AC3E}">
        <p14:creationId xmlns:p14="http://schemas.microsoft.com/office/powerpoint/2010/main" val="323916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a few points about the third Conference on the Law of the Sea, which I expect most folks here have at least some familiarity with. The goal of the Conference was to establish an international convention outlining oceanic governance, with the stated goal of preserving humankind’s common heritage –the sea, and everything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the sake of brevity, I’m just going to emphasize that the Convention established both vertical and horizontal delineations of sea space, on the general premise that the further one goes from shore whether up, down, or out horizontally, the less exclusive the rights of use and mobility become. So, for example, the territorial waters closest to the shore are under the jurisdiction of the coastal state, while the high seas ways off this direction are not under any state’s jurisdiction.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12</a:t>
            </a:fld>
            <a:endParaRPr lang="en-US" dirty="0"/>
          </a:p>
        </p:txBody>
      </p:sp>
    </p:spTree>
    <p:extLst>
      <p:ext uri="{BB962C8B-B14F-4D97-AF65-F5344CB8AC3E}">
        <p14:creationId xmlns:p14="http://schemas.microsoft.com/office/powerpoint/2010/main" val="342996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I’m going to introduce what I’m calling oceanic sovereignty, which I define based on these three key characteristics. </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Whereas conventional models of sovereignty, especially in the sort of ideal Westphalian form, necessitate excluding others, oceanic sovereignty is constitutionally relational; whereas Westphalian sovereignty defines citizenship on the basis of membership in this imagined community, oceanic sovereignty necessitates demonstrable use of the sea at very local scales.</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whereas Westphalian sovereignty, especially in the capitalist era, prompts states to compete with other states for resources, oceanic sovereignty aims to nurture local ecologies for benefits across local, national, regional, and even global scales. This is related to the relationality characteristic, but I’m distinguishing the two here for the sake of emphasizing the ecological sustainability aspect.</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Lastly, whereas conventional sovereignty aims to preserve the boundaries/borders of territory, oceanic sovereignty recognizes that governance is necessarily dynamic, Like the sea itself, whose ebbs, flows, currents, waves, and whirlpools keep it in constant motion, the form and function of oceanic sovereignty change in response to local, national, regional, and global contexts.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here that scholars such as Alex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Mawyer</a:t>
            </a:r>
            <a:r>
              <a:rPr lang="en-US" sz="1800" dirty="0">
                <a:effectLst/>
                <a:latin typeface="Calibri" panose="020F0502020204030204" pitchFamily="34" charset="0"/>
                <a:ea typeface="Calibri" panose="020F0502020204030204" pitchFamily="34" charset="0"/>
                <a:cs typeface="Times New Roman" panose="02020603050405020304" pitchFamily="18" charset="0"/>
              </a:rPr>
              <a:t>, Paul D’Arcy,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Tamatoa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Bambridge</a:t>
            </a:r>
            <a:r>
              <a:rPr lang="en-US" sz="1800" dirty="0">
                <a:effectLst/>
                <a:latin typeface="Calibri" panose="020F0502020204030204" pitchFamily="34" charset="0"/>
                <a:ea typeface="Calibri" panose="020F0502020204030204" pitchFamily="34" charset="0"/>
                <a:cs typeface="Times New Roman" panose="02020603050405020304" pitchFamily="18" charset="0"/>
              </a:rPr>
              <a:t> have proposed similar terms for distinguishing forms of sovereignty in the Pacific Islands, but that these, and most other scholarship at least in the social sciences, is focused on sovereignty in the context of anthropogenic change. So, while this is related to my work, I want to emphasize that my theorization gets at the root of oceanic sovereignty, whereas this more conservation-focused work tackles possible outcomes/implications.</a:t>
            </a:r>
          </a:p>
        </p:txBody>
      </p:sp>
      <p:sp>
        <p:nvSpPr>
          <p:cNvPr id="4" name="Slide Number Placeholder 3"/>
          <p:cNvSpPr>
            <a:spLocks noGrp="1"/>
          </p:cNvSpPr>
          <p:nvPr>
            <p:ph type="sldNum" sz="quarter" idx="5"/>
          </p:nvPr>
        </p:nvSpPr>
        <p:spPr/>
        <p:txBody>
          <a:bodyPr/>
          <a:lstStyle/>
          <a:p>
            <a:fld id="{BF6B3765-1535-41FB-A927-AAD2D1E85382}" type="slidenum">
              <a:rPr lang="en-US" smtClean="0"/>
              <a:t>13</a:t>
            </a:fld>
            <a:endParaRPr lang="en-US" dirty="0"/>
          </a:p>
        </p:txBody>
      </p:sp>
    </p:spTree>
    <p:extLst>
      <p:ext uri="{BB962C8B-B14F-4D97-AF65-F5344CB8AC3E}">
        <p14:creationId xmlns:p14="http://schemas.microsoft.com/office/powerpoint/2010/main" val="428888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200" strike="sngStrike" dirty="0">
                <a:effectLst/>
                <a:latin typeface="Times New Roman" panose="02020603050405020304" pitchFamily="18" charset="0"/>
                <a:ea typeface="Calibri" panose="020F0502020204030204" pitchFamily="34" charset="0"/>
                <a:cs typeface="Times New Roman" panose="02020603050405020304" pitchFamily="18" charset="0"/>
              </a:rPr>
              <a:t>So, returning to the issue of spatial governance of the oceans, there are several possible interpretations of Micronesia’s participation in UNCLOS-3, each of which has its own merits. For example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 neoliberal institutionalist perspective might read their participation as an attempt to cement independent state status by participating in international institutions. Even though the Trust Territory was not yet independent, gaining recognition at the United Nations would mark the Congress of Micronesia as representing a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state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rather than a territory, shooing them into this international system of state actors.</a:t>
            </a:r>
          </a:p>
          <a:p>
            <a:pPr marL="0" marR="0" lvl="0" indent="0">
              <a:lnSpc>
                <a:spcPct val="107000"/>
              </a:lnSpc>
              <a:spcBef>
                <a:spcPts val="0"/>
              </a:spcBef>
              <a:spcAft>
                <a:spcPts val="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We could also take a more realist approach to the Congress’ participation in UNCLOS by approaching it as a material-driven attempt to assert Westphalian forms of sovereignty. In this perspective, we could read LOS as a strictly territorializing effort geared towards maximizing economic resources and establishing clearly delimited borders that could legitimately exclude outsiders.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While both of these arguments provides a partial explanation for Micronesian participation in the Conference on the Law of the Sea, I want to suggest that a more ocean-centered perspective reveals something quite different being played out at the conference, and this “something different” is what I’m calling oceanic sovereignty. So, relatively quickly for the sake of time, I’m going to go through what I see as the four main characteristics that distinguish oceanic sovereignty from more conventional, western versions of sovereignty exemplified by the Westphalian state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14</a:t>
            </a:fld>
            <a:endParaRPr lang="en-US" dirty="0"/>
          </a:p>
        </p:txBody>
      </p:sp>
    </p:spTree>
    <p:extLst>
      <p:ext uri="{BB962C8B-B14F-4D97-AF65-F5344CB8AC3E}">
        <p14:creationId xmlns:p14="http://schemas.microsoft.com/office/powerpoint/2010/main" val="221750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Trust Territory began sending a Micronesian delegation to the Conference on LOS in 1975. Even though the TT was still under US admin, they requested observer status so that they’d have a chance to pursue their expectations and hopes for the Conference, which differed substantially from those of the US</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main difference was that the US wanted to maximize the amount of waters under the high seas classification, because this would enable the large continental state to move its military more freely outside other states’ jurisdictions, and to potentially exploit resources from the deep seabed.</a:t>
            </a:r>
          </a:p>
          <a:p>
            <a:pPr marL="342900" marR="0" lvl="0" indent="-342900">
              <a:lnSpc>
                <a:spcPct val="107000"/>
              </a:lnSpc>
              <a:spcBef>
                <a:spcPts val="0"/>
              </a:spcBef>
              <a:spcAft>
                <a:spcPts val="0"/>
              </a:spcAft>
              <a:buFont typeface="+mj-lt"/>
              <a:buAutoNum type="arabicPeriod"/>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Conversely, the Congress of Micronesia wanted to maximize the expanse of water that it would be able to claim upon independence. This is in part because doing so would allow for economic development on the form of regulating commercial fishing, and to gain recognition as an international actor. More importantly, though, was the fact that islanders’ lives were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already deeply entrenched </a:t>
            </a:r>
            <a:r>
              <a:rPr lang="en-US" sz="1200" i="0" dirty="0">
                <a:effectLst/>
                <a:latin typeface="Times New Roman" panose="02020603050405020304" pitchFamily="18" charset="0"/>
                <a:ea typeface="Calibri" panose="020F0502020204030204" pitchFamily="34" charset="0"/>
                <a:cs typeface="Times New Roman" panose="02020603050405020304" pitchFamily="18" charset="0"/>
              </a:rPr>
              <a:t>in the surrounding waters; in the archives, I found quote after quote referring to the seas as an extension of the land, as owned similar to land, and as absolutely fundamental to subsistence, spirituality, travel, and so on. So this highlight the first characteristic contributing to what I’m calling oceanic sovereignty: that is the local scale of governance and demonstrated use of the sea beyond economic/market purposes.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15</a:t>
            </a:fld>
            <a:endParaRPr lang="en-US" dirty="0"/>
          </a:p>
        </p:txBody>
      </p:sp>
    </p:spTree>
    <p:extLst>
      <p:ext uri="{BB962C8B-B14F-4D97-AF65-F5344CB8AC3E}">
        <p14:creationId xmlns:p14="http://schemas.microsoft.com/office/powerpoint/2010/main" val="335283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quote, pulled from a 1973 report by members of the Congress of Micronesia, addresses this facet of oceanic sovereignty:</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“Micronesians own the sea. They own it because they live in it… They own it because they have sailed it for thousands of years. They own it because they learned how to tame it and cope with its awesome power before anyone else did. They own it because they are totally dependent upon it for survival.” (Nakayama and Ramp, 1974).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Rather than inclusion in a national body or imagined community, authority over sea spaces and resources stems from sustained use and responsibility. </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Even though the delegation is asserting this at the international scale, the reasoning is based around the local, lived experiences of individuals and smaller communities; the delegation’s stake in LOS isn’t specific to a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national</a:t>
            </a:r>
            <a:r>
              <a:rPr lang="en-US" sz="1800" i="0" dirty="0">
                <a:effectLst/>
                <a:latin typeface="Times New Roman" panose="02020603050405020304" pitchFamily="18" charset="0"/>
                <a:ea typeface="Calibri" panose="020F0502020204030204" pitchFamily="34" charset="0"/>
                <a:cs typeface="Times New Roman" panose="02020603050405020304" pitchFamily="18" charset="0"/>
              </a:rPr>
              <a:t> identity.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17</a:t>
            </a:fld>
            <a:endParaRPr lang="en-US" dirty="0"/>
          </a:p>
        </p:txBody>
      </p:sp>
    </p:spTree>
    <p:extLst>
      <p:ext uri="{BB962C8B-B14F-4D97-AF65-F5344CB8AC3E}">
        <p14:creationId xmlns:p14="http://schemas.microsoft.com/office/powerpoint/2010/main" val="812128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second characteristic I include is Relationality. This is evident in this quote that I’ve pulled from a report by the Micronesian delegation to the LOS, which states that island nations “are simply small communities joined by various forms of binding 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Thinking back 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Hau’ofa’s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sea of islands, we can interpret these “binding ties” as material in the form of the sea itself, political in the form of regional collaboration networks, and cultural in the form of shared histories. So, sovereignty over any swath of sea is inherently intertwined with other swaths of sea, necessitating a relational approach to governance.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18</a:t>
            </a:fld>
            <a:endParaRPr lang="en-US" dirty="0"/>
          </a:p>
        </p:txBody>
      </p:sp>
    </p:spTree>
    <p:extLst>
      <p:ext uri="{BB962C8B-B14F-4D97-AF65-F5344CB8AC3E}">
        <p14:creationId xmlns:p14="http://schemas.microsoft.com/office/powerpoint/2010/main" val="32386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illustrate the relationality characteristic, let’s look at the Oceania Group that emerged at the Conference. As an observer to the Law of the Sea conference, the Micronesian delegation forged alliances with other states in Oceania, many of which were themselves newly independent.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 formal capacity, the Micronesian delegation joined the Oceania Group at the conference, which was comprised of New Zealand, Australia, Fiji, Tonga, Samoa, and Papua New Guinea.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main goal of this regional group was to form a coalition of states with a vested interest in maximizing islanders’ authority over sea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can see this through the delegation’s involvement with the Oceania Group, in which they collaborated not only for the sake of strength in numbers, but also because the group members recognize that they are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connected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by the sea.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island entities represented by the Oceania group have shared histories of voyaging and settlement, and therefore have a literal common heritage manifested in the ocean.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19</a:t>
            </a:fld>
            <a:endParaRPr lang="en-US" dirty="0"/>
          </a:p>
        </p:txBody>
      </p:sp>
    </p:spTree>
    <p:extLst>
      <p:ext uri="{BB962C8B-B14F-4D97-AF65-F5344CB8AC3E}">
        <p14:creationId xmlns:p14="http://schemas.microsoft.com/office/powerpoint/2010/main" val="185411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Oceanic sovereignty is further characterized by a general focus on sustainability and reciprocity. By that I mean that with the right to use or enjoy the sea comes the obligation to respect its limits and to cultivate a relationship of care with it. </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quotes, both from a 1973 report by the Micronesian Joint Committee on the LOS, illustrate this. </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20</a:t>
            </a:fld>
            <a:endParaRPr lang="en-US" dirty="0"/>
          </a:p>
        </p:txBody>
      </p:sp>
    </p:spTree>
    <p:extLst>
      <p:ext uri="{BB962C8B-B14F-4D97-AF65-F5344CB8AC3E}">
        <p14:creationId xmlns:p14="http://schemas.microsoft.com/office/powerpoint/2010/main" val="31644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Before moving forward, and in keeping with the “oceanic turns” topic of this session, I want to offer a water acknowledgement in lieu of a land acknowledgement. I am presenting from the island of Oahu in the Hawaiian Islands where, as some folks may have seen on the news, US military installations have leaked jet fuel and sewage into both freshwater aquifers and saltwater bays. These Twitter and Instagram accounts contain more information related to decommissioning the fuel tanks and de-militarizing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Hawai’I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 I encourage y’all to check them out, and also to note that this anti-militarism work has been spearheaded by Native Hawaiians, on whose ancestral homes these military installations are built. </a:t>
            </a:r>
          </a:p>
        </p:txBody>
      </p:sp>
      <p:sp>
        <p:nvSpPr>
          <p:cNvPr id="4" name="Slide Number Placeholder 3"/>
          <p:cNvSpPr>
            <a:spLocks noGrp="1"/>
          </p:cNvSpPr>
          <p:nvPr>
            <p:ph type="sldNum" sz="quarter" idx="5"/>
          </p:nvPr>
        </p:nvSpPr>
        <p:spPr/>
        <p:txBody>
          <a:bodyPr/>
          <a:lstStyle/>
          <a:p>
            <a:fld id="{BF6B3765-1535-41FB-A927-AAD2D1E85382}" type="slidenum">
              <a:rPr lang="en-US" smtClean="0"/>
              <a:t>2</a:t>
            </a:fld>
            <a:endParaRPr lang="en-US" dirty="0"/>
          </a:p>
        </p:txBody>
      </p:sp>
    </p:spTree>
    <p:extLst>
      <p:ext uri="{BB962C8B-B14F-4D97-AF65-F5344CB8AC3E}">
        <p14:creationId xmlns:p14="http://schemas.microsoft.com/office/powerpoint/2010/main" val="66191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Finally, the fourth characteristic of oceanic sovereignty is dynamism. Because authority over the seas is relational and exhibited based on usage, reciprocity, and longevity, it is necessarily also dynamic.</a:t>
            </a:r>
          </a:p>
        </p:txBody>
      </p:sp>
      <p:sp>
        <p:nvSpPr>
          <p:cNvPr id="4" name="Slide Number Placeholder 3"/>
          <p:cNvSpPr>
            <a:spLocks noGrp="1"/>
          </p:cNvSpPr>
          <p:nvPr>
            <p:ph type="sldNum" sz="quarter" idx="5"/>
          </p:nvPr>
        </p:nvSpPr>
        <p:spPr/>
        <p:txBody>
          <a:bodyPr/>
          <a:lstStyle/>
          <a:p>
            <a:fld id="{BF6B3765-1535-41FB-A927-AAD2D1E85382}" type="slidenum">
              <a:rPr lang="en-US" smtClean="0"/>
              <a:t>21</a:t>
            </a:fld>
            <a:endParaRPr lang="en-US" dirty="0"/>
          </a:p>
        </p:txBody>
      </p:sp>
    </p:spTree>
    <p:extLst>
      <p:ext uri="{BB962C8B-B14F-4D97-AF65-F5344CB8AC3E}">
        <p14:creationId xmlns:p14="http://schemas.microsoft.com/office/powerpoint/2010/main" val="298538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to conclude, I read the Micronesian delegation’s participation in Conference on the Law of the Sea as an exercise in “oceanic sovereignty,” which is a specifically ocean-oriented concept that is rooted in islanders’ relational ontology of land/sea/human relationships. </a:t>
            </a:r>
          </a:p>
          <a:p>
            <a:pPr marL="0" marR="0" lvl="0"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Oceanic sovereignty is a form of authority over sea spaces forged over millennia of settlement on the islands, and iterations of it can likely be traced back much further than the 17</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century Westphalian state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6B3765-1535-41FB-A927-AAD2D1E85382}" type="slidenum">
              <a:rPr lang="en-US" smtClean="0"/>
              <a:t>22</a:t>
            </a:fld>
            <a:endParaRPr lang="en-US" dirty="0"/>
          </a:p>
        </p:txBody>
      </p:sp>
    </p:spTree>
    <p:extLst>
      <p:ext uri="{BB962C8B-B14F-4D97-AF65-F5344CB8AC3E}">
        <p14:creationId xmlns:p14="http://schemas.microsoft.com/office/powerpoint/2010/main" val="1392690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So, what can all this tell us about oceanic turns?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First, it shows that ocean-oriented ways of thinking about the world have been present far longer than is represented in scholarship. This is an obvious point to make, but finding documents from the 1970s that reference oral histories oriented around the sea stretching back more than a millennium, really drives that point home.</a:t>
            </a:r>
          </a:p>
          <a:p>
            <a:pPr marL="0" marR="0" lvl="0" indent="0">
              <a:lnSpc>
                <a:spcPct val="107000"/>
              </a:lnSpc>
              <a:spcBef>
                <a:spcPts val="0"/>
              </a:spcBef>
              <a:spcAft>
                <a:spcPts val="0"/>
              </a:spcAft>
              <a:buFont typeface="+mj-l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Second, the fact that this oceanic sovereignty was asserted at the UN, the epitome of a state-centered international institution, suggests that there are real geopolitical stakes in unpacking oceanic sovereignty in its theoretical and practical forms.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Finally, </a:t>
            </a: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alternative political futures, especially regarding territoriality on land and sea.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r>
              <a:rPr lang="en-US" sz="1800" dirty="0"/>
              <a:t>Turning to Indigenous and islander perspectives can help to advance “oceanic turns” by offering alternative political visions/forms, and by bringing ocean-oriented ontologies into geopolitical considerations</a:t>
            </a:r>
          </a:p>
        </p:txBody>
      </p:sp>
      <p:sp>
        <p:nvSpPr>
          <p:cNvPr id="4" name="Slide Number Placeholder 3"/>
          <p:cNvSpPr>
            <a:spLocks noGrp="1"/>
          </p:cNvSpPr>
          <p:nvPr>
            <p:ph type="sldNum" sz="quarter" idx="5"/>
          </p:nvPr>
        </p:nvSpPr>
        <p:spPr/>
        <p:txBody>
          <a:bodyPr/>
          <a:lstStyle/>
          <a:p>
            <a:fld id="{BF6B3765-1535-41FB-A927-AAD2D1E85382}" type="slidenum">
              <a:rPr lang="en-US" smtClean="0"/>
              <a:t>23</a:t>
            </a:fld>
            <a:endParaRPr lang="en-US" dirty="0"/>
          </a:p>
        </p:txBody>
      </p:sp>
    </p:spTree>
    <p:extLst>
      <p:ext uri="{BB962C8B-B14F-4D97-AF65-F5344CB8AC3E}">
        <p14:creationId xmlns:p14="http://schemas.microsoft.com/office/powerpoint/2010/main" val="2457254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24</a:t>
            </a:fld>
            <a:endParaRPr lang="en-US" dirty="0"/>
          </a:p>
        </p:txBody>
      </p:sp>
    </p:spTree>
    <p:extLst>
      <p:ext uri="{BB962C8B-B14F-4D97-AF65-F5344CB8AC3E}">
        <p14:creationId xmlns:p14="http://schemas.microsoft.com/office/powerpoint/2010/main" val="359362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group of people will be the “stars” of my presentation. They are the 1975 Congress of Micronesia, which is a legislative body modeled after the US Congress and created by the US administration, who intended the Congress to basically be a local extension of US interests. However, as I’m going to show during this presentation, that didn’t actually work out so well for the US. </a:t>
            </a:r>
          </a:p>
        </p:txBody>
      </p:sp>
      <p:sp>
        <p:nvSpPr>
          <p:cNvPr id="4" name="Slide Number Placeholder 3"/>
          <p:cNvSpPr>
            <a:spLocks noGrp="1"/>
          </p:cNvSpPr>
          <p:nvPr>
            <p:ph type="sldNum" sz="quarter" idx="5"/>
          </p:nvPr>
        </p:nvSpPr>
        <p:spPr/>
        <p:txBody>
          <a:bodyPr/>
          <a:lstStyle/>
          <a:p>
            <a:fld id="{BF6B3765-1535-41FB-A927-AAD2D1E85382}" type="slidenum">
              <a:rPr lang="en-US" smtClean="0"/>
              <a:t>3</a:t>
            </a:fld>
            <a:endParaRPr lang="en-US" dirty="0"/>
          </a:p>
        </p:txBody>
      </p:sp>
    </p:spTree>
    <p:extLst>
      <p:ext uri="{BB962C8B-B14F-4D97-AF65-F5344CB8AC3E}">
        <p14:creationId xmlns:p14="http://schemas.microsoft.com/office/powerpoint/2010/main" val="126026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Quick outline</a:t>
            </a:r>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4</a:t>
            </a:fld>
            <a:endParaRPr lang="en-US" dirty="0"/>
          </a:p>
        </p:txBody>
      </p:sp>
    </p:spTree>
    <p:extLst>
      <p:ext uri="{BB962C8B-B14F-4D97-AF65-F5344CB8AC3E}">
        <p14:creationId xmlns:p14="http://schemas.microsoft.com/office/powerpoint/2010/main" val="208390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theorize oceanic sovereignty as exhibiting 3 key characteristics: relationality, norms of use, and sustainability.</a:t>
            </a:r>
          </a:p>
        </p:txBody>
      </p:sp>
      <p:sp>
        <p:nvSpPr>
          <p:cNvPr id="4" name="Slide Number Placeholder 3"/>
          <p:cNvSpPr>
            <a:spLocks noGrp="1"/>
          </p:cNvSpPr>
          <p:nvPr>
            <p:ph type="sldNum" sz="quarter" idx="5"/>
          </p:nvPr>
        </p:nvSpPr>
        <p:spPr/>
        <p:txBody>
          <a:bodyPr/>
          <a:lstStyle/>
          <a:p>
            <a:fld id="{BF6B3765-1535-41FB-A927-AAD2D1E85382}" type="slidenum">
              <a:rPr lang="en-US" smtClean="0"/>
              <a:t>5</a:t>
            </a:fld>
            <a:endParaRPr lang="en-US" dirty="0"/>
          </a:p>
        </p:txBody>
      </p:sp>
    </p:spTree>
    <p:extLst>
      <p:ext uri="{BB962C8B-B14F-4D97-AF65-F5344CB8AC3E}">
        <p14:creationId xmlns:p14="http://schemas.microsoft.com/office/powerpoint/2010/main" val="1128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Steinberg and Peters’ “wet ontologies” and “more-than-wet ontologies” are foundational to my analysis in that they attend to the material dynamism, extending Stuart Elden’s work on voluminous geopolitics to engage with fluidity materially and as a metaphorical entry point into configurations of power.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of the points that I want to make here is that, because ways of living with the ocean stretch back millennia, we can turn to Indigenous, islander ontologies of spatial governance that confound surface-level or singular interpretations of the sea (or, perhaps, seas plural).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Scholarship from Pacific Islanders provides a framework for my work, and the work of Tongan scholar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Epeli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Hau’ofa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and Samoan scholar Damon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Salesa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have been especially helpful for thinking through spatial epistemologies of ocean space.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his most well-known essay,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Hau’ofa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theorizes Oceania as a “sea of islands,” emphasizing that shared histories of voyaging, migration, and settlement actually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link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islands to one another. Here,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Hau’ofa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 speaking against the western trope of the ocean as an empty void or an isolating barrier, by pointing out relationships forged across it. </a:t>
            </a:r>
          </a:p>
          <a:p>
            <a:pPr marL="457200" marR="0" lvl="1" indent="0">
              <a:lnSpc>
                <a:spcPct val="107000"/>
              </a:lnSpc>
              <a:spcBef>
                <a:spcPts val="0"/>
              </a:spcBef>
              <a:spcAft>
                <a:spcPts val="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6</a:t>
            </a:fld>
            <a:endParaRPr lang="en-US" dirty="0"/>
          </a:p>
        </p:txBody>
      </p:sp>
    </p:spTree>
    <p:extLst>
      <p:ext uri="{BB962C8B-B14F-4D97-AF65-F5344CB8AC3E}">
        <p14:creationId xmlns:p14="http://schemas.microsoft.com/office/powerpoint/2010/main" val="210037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Steinberg and Peters’ “wet ontologies” and “more-than-wet ontologies” are foundational to my analysis in that they attend to the material dynamism, extending Stuart Elden’s work on vertical  geopolitics to engage with fluidity materially, voluminously, and as a metaphorical entry point into configurations of power.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Scholarship from Pacific Islanders provides a framework for my work, and the work of Tongan scholar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Epeli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Hau’ofa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and Samoan scholar Damon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Salesa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have been especially helpful for thinking through spatial epistemologies of ocean space.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his most well-known essay,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Hau’ofa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theorizes Oceania as a “sea of islands,” emphasizing that shared histories of voyaging, migration, and settlement actually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link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islands to one another. Here,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Hau’ofa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is speaking against the western trope of the ocean as an empty void or an isolating barrier, by pointing out relationships forged across it. </a:t>
            </a:r>
          </a:p>
          <a:p>
            <a:pPr marL="457200" marR="0" lvl="1" indent="0">
              <a:lnSpc>
                <a:spcPct val="107000"/>
              </a:lnSpc>
              <a:spcBef>
                <a:spcPts val="0"/>
              </a:spcBef>
              <a:spcAft>
                <a:spcPts val="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Salesa’s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“native seas” are also important to my theorizing. Basically, a native sea is an aquatic space that is known or marked based on norms of use. Crucially, native seas can be nested, overlapping, and adapted according to community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is a bit of an elementary visual, but if we imagine each of these circles as an area of sea space governed according to specific norms and relationships, we can visualize the points of overlap and connection across spaces. This of course looks very different than a political map of nation-states, and in the remainder of the presentation I’m going to talk about why and how I interpret the concept of oceanic sovereignty as functioning much more like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Salesa’s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model of native seas than [change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7</a:t>
            </a:fld>
            <a:endParaRPr lang="en-US" dirty="0"/>
          </a:p>
        </p:txBody>
      </p:sp>
    </p:spTree>
    <p:extLst>
      <p:ext uri="{BB962C8B-B14F-4D97-AF65-F5344CB8AC3E}">
        <p14:creationId xmlns:p14="http://schemas.microsoft.com/office/powerpoint/2010/main" val="363093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p>
        </p:txBody>
      </p:sp>
      <p:sp>
        <p:nvSpPr>
          <p:cNvPr id="4" name="Slide Number Placeholder 3"/>
          <p:cNvSpPr>
            <a:spLocks noGrp="1"/>
          </p:cNvSpPr>
          <p:nvPr>
            <p:ph type="sldNum" sz="quarter" idx="5"/>
          </p:nvPr>
        </p:nvSpPr>
        <p:spPr/>
        <p:txBody>
          <a:bodyPr/>
          <a:lstStyle/>
          <a:p>
            <a:fld id="{BF6B3765-1535-41FB-A927-AAD2D1E85382}" type="slidenum">
              <a:rPr lang="en-US" smtClean="0"/>
              <a:t>8</a:t>
            </a:fld>
            <a:endParaRPr lang="en-US" dirty="0"/>
          </a:p>
        </p:txBody>
      </p:sp>
    </p:spTree>
    <p:extLst>
      <p:ext uri="{BB962C8B-B14F-4D97-AF65-F5344CB8AC3E}">
        <p14:creationId xmlns:p14="http://schemas.microsoft.com/office/powerpoint/2010/main" val="60955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the conclusion of World War II, the US claimed administrative authority over Japan’s colonies in the Pacific, and this area of Micronesia became governed under the UN’s Trust Territory system. This system was geared towards political and economic development for the trust territory, with the ultimate goal of supporting transitions to independence.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-details of the trust agreement enabled the US to establish a military presence in the islands.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6B3765-1535-41FB-A927-AAD2D1E85382}" type="slidenum">
              <a:rPr lang="en-US" smtClean="0"/>
              <a:t>9</a:t>
            </a:fld>
            <a:endParaRPr lang="en-US" dirty="0"/>
          </a:p>
        </p:txBody>
      </p:sp>
    </p:spTree>
    <p:extLst>
      <p:ext uri="{BB962C8B-B14F-4D97-AF65-F5344CB8AC3E}">
        <p14:creationId xmlns:p14="http://schemas.microsoft.com/office/powerpoint/2010/main" val="109731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2/24/2022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mharden@hawaii.edu"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361950" y="4844625"/>
            <a:ext cx="3428999" cy="754025"/>
          </a:xfrm>
        </p:spPr>
        <p:txBody>
          <a:bodyPr>
            <a:normAutofit/>
          </a:bodyPr>
          <a:lstStyle/>
          <a:p>
            <a:pPr algn="l"/>
            <a:r>
              <a:rPr lang="en-US" dirty="0"/>
              <a:t>Meagan Harden</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271587" y="1418026"/>
            <a:ext cx="9648825" cy="1231922"/>
          </a:xfrm>
        </p:spPr>
        <p:txBody>
          <a:bodyPr>
            <a:normAutofit/>
          </a:bodyPr>
          <a:lstStyle/>
          <a:p>
            <a:pPr algn="ctr"/>
            <a:r>
              <a:rPr lang="en-US" sz="7200" dirty="0"/>
              <a:t>Codifying Oceanic Sovereignty</a:t>
            </a:r>
          </a:p>
        </p:txBody>
      </p:sp>
      <p:sp>
        <p:nvSpPr>
          <p:cNvPr id="6" name="Title 1">
            <a:extLst>
              <a:ext uri="{FF2B5EF4-FFF2-40B4-BE49-F238E27FC236}">
                <a16:creationId xmlns:a16="http://schemas.microsoft.com/office/drawing/2014/main" id="{D6DF83CC-DDA5-4A56-8C18-4DB4302BF960}"/>
              </a:ext>
            </a:extLst>
          </p:cNvPr>
          <p:cNvSpPr txBox="1">
            <a:spLocks/>
          </p:cNvSpPr>
          <p:nvPr/>
        </p:nvSpPr>
        <p:spPr>
          <a:xfrm>
            <a:off x="776286" y="2742309"/>
            <a:ext cx="10639425" cy="1231922"/>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n-US" sz="5000" dirty="0"/>
              <a:t>Micronesian Participation in UNCLOS-3</a:t>
            </a:r>
          </a:p>
        </p:txBody>
      </p:sp>
      <p:sp>
        <p:nvSpPr>
          <p:cNvPr id="4" name="TextBox 3">
            <a:extLst>
              <a:ext uri="{FF2B5EF4-FFF2-40B4-BE49-F238E27FC236}">
                <a16:creationId xmlns:a16="http://schemas.microsoft.com/office/drawing/2014/main" id="{F47DDBB6-C31E-4F23-AAFA-BF93A5491A9B}"/>
              </a:ext>
            </a:extLst>
          </p:cNvPr>
          <p:cNvSpPr txBox="1"/>
          <p:nvPr/>
        </p:nvSpPr>
        <p:spPr>
          <a:xfrm>
            <a:off x="361950" y="5622659"/>
            <a:ext cx="5972175" cy="646331"/>
          </a:xfrm>
          <a:prstGeom prst="rect">
            <a:avLst/>
          </a:prstGeom>
          <a:noFill/>
        </p:spPr>
        <p:txBody>
          <a:bodyPr wrap="square" rtlCol="0">
            <a:spAutoFit/>
          </a:bodyPr>
          <a:lstStyle/>
          <a:p>
            <a:r>
              <a:rPr lang="en-US" dirty="0"/>
              <a:t>February 25</a:t>
            </a:r>
            <a:r>
              <a:rPr lang="en-US" baseline="30000" dirty="0"/>
              <a:t>th</a:t>
            </a:r>
            <a:r>
              <a:rPr lang="en-US" dirty="0"/>
              <a:t>, 2022</a:t>
            </a:r>
          </a:p>
          <a:p>
            <a:r>
              <a:rPr lang="en-US" dirty="0"/>
              <a:t>American Association of Geographers Annual Conference</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5BE36B-6E18-41D9-9F78-C647C8EACA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15" b="6492"/>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1206C32-5982-4765-BC7F-88B66AE3391C}"/>
              </a:ext>
            </a:extLst>
          </p:cNvPr>
          <p:cNvSpPr/>
          <p:nvPr/>
        </p:nvSpPr>
        <p:spPr>
          <a:xfrm>
            <a:off x="6802016" y="5598367"/>
            <a:ext cx="5389964" cy="1259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A47537-95C1-4384-B51C-F35A9EDCD1A9}"/>
              </a:ext>
            </a:extLst>
          </p:cNvPr>
          <p:cNvSpPr txBox="1"/>
          <p:nvPr/>
        </p:nvSpPr>
        <p:spPr>
          <a:xfrm>
            <a:off x="6830028" y="5657661"/>
            <a:ext cx="5361972" cy="1200329"/>
          </a:xfrm>
          <a:prstGeom prst="rect">
            <a:avLst/>
          </a:prstGeom>
          <a:noFill/>
        </p:spPr>
        <p:txBody>
          <a:bodyPr wrap="square" rtlCol="0">
            <a:spAutoFit/>
          </a:bodyPr>
          <a:lstStyle/>
          <a:p>
            <a:r>
              <a:rPr lang="en-US" sz="3600" dirty="0"/>
              <a:t>Pacific Peoples’ Partnership (2020). </a:t>
            </a:r>
          </a:p>
        </p:txBody>
      </p:sp>
      <p:sp>
        <p:nvSpPr>
          <p:cNvPr id="2" name="Freeform: Shape 1">
            <a:extLst>
              <a:ext uri="{FF2B5EF4-FFF2-40B4-BE49-F238E27FC236}">
                <a16:creationId xmlns:a16="http://schemas.microsoft.com/office/drawing/2014/main" id="{272658E5-FBA3-4E33-9929-6CA932E1FF69}"/>
              </a:ext>
            </a:extLst>
          </p:cNvPr>
          <p:cNvSpPr/>
          <p:nvPr/>
        </p:nvSpPr>
        <p:spPr>
          <a:xfrm>
            <a:off x="2304661" y="317241"/>
            <a:ext cx="1296955" cy="1091681"/>
          </a:xfrm>
          <a:custGeom>
            <a:avLst/>
            <a:gdLst>
              <a:gd name="connsiteX0" fmla="*/ 0 w 1296955"/>
              <a:gd name="connsiteY0" fmla="*/ 345232 h 1091681"/>
              <a:gd name="connsiteX1" fmla="*/ 466531 w 1296955"/>
              <a:gd name="connsiteY1" fmla="*/ 1091681 h 1091681"/>
              <a:gd name="connsiteX2" fmla="*/ 1296955 w 1296955"/>
              <a:gd name="connsiteY2" fmla="*/ 643812 h 1091681"/>
              <a:gd name="connsiteX3" fmla="*/ 718457 w 1296955"/>
              <a:gd name="connsiteY3" fmla="*/ 0 h 1091681"/>
              <a:gd name="connsiteX4" fmla="*/ 0 w 1296955"/>
              <a:gd name="connsiteY4" fmla="*/ 345232 h 109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55" h="1091681">
                <a:moveTo>
                  <a:pt x="0" y="345232"/>
                </a:moveTo>
                <a:lnTo>
                  <a:pt x="466531" y="1091681"/>
                </a:lnTo>
                <a:lnTo>
                  <a:pt x="1296955" y="643812"/>
                </a:lnTo>
                <a:lnTo>
                  <a:pt x="718457" y="0"/>
                </a:lnTo>
                <a:lnTo>
                  <a:pt x="0" y="345232"/>
                </a:lnTo>
                <a:close/>
              </a:path>
            </a:pathLst>
          </a:custGeom>
          <a:noFill/>
          <a:ln w="381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1C7FC81-6C27-47CE-AB2D-F93DA4270609}"/>
              </a:ext>
            </a:extLst>
          </p:cNvPr>
          <p:cNvSpPr/>
          <p:nvPr/>
        </p:nvSpPr>
        <p:spPr>
          <a:xfrm>
            <a:off x="3881535" y="923731"/>
            <a:ext cx="1772816" cy="1362269"/>
          </a:xfrm>
          <a:custGeom>
            <a:avLst/>
            <a:gdLst>
              <a:gd name="connsiteX0" fmla="*/ 0 w 1772816"/>
              <a:gd name="connsiteY0" fmla="*/ 242596 h 1362269"/>
              <a:gd name="connsiteX1" fmla="*/ 951722 w 1772816"/>
              <a:gd name="connsiteY1" fmla="*/ 1362269 h 1362269"/>
              <a:gd name="connsiteX2" fmla="*/ 1772816 w 1772816"/>
              <a:gd name="connsiteY2" fmla="*/ 933061 h 1362269"/>
              <a:gd name="connsiteX3" fmla="*/ 1110343 w 1772816"/>
              <a:gd name="connsiteY3" fmla="*/ 0 h 1362269"/>
              <a:gd name="connsiteX4" fmla="*/ 0 w 1772816"/>
              <a:gd name="connsiteY4" fmla="*/ 242596 h 136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816" h="1362269">
                <a:moveTo>
                  <a:pt x="0" y="242596"/>
                </a:moveTo>
                <a:lnTo>
                  <a:pt x="951722" y="1362269"/>
                </a:lnTo>
                <a:lnTo>
                  <a:pt x="1772816" y="933061"/>
                </a:lnTo>
                <a:lnTo>
                  <a:pt x="1110343" y="0"/>
                </a:lnTo>
                <a:lnTo>
                  <a:pt x="0" y="242596"/>
                </a:lnTo>
                <a:close/>
              </a:path>
            </a:pathLst>
          </a:custGeom>
          <a:noFill/>
          <a:ln w="381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0FB0E27B-B93C-4D4D-8199-DABCA4246155}"/>
              </a:ext>
            </a:extLst>
          </p:cNvPr>
          <p:cNvSpPr/>
          <p:nvPr/>
        </p:nvSpPr>
        <p:spPr>
          <a:xfrm>
            <a:off x="2090057" y="1324947"/>
            <a:ext cx="2388637" cy="979714"/>
          </a:xfrm>
          <a:custGeom>
            <a:avLst/>
            <a:gdLst>
              <a:gd name="connsiteX0" fmla="*/ 0 w 2388637"/>
              <a:gd name="connsiteY0" fmla="*/ 0 h 979714"/>
              <a:gd name="connsiteX1" fmla="*/ 363894 w 2388637"/>
              <a:gd name="connsiteY1" fmla="*/ 979714 h 979714"/>
              <a:gd name="connsiteX2" fmla="*/ 2388637 w 2388637"/>
              <a:gd name="connsiteY2" fmla="*/ 765110 h 979714"/>
              <a:gd name="connsiteX3" fmla="*/ 2062065 w 2388637"/>
              <a:gd name="connsiteY3" fmla="*/ 242596 h 979714"/>
              <a:gd name="connsiteX4" fmla="*/ 1651519 w 2388637"/>
              <a:gd name="connsiteY4" fmla="*/ 139959 h 979714"/>
              <a:gd name="connsiteX5" fmla="*/ 391886 w 2388637"/>
              <a:gd name="connsiteY5" fmla="*/ 65314 h 979714"/>
              <a:gd name="connsiteX6" fmla="*/ 0 w 2388637"/>
              <a:gd name="connsiteY6" fmla="*/ 0 h 97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8637" h="979714">
                <a:moveTo>
                  <a:pt x="0" y="0"/>
                </a:moveTo>
                <a:lnTo>
                  <a:pt x="363894" y="979714"/>
                </a:lnTo>
                <a:lnTo>
                  <a:pt x="2388637" y="765110"/>
                </a:lnTo>
                <a:lnTo>
                  <a:pt x="2062065" y="242596"/>
                </a:lnTo>
                <a:lnTo>
                  <a:pt x="1651519" y="139959"/>
                </a:lnTo>
                <a:lnTo>
                  <a:pt x="391886" y="65314"/>
                </a:lnTo>
                <a:lnTo>
                  <a:pt x="0" y="0"/>
                </a:lnTo>
                <a:close/>
              </a:path>
            </a:pathLst>
          </a:custGeom>
          <a:noFill/>
          <a:ln w="381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8AB015B-26B7-4CC3-A728-F6A9B4475640}"/>
              </a:ext>
            </a:extLst>
          </p:cNvPr>
          <p:cNvSpPr/>
          <p:nvPr/>
        </p:nvSpPr>
        <p:spPr>
          <a:xfrm>
            <a:off x="1539551" y="1390261"/>
            <a:ext cx="671804" cy="718457"/>
          </a:xfrm>
          <a:custGeom>
            <a:avLst/>
            <a:gdLst>
              <a:gd name="connsiteX0" fmla="*/ 438539 w 671804"/>
              <a:gd name="connsiteY0" fmla="*/ 0 h 718457"/>
              <a:gd name="connsiteX1" fmla="*/ 0 w 671804"/>
              <a:gd name="connsiteY1" fmla="*/ 690466 h 718457"/>
              <a:gd name="connsiteX2" fmla="*/ 429208 w 671804"/>
              <a:gd name="connsiteY2" fmla="*/ 718457 h 718457"/>
              <a:gd name="connsiteX3" fmla="*/ 671804 w 671804"/>
              <a:gd name="connsiteY3" fmla="*/ 93306 h 718457"/>
              <a:gd name="connsiteX4" fmla="*/ 438539 w 671804"/>
              <a:gd name="connsiteY4" fmla="*/ 0 h 71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804" h="718457">
                <a:moveTo>
                  <a:pt x="438539" y="0"/>
                </a:moveTo>
                <a:lnTo>
                  <a:pt x="0" y="690466"/>
                </a:lnTo>
                <a:lnTo>
                  <a:pt x="429208" y="718457"/>
                </a:lnTo>
                <a:lnTo>
                  <a:pt x="671804" y="93306"/>
                </a:lnTo>
                <a:lnTo>
                  <a:pt x="438539" y="0"/>
                </a:lnTo>
                <a:close/>
              </a:path>
            </a:pathLst>
          </a:custGeom>
          <a:noFill/>
          <a:ln w="285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4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r>
              <a:rPr lang="en-US" sz="6000" dirty="0"/>
              <a:t>Timeline</a:t>
            </a:r>
          </a:p>
        </p:txBody>
      </p:sp>
      <p:sp>
        <p:nvSpPr>
          <p:cNvPr id="16" name="TextBox 15">
            <a:extLst>
              <a:ext uri="{FF2B5EF4-FFF2-40B4-BE49-F238E27FC236}">
                <a16:creationId xmlns:a16="http://schemas.microsoft.com/office/drawing/2014/main" id="{C0E11C6B-8E8A-46CC-BD7A-46308FA646E3}"/>
              </a:ext>
            </a:extLst>
          </p:cNvPr>
          <p:cNvSpPr txBox="1"/>
          <p:nvPr/>
        </p:nvSpPr>
        <p:spPr>
          <a:xfrm>
            <a:off x="1281793" y="5848298"/>
            <a:ext cx="116749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1950</a:t>
            </a:r>
          </a:p>
        </p:txBody>
      </p:sp>
      <p:sp>
        <p:nvSpPr>
          <p:cNvPr id="17" name="TextBox 16">
            <a:extLst>
              <a:ext uri="{FF2B5EF4-FFF2-40B4-BE49-F238E27FC236}">
                <a16:creationId xmlns:a16="http://schemas.microsoft.com/office/drawing/2014/main" id="{5E6EAEFA-F306-4D7C-B879-6010AD1E8F3A}"/>
              </a:ext>
            </a:extLst>
          </p:cNvPr>
          <p:cNvSpPr txBox="1"/>
          <p:nvPr/>
        </p:nvSpPr>
        <p:spPr>
          <a:xfrm>
            <a:off x="5559878" y="5852457"/>
            <a:ext cx="107224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1970</a:t>
            </a:r>
          </a:p>
        </p:txBody>
      </p:sp>
      <p:sp>
        <p:nvSpPr>
          <p:cNvPr id="18" name="TextBox 17">
            <a:extLst>
              <a:ext uri="{FF2B5EF4-FFF2-40B4-BE49-F238E27FC236}">
                <a16:creationId xmlns:a16="http://schemas.microsoft.com/office/drawing/2014/main" id="{553B746D-30EC-43C7-B24D-CD994888AC22}"/>
              </a:ext>
            </a:extLst>
          </p:cNvPr>
          <p:cNvSpPr txBox="1"/>
          <p:nvPr/>
        </p:nvSpPr>
        <p:spPr>
          <a:xfrm>
            <a:off x="9361713" y="5848298"/>
            <a:ext cx="1066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1990</a:t>
            </a:r>
          </a:p>
        </p:txBody>
      </p:sp>
      <p:cxnSp>
        <p:nvCxnSpPr>
          <p:cNvPr id="19" name="Straight Connector 18">
            <a:extLst>
              <a:ext uri="{FF2B5EF4-FFF2-40B4-BE49-F238E27FC236}">
                <a16:creationId xmlns:a16="http://schemas.microsoft.com/office/drawing/2014/main" id="{E0A22A99-B505-4A39-BECA-40D38DF29CEF}"/>
              </a:ext>
            </a:extLst>
          </p:cNvPr>
          <p:cNvCxnSpPr>
            <a:cxnSpLocks/>
          </p:cNvCxnSpPr>
          <p:nvPr/>
        </p:nvCxnSpPr>
        <p:spPr>
          <a:xfrm flipH="1" flipV="1">
            <a:off x="1347107" y="5558767"/>
            <a:ext cx="8988879" cy="3303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Arrow: Right 19" descr="An arrow with &quot;Trust Territory of the Pacific Islands&quot; inscribed atop it, stretching from 1947 to 1990 on the timeline.">
            <a:extLst>
              <a:ext uri="{FF2B5EF4-FFF2-40B4-BE49-F238E27FC236}">
                <a16:creationId xmlns:a16="http://schemas.microsoft.com/office/drawing/2014/main" id="{59CDB827-FB36-40B0-8F58-DD4114E4EA7C}"/>
              </a:ext>
            </a:extLst>
          </p:cNvPr>
          <p:cNvSpPr/>
          <p:nvPr/>
        </p:nvSpPr>
        <p:spPr>
          <a:xfrm>
            <a:off x="1347107" y="4349903"/>
            <a:ext cx="8923564" cy="1259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43D7B32-13FD-4B25-8EA7-F01009931074}"/>
              </a:ext>
            </a:extLst>
          </p:cNvPr>
          <p:cNvSpPr txBox="1"/>
          <p:nvPr/>
        </p:nvSpPr>
        <p:spPr>
          <a:xfrm>
            <a:off x="1687285" y="4696449"/>
            <a:ext cx="8294913" cy="584775"/>
          </a:xfrm>
          <a:prstGeom prst="rect">
            <a:avLst/>
          </a:prstGeom>
          <a:noFill/>
        </p:spPr>
        <p:txBody>
          <a:bodyPr wrap="square" rtlCol="0">
            <a:spAutoFit/>
          </a:bodyPr>
          <a:lstStyle/>
          <a:p>
            <a:pPr algn="ctr"/>
            <a:r>
              <a:rPr lang="en-US" sz="3200" dirty="0">
                <a:cs typeface="Times New Roman" panose="02020603050405020304" pitchFamily="18" charset="0"/>
              </a:rPr>
              <a:t>Trust Territory of the Pacific Islands</a:t>
            </a:r>
          </a:p>
        </p:txBody>
      </p:sp>
      <p:sp>
        <p:nvSpPr>
          <p:cNvPr id="3" name="Rectangle 2">
            <a:extLst>
              <a:ext uri="{FF2B5EF4-FFF2-40B4-BE49-F238E27FC236}">
                <a16:creationId xmlns:a16="http://schemas.microsoft.com/office/drawing/2014/main" id="{45BBBE15-3B43-4564-9E7B-CF3A018DC7CA}"/>
              </a:ext>
            </a:extLst>
          </p:cNvPr>
          <p:cNvSpPr/>
          <p:nvPr/>
        </p:nvSpPr>
        <p:spPr>
          <a:xfrm>
            <a:off x="6492937" y="1277558"/>
            <a:ext cx="1986046" cy="47062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descr="An arrow with &quot;Trust Territory of the Pacific Islands&quot; inscribed atop it, stretching from 1947 to 1990 on the timeline.">
            <a:extLst>
              <a:ext uri="{FF2B5EF4-FFF2-40B4-BE49-F238E27FC236}">
                <a16:creationId xmlns:a16="http://schemas.microsoft.com/office/drawing/2014/main" id="{972E79D3-A7F6-4B1D-8550-AFF2057A91F2}"/>
              </a:ext>
            </a:extLst>
          </p:cNvPr>
          <p:cNvSpPr/>
          <p:nvPr/>
        </p:nvSpPr>
        <p:spPr>
          <a:xfrm>
            <a:off x="5327371" y="3058764"/>
            <a:ext cx="5008615" cy="1259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descr="An arrow with &quot;COFA negotiations&quot; inscribed atop it, stretching from 1969 through 1990 on the timeline.">
            <a:extLst>
              <a:ext uri="{FF2B5EF4-FFF2-40B4-BE49-F238E27FC236}">
                <a16:creationId xmlns:a16="http://schemas.microsoft.com/office/drawing/2014/main" id="{2DE94450-DEAE-4B8A-B2F8-45600CB24075}"/>
              </a:ext>
            </a:extLst>
          </p:cNvPr>
          <p:cNvSpPr txBox="1"/>
          <p:nvPr/>
        </p:nvSpPr>
        <p:spPr>
          <a:xfrm>
            <a:off x="5293178" y="3354213"/>
            <a:ext cx="5042808" cy="584775"/>
          </a:xfrm>
          <a:prstGeom prst="rect">
            <a:avLst/>
          </a:prstGeom>
          <a:noFill/>
        </p:spPr>
        <p:txBody>
          <a:bodyPr wrap="square" rtlCol="0">
            <a:spAutoFit/>
          </a:bodyPr>
          <a:lstStyle/>
          <a:p>
            <a:pPr algn="ctr"/>
            <a:r>
              <a:rPr lang="en-US" sz="3200" dirty="0">
                <a:cs typeface="Times New Roman" panose="02020603050405020304" pitchFamily="18" charset="0"/>
              </a:rPr>
              <a:t>Political Status Negotiations</a:t>
            </a:r>
          </a:p>
        </p:txBody>
      </p:sp>
      <p:sp>
        <p:nvSpPr>
          <p:cNvPr id="25" name="Arrow: Right 24" descr="An arrow with &quot;Trust Territory of the Pacific Islands&quot; inscribed atop it, stretching from 1947 to 1990 on the timeline.">
            <a:extLst>
              <a:ext uri="{FF2B5EF4-FFF2-40B4-BE49-F238E27FC236}">
                <a16:creationId xmlns:a16="http://schemas.microsoft.com/office/drawing/2014/main" id="{CB185C9A-7BA7-4F25-908D-2CE9A51C5F23}"/>
              </a:ext>
            </a:extLst>
          </p:cNvPr>
          <p:cNvSpPr/>
          <p:nvPr/>
        </p:nvSpPr>
        <p:spPr>
          <a:xfrm>
            <a:off x="6492937" y="1890835"/>
            <a:ext cx="2484808" cy="1259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06F387E-45EB-47AF-9834-93B8D146C088}"/>
              </a:ext>
            </a:extLst>
          </p:cNvPr>
          <p:cNvSpPr txBox="1"/>
          <p:nvPr/>
        </p:nvSpPr>
        <p:spPr>
          <a:xfrm>
            <a:off x="6510181" y="2235465"/>
            <a:ext cx="2201637" cy="523220"/>
          </a:xfrm>
          <a:prstGeom prst="rect">
            <a:avLst/>
          </a:prstGeom>
          <a:noFill/>
        </p:spPr>
        <p:txBody>
          <a:bodyPr wrap="square" rtlCol="0">
            <a:spAutoFit/>
          </a:bodyPr>
          <a:lstStyle/>
          <a:p>
            <a:pPr algn="ctr"/>
            <a:r>
              <a:rPr lang="en-US" sz="2800" dirty="0">
                <a:cs typeface="Times New Roman" panose="02020603050405020304" pitchFamily="18" charset="0"/>
              </a:rPr>
              <a:t>UNCLOS-3</a:t>
            </a:r>
            <a:endParaRPr lang="en-US" sz="2000" dirty="0">
              <a:cs typeface="Times New Roman" panose="02020603050405020304" pitchFamily="18" charset="0"/>
            </a:endParaRPr>
          </a:p>
        </p:txBody>
      </p:sp>
    </p:spTree>
    <p:extLst>
      <p:ext uri="{BB962C8B-B14F-4D97-AF65-F5344CB8AC3E}">
        <p14:creationId xmlns:p14="http://schemas.microsoft.com/office/powerpoint/2010/main" val="269295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DB05-84FF-41AD-94B9-5744DE0CC425}"/>
              </a:ext>
            </a:extLst>
          </p:cNvPr>
          <p:cNvSpPr>
            <a:spLocks noGrp="1"/>
          </p:cNvSpPr>
          <p:nvPr>
            <p:ph type="title"/>
          </p:nvPr>
        </p:nvSpPr>
        <p:spPr>
          <a:xfrm>
            <a:off x="838200" y="365125"/>
            <a:ext cx="10515600" cy="1001559"/>
          </a:xfrm>
        </p:spPr>
        <p:txBody>
          <a:bodyPr/>
          <a:lstStyle/>
          <a:p>
            <a:r>
              <a:rPr lang="en-US"/>
              <a:t>Law of the Sea</a:t>
            </a:r>
            <a:endParaRPr lang="en-US" dirty="0"/>
          </a:p>
        </p:txBody>
      </p:sp>
      <p:pic>
        <p:nvPicPr>
          <p:cNvPr id="4" name="Content Placeholder 3" descr="A figure depicting the maritime definitions of UNCLOS-3.">
            <a:extLst>
              <a:ext uri="{FF2B5EF4-FFF2-40B4-BE49-F238E27FC236}">
                <a16:creationId xmlns:a16="http://schemas.microsoft.com/office/drawing/2014/main" id="{F4514034-892A-46A7-AE31-A9D235FF8581}"/>
              </a:ext>
            </a:extLst>
          </p:cNvPr>
          <p:cNvPicPr>
            <a:picLocks noGrp="1" noChangeAspect="1"/>
          </p:cNvPicPr>
          <p:nvPr>
            <p:ph idx="1"/>
          </p:nvPr>
        </p:nvPicPr>
        <p:blipFill rotWithShape="1">
          <a:blip r:embed="rId3"/>
          <a:srcRect t="5500"/>
          <a:stretch/>
        </p:blipFill>
        <p:spPr>
          <a:xfrm>
            <a:off x="2415099" y="1366684"/>
            <a:ext cx="7361801" cy="5220547"/>
          </a:xfrm>
          <a:prstGeom prst="rect">
            <a:avLst/>
          </a:prstGeom>
        </p:spPr>
      </p:pic>
    </p:spTree>
    <p:extLst>
      <p:ext uri="{BB962C8B-B14F-4D97-AF65-F5344CB8AC3E}">
        <p14:creationId xmlns:p14="http://schemas.microsoft.com/office/powerpoint/2010/main" val="85615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5FEF861-5E0A-4609-8600-DACAE1AAD567}"/>
              </a:ext>
            </a:extLst>
          </p:cNvPr>
          <p:cNvGraphicFramePr>
            <a:graphicFrameLocks noGrp="1"/>
          </p:cNvGraphicFramePr>
          <p:nvPr>
            <p:ph idx="1"/>
            <p:extLst>
              <p:ext uri="{D42A27DB-BD31-4B8C-83A1-F6EECF244321}">
                <p14:modId xmlns:p14="http://schemas.microsoft.com/office/powerpoint/2010/main" val="4118216105"/>
              </p:ext>
            </p:extLst>
          </p:nvPr>
        </p:nvGraphicFramePr>
        <p:xfrm>
          <a:off x="978309" y="510379"/>
          <a:ext cx="10235381" cy="5907046"/>
        </p:xfrm>
        <a:graphic>
          <a:graphicData uri="http://schemas.openxmlformats.org/drawingml/2006/table">
            <a:tbl>
              <a:tblPr firstRow="1" bandRow="1">
                <a:tableStyleId>{5C22544A-7EE6-4342-B048-85BDC9FD1C3A}</a:tableStyleId>
              </a:tblPr>
              <a:tblGrid>
                <a:gridCol w="4754797">
                  <a:extLst>
                    <a:ext uri="{9D8B030D-6E8A-4147-A177-3AD203B41FA5}">
                      <a16:colId xmlns:a16="http://schemas.microsoft.com/office/drawing/2014/main" val="2872817234"/>
                    </a:ext>
                  </a:extLst>
                </a:gridCol>
                <a:gridCol w="5480584">
                  <a:extLst>
                    <a:ext uri="{9D8B030D-6E8A-4147-A177-3AD203B41FA5}">
                      <a16:colId xmlns:a16="http://schemas.microsoft.com/office/drawing/2014/main" val="3009744717"/>
                    </a:ext>
                  </a:extLst>
                </a:gridCol>
              </a:tblGrid>
              <a:tr h="1446098">
                <a:tc>
                  <a:txBody>
                    <a:bodyPr/>
                    <a:lstStyle/>
                    <a:p>
                      <a:r>
                        <a:rPr lang="en-US" sz="3700" dirty="0"/>
                        <a:t>Oceanic Sovereignty</a:t>
                      </a:r>
                    </a:p>
                  </a:txBody>
                  <a:tcPr marL="94298" marR="94298" marT="47149" marB="47149"/>
                </a:tc>
                <a:tc>
                  <a:txBody>
                    <a:bodyPr/>
                    <a:lstStyle/>
                    <a:p>
                      <a:r>
                        <a:rPr lang="en-US" sz="3700"/>
                        <a:t>Westphalian Sovereignty</a:t>
                      </a:r>
                    </a:p>
                  </a:txBody>
                  <a:tcPr marL="94298" marR="94298" marT="47149" marB="47149"/>
                </a:tc>
                <a:extLst>
                  <a:ext uri="{0D108BD9-81ED-4DB2-BD59-A6C34878D82A}">
                    <a16:rowId xmlns:a16="http://schemas.microsoft.com/office/drawing/2014/main" val="2489193885"/>
                  </a:ext>
                </a:extLst>
              </a:tr>
              <a:tr h="1176386">
                <a:tc>
                  <a:txBody>
                    <a:bodyPr/>
                    <a:lstStyle/>
                    <a:p>
                      <a:r>
                        <a:rPr lang="en-US" sz="3300" b="0"/>
                        <a:t>Relational</a:t>
                      </a:r>
                    </a:p>
                  </a:txBody>
                  <a:tcPr marL="94298" marR="94298" marT="47149" marB="47149"/>
                </a:tc>
                <a:tc>
                  <a:txBody>
                    <a:bodyPr/>
                    <a:lstStyle/>
                    <a:p>
                      <a:r>
                        <a:rPr lang="en-US" sz="3300" b="0"/>
                        <a:t>Exclusionary</a:t>
                      </a:r>
                    </a:p>
                  </a:txBody>
                  <a:tcPr marL="94298" marR="94298" marT="47149" marB="47149"/>
                </a:tc>
                <a:extLst>
                  <a:ext uri="{0D108BD9-81ED-4DB2-BD59-A6C34878D82A}">
                    <a16:rowId xmlns:a16="http://schemas.microsoft.com/office/drawing/2014/main" val="1546044041"/>
                  </a:ext>
                </a:extLst>
              </a:tr>
              <a:tr h="2108176">
                <a:tc>
                  <a:txBody>
                    <a:bodyPr/>
                    <a:lstStyle/>
                    <a:p>
                      <a:r>
                        <a:rPr lang="en-US" sz="3300" b="0" dirty="0"/>
                        <a:t>Membership determined by demonstrated use, (local scale)</a:t>
                      </a:r>
                    </a:p>
                  </a:txBody>
                  <a:tcPr marL="94298" marR="94298" marT="47149" marB="47149"/>
                </a:tc>
                <a:tc>
                  <a:txBody>
                    <a:bodyPr/>
                    <a:lstStyle/>
                    <a:p>
                      <a:r>
                        <a:rPr lang="en-US" sz="3300" b="0" dirty="0"/>
                        <a:t>Citizenship based on membership in national body (national scale)</a:t>
                      </a:r>
                    </a:p>
                  </a:txBody>
                  <a:tcPr marL="94298" marR="94298" marT="47149" marB="47149"/>
                </a:tc>
                <a:extLst>
                  <a:ext uri="{0D108BD9-81ED-4DB2-BD59-A6C34878D82A}">
                    <a16:rowId xmlns:a16="http://schemas.microsoft.com/office/drawing/2014/main" val="1874701280"/>
                  </a:ext>
                </a:extLst>
              </a:tr>
              <a:tr h="1176386">
                <a:tc>
                  <a:txBody>
                    <a:bodyPr/>
                    <a:lstStyle/>
                    <a:p>
                      <a:r>
                        <a:rPr lang="en-US" sz="3300" b="0" dirty="0"/>
                        <a:t>Sustainable, Reciprocal</a:t>
                      </a:r>
                    </a:p>
                  </a:txBody>
                  <a:tcPr marL="94298" marR="94298" marT="47149" marB="47149"/>
                </a:tc>
                <a:tc>
                  <a:txBody>
                    <a:bodyPr/>
                    <a:lstStyle/>
                    <a:p>
                      <a:r>
                        <a:rPr lang="en-US" sz="3300" b="0" dirty="0"/>
                        <a:t>Competitive</a:t>
                      </a:r>
                    </a:p>
                  </a:txBody>
                  <a:tcPr marL="94298" marR="94298" marT="47149" marB="47149"/>
                </a:tc>
                <a:extLst>
                  <a:ext uri="{0D108BD9-81ED-4DB2-BD59-A6C34878D82A}">
                    <a16:rowId xmlns:a16="http://schemas.microsoft.com/office/drawing/2014/main" val="2044049616"/>
                  </a:ext>
                </a:extLst>
              </a:tr>
            </a:tbl>
          </a:graphicData>
        </a:graphic>
      </p:graphicFrame>
    </p:spTree>
    <p:extLst>
      <p:ext uri="{BB962C8B-B14F-4D97-AF65-F5344CB8AC3E}">
        <p14:creationId xmlns:p14="http://schemas.microsoft.com/office/powerpoint/2010/main" val="387293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2828-6B6F-4488-91B7-750949EF2D3E}"/>
              </a:ext>
            </a:extLst>
          </p:cNvPr>
          <p:cNvSpPr>
            <a:spLocks noGrp="1"/>
          </p:cNvSpPr>
          <p:nvPr>
            <p:ph type="title"/>
          </p:nvPr>
        </p:nvSpPr>
        <p:spPr/>
        <p:txBody>
          <a:bodyPr>
            <a:normAutofit fontScale="90000"/>
          </a:bodyPr>
          <a:lstStyle/>
          <a:p>
            <a:r>
              <a:rPr lang="en-US" dirty="0"/>
              <a:t>Characteristics of Oceanic Sovereignty</a:t>
            </a:r>
          </a:p>
        </p:txBody>
      </p:sp>
      <p:sp>
        <p:nvSpPr>
          <p:cNvPr id="3" name="Content Placeholder 2">
            <a:extLst>
              <a:ext uri="{FF2B5EF4-FFF2-40B4-BE49-F238E27FC236}">
                <a16:creationId xmlns:a16="http://schemas.microsoft.com/office/drawing/2014/main" id="{BE831120-4C9C-4288-8FF7-A19B02A042E4}"/>
              </a:ext>
            </a:extLst>
          </p:cNvPr>
          <p:cNvSpPr>
            <a:spLocks noGrp="1"/>
          </p:cNvSpPr>
          <p:nvPr>
            <p:ph idx="1"/>
          </p:nvPr>
        </p:nvSpPr>
        <p:spPr/>
        <p:txBody>
          <a:bodyPr>
            <a:normAutofit/>
          </a:bodyPr>
          <a:lstStyle/>
          <a:p>
            <a:r>
              <a:rPr lang="en-US" sz="4800" dirty="0"/>
              <a:t>Relationality</a:t>
            </a:r>
          </a:p>
          <a:p>
            <a:r>
              <a:rPr lang="en-US" sz="4800" dirty="0"/>
              <a:t>Local, use-based</a:t>
            </a:r>
          </a:p>
          <a:p>
            <a:r>
              <a:rPr lang="en-US" sz="4800" dirty="0"/>
              <a:t>Sustainability and Care</a:t>
            </a:r>
          </a:p>
          <a:p>
            <a:r>
              <a:rPr lang="en-US" sz="4800" dirty="0"/>
              <a:t>Dynamism</a:t>
            </a:r>
          </a:p>
        </p:txBody>
      </p:sp>
    </p:spTree>
    <p:extLst>
      <p:ext uri="{BB962C8B-B14F-4D97-AF65-F5344CB8AC3E}">
        <p14:creationId xmlns:p14="http://schemas.microsoft.com/office/powerpoint/2010/main" val="289576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5C1F-0F0F-4A6E-92BC-CD7DDBACE5A7}"/>
              </a:ext>
            </a:extLst>
          </p:cNvPr>
          <p:cNvSpPr>
            <a:spLocks noGrp="1"/>
          </p:cNvSpPr>
          <p:nvPr>
            <p:ph type="title"/>
          </p:nvPr>
        </p:nvSpPr>
        <p:spPr>
          <a:xfrm>
            <a:off x="1751549" y="402834"/>
            <a:ext cx="1556426" cy="1325563"/>
          </a:xfrm>
        </p:spPr>
        <p:txBody>
          <a:bodyPr>
            <a:noAutofit/>
          </a:bodyPr>
          <a:lstStyle/>
          <a:p>
            <a:r>
              <a:rPr lang="en-US" u="sng" dirty="0">
                <a:cs typeface="Times New Roman" panose="02020603050405020304" pitchFamily="18" charset="0"/>
              </a:rPr>
              <a:t>U.S.</a:t>
            </a:r>
            <a:endParaRPr lang="en-US" sz="4400" u="sng"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E90320D7-B01C-40DC-9BFD-9CC2344AE8EB}"/>
              </a:ext>
            </a:extLst>
          </p:cNvPr>
          <p:cNvSpPr>
            <a:spLocks noGrp="1"/>
          </p:cNvSpPr>
          <p:nvPr>
            <p:ph idx="1"/>
          </p:nvPr>
        </p:nvSpPr>
        <p:spPr>
          <a:xfrm>
            <a:off x="743744" y="1842181"/>
            <a:ext cx="4341562" cy="4890861"/>
          </a:xfrm>
        </p:spPr>
        <p:txBody>
          <a:bodyPr>
            <a:normAutofit/>
          </a:bodyPr>
          <a:lstStyle/>
          <a:p>
            <a:r>
              <a:rPr lang="en-US" sz="4000" dirty="0">
                <a:latin typeface="Times New Roman" panose="02020603050405020304" pitchFamily="18" charset="0"/>
                <a:cs typeface="Times New Roman" panose="02020603050405020304" pitchFamily="18" charset="0"/>
              </a:rPr>
              <a:t>Access to minerals and migratory species</a:t>
            </a:r>
          </a:p>
          <a:p>
            <a:r>
              <a:rPr lang="en-US" sz="4000" dirty="0">
                <a:latin typeface="Times New Roman" panose="02020603050405020304" pitchFamily="18" charset="0"/>
                <a:cs typeface="Times New Roman" panose="02020603050405020304" pitchFamily="18" charset="0"/>
              </a:rPr>
              <a:t>Maximum “freedom of the seas”</a:t>
            </a:r>
          </a:p>
          <a:p>
            <a:r>
              <a:rPr lang="en-US" sz="4000" dirty="0">
                <a:latin typeface="Times New Roman" panose="02020603050405020304" pitchFamily="18" charset="0"/>
                <a:cs typeface="Times New Roman" panose="02020603050405020304" pitchFamily="18" charset="0"/>
              </a:rPr>
              <a:t>Military mobility</a:t>
            </a:r>
          </a:p>
        </p:txBody>
      </p:sp>
      <p:sp>
        <p:nvSpPr>
          <p:cNvPr id="4" name="Content Placeholder 2">
            <a:extLst>
              <a:ext uri="{FF2B5EF4-FFF2-40B4-BE49-F238E27FC236}">
                <a16:creationId xmlns:a16="http://schemas.microsoft.com/office/drawing/2014/main" id="{9CAFA6AA-913E-4C83-85CD-A840834260EA}"/>
              </a:ext>
            </a:extLst>
          </p:cNvPr>
          <p:cNvSpPr txBox="1">
            <a:spLocks/>
          </p:cNvSpPr>
          <p:nvPr/>
        </p:nvSpPr>
        <p:spPr>
          <a:xfrm>
            <a:off x="5238688" y="1728397"/>
            <a:ext cx="4423550" cy="489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Times New Roman" panose="02020603050405020304" pitchFamily="18" charset="0"/>
                <a:cs typeface="Times New Roman" panose="02020603050405020304" pitchFamily="18" charset="0"/>
              </a:rPr>
              <a:t>Economic self-sufficiency</a:t>
            </a:r>
          </a:p>
          <a:p>
            <a:r>
              <a:rPr lang="en-US" sz="4000" dirty="0">
                <a:latin typeface="Times New Roman" panose="02020603050405020304" pitchFamily="18" charset="0"/>
                <a:cs typeface="Times New Roman" panose="02020603050405020304" pitchFamily="18" charset="0"/>
              </a:rPr>
              <a:t>International recognition</a:t>
            </a:r>
          </a:p>
          <a:p>
            <a:r>
              <a:rPr lang="en-US" sz="4000" dirty="0">
                <a:latin typeface="Times New Roman" panose="02020603050405020304" pitchFamily="18" charset="0"/>
                <a:cs typeface="Times New Roman" panose="02020603050405020304" pitchFamily="18" charset="0"/>
              </a:rPr>
              <a:t>Existing use, relationships</a:t>
            </a:r>
          </a:p>
        </p:txBody>
      </p:sp>
      <p:sp>
        <p:nvSpPr>
          <p:cNvPr id="5" name="Title 1">
            <a:extLst>
              <a:ext uri="{FF2B5EF4-FFF2-40B4-BE49-F238E27FC236}">
                <a16:creationId xmlns:a16="http://schemas.microsoft.com/office/drawing/2014/main" id="{E8C9D23F-1AD7-43D6-86AF-48840DC85365}"/>
              </a:ext>
            </a:extLst>
          </p:cNvPr>
          <p:cNvSpPr txBox="1">
            <a:spLocks/>
          </p:cNvSpPr>
          <p:nvPr/>
        </p:nvSpPr>
        <p:spPr>
          <a:xfrm>
            <a:off x="4922593" y="402833"/>
            <a:ext cx="67996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u="sng" dirty="0">
                <a:cs typeface="Times New Roman" panose="02020603050405020304" pitchFamily="18" charset="0"/>
              </a:rPr>
              <a:t>Congress of Micronesia</a:t>
            </a:r>
          </a:p>
        </p:txBody>
      </p:sp>
    </p:spTree>
    <p:extLst>
      <p:ext uri="{BB962C8B-B14F-4D97-AF65-F5344CB8AC3E}">
        <p14:creationId xmlns:p14="http://schemas.microsoft.com/office/powerpoint/2010/main" val="416230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9F564-FCA7-4B42-836C-D88BD8D4B97E}"/>
              </a:ext>
            </a:extLst>
          </p:cNvPr>
          <p:cNvSpPr>
            <a:spLocks noGrp="1"/>
          </p:cNvSpPr>
          <p:nvPr>
            <p:ph idx="1"/>
          </p:nvPr>
        </p:nvSpPr>
        <p:spPr>
          <a:xfrm>
            <a:off x="1120000" y="681644"/>
            <a:ext cx="10233800" cy="5495319"/>
          </a:xfrm>
        </p:spPr>
        <p:txBody>
          <a:bodyPr>
            <a:normAutofit/>
          </a:bodyPr>
          <a:lstStyle/>
          <a:p>
            <a:pPr marL="0" indent="0">
              <a:buNone/>
            </a:pPr>
            <a:r>
              <a:rPr lang="en-US" sz="6000" dirty="0"/>
              <a:t>“The point is that the sea affects the lives of islanders in a more pervasive and intimate manner than it affects residents of continental nations.” </a:t>
            </a:r>
          </a:p>
          <a:p>
            <a:pPr marL="0" indent="0" algn="r">
              <a:buNone/>
            </a:pPr>
            <a:r>
              <a:rPr lang="en-US" sz="6000" dirty="0"/>
              <a:t>–Andon </a:t>
            </a:r>
            <a:r>
              <a:rPr lang="en-US" sz="6000" dirty="0" err="1"/>
              <a:t>Amaraich</a:t>
            </a:r>
            <a:endParaRPr lang="en-US" sz="6000" dirty="0"/>
          </a:p>
        </p:txBody>
      </p:sp>
    </p:spTree>
    <p:extLst>
      <p:ext uri="{BB962C8B-B14F-4D97-AF65-F5344CB8AC3E}">
        <p14:creationId xmlns:p14="http://schemas.microsoft.com/office/powerpoint/2010/main" val="215696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0398-DFC0-482B-811B-84FA4B3AC5BB}"/>
              </a:ext>
            </a:extLst>
          </p:cNvPr>
          <p:cNvSpPr>
            <a:spLocks noGrp="1"/>
          </p:cNvSpPr>
          <p:nvPr>
            <p:ph type="title"/>
          </p:nvPr>
        </p:nvSpPr>
        <p:spPr/>
        <p:txBody>
          <a:bodyPr/>
          <a:lstStyle/>
          <a:p>
            <a:r>
              <a:rPr lang="en-US" dirty="0"/>
              <a:t>Use-based, Local</a:t>
            </a:r>
          </a:p>
        </p:txBody>
      </p:sp>
      <p:sp>
        <p:nvSpPr>
          <p:cNvPr id="3" name="Content Placeholder 2">
            <a:extLst>
              <a:ext uri="{FF2B5EF4-FFF2-40B4-BE49-F238E27FC236}">
                <a16:creationId xmlns:a16="http://schemas.microsoft.com/office/drawing/2014/main" id="{46CB703B-F4FD-43BF-9BAA-60A7919A750E}"/>
              </a:ext>
            </a:extLst>
          </p:cNvPr>
          <p:cNvSpPr>
            <a:spLocks noGrp="1"/>
          </p:cNvSpPr>
          <p:nvPr>
            <p:ph idx="1"/>
          </p:nvPr>
        </p:nvSpPr>
        <p:spPr>
          <a:xfrm>
            <a:off x="709127" y="1446245"/>
            <a:ext cx="10644673" cy="5046630"/>
          </a:xfrm>
        </p:spPr>
        <p:txBody>
          <a:bodyPr>
            <a:normAutofit fontScale="70000" lnSpcReduction="20000"/>
          </a:bodyPr>
          <a:lstStyle/>
          <a:p>
            <a:pPr marL="0" indent="0">
              <a:lnSpc>
                <a:spcPct val="160000"/>
              </a:lnSpc>
              <a:buNone/>
            </a:pPr>
            <a:r>
              <a:rPr lang="en-US" sz="4600" dirty="0"/>
              <a:t>“Micronesians own the sea. They own it because they live on it… They own it because they have sailed it for thousands of years. They own it because they learned how to tame its and cope with its awesome power before anyone else did. They own it because they are totally dependent upon it for survival.” </a:t>
            </a:r>
          </a:p>
          <a:p>
            <a:pPr marL="0" indent="0" algn="r">
              <a:lnSpc>
                <a:spcPct val="150000"/>
              </a:lnSpc>
              <a:buNone/>
            </a:pPr>
            <a:r>
              <a:rPr lang="en-US" sz="5700" dirty="0"/>
              <a:t>–</a:t>
            </a:r>
            <a:r>
              <a:rPr lang="en-US" sz="5700" dirty="0" err="1"/>
              <a:t>Tosiwo</a:t>
            </a:r>
            <a:r>
              <a:rPr lang="en-US" sz="5700" dirty="0"/>
              <a:t> Nakayama and Fred Ramp</a:t>
            </a:r>
          </a:p>
        </p:txBody>
      </p:sp>
    </p:spTree>
    <p:extLst>
      <p:ext uri="{BB962C8B-B14F-4D97-AF65-F5344CB8AC3E}">
        <p14:creationId xmlns:p14="http://schemas.microsoft.com/office/powerpoint/2010/main" val="38444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DBC3-E867-48D9-A390-DDFF5DC98ABD}"/>
              </a:ext>
            </a:extLst>
          </p:cNvPr>
          <p:cNvSpPr>
            <a:spLocks noGrp="1"/>
          </p:cNvSpPr>
          <p:nvPr>
            <p:ph type="title"/>
          </p:nvPr>
        </p:nvSpPr>
        <p:spPr/>
        <p:txBody>
          <a:bodyPr/>
          <a:lstStyle/>
          <a:p>
            <a:r>
              <a:rPr lang="en-US" dirty="0"/>
              <a:t>Relational </a:t>
            </a:r>
          </a:p>
        </p:txBody>
      </p:sp>
      <p:sp>
        <p:nvSpPr>
          <p:cNvPr id="3" name="Content Placeholder 2">
            <a:extLst>
              <a:ext uri="{FF2B5EF4-FFF2-40B4-BE49-F238E27FC236}">
                <a16:creationId xmlns:a16="http://schemas.microsoft.com/office/drawing/2014/main" id="{D2BE103D-9793-4947-A327-705C6CBBBB4B}"/>
              </a:ext>
            </a:extLst>
          </p:cNvPr>
          <p:cNvSpPr>
            <a:spLocks noGrp="1"/>
          </p:cNvSpPr>
          <p:nvPr>
            <p:ph idx="1"/>
          </p:nvPr>
        </p:nvSpPr>
        <p:spPr>
          <a:xfrm>
            <a:off x="908650" y="1685580"/>
            <a:ext cx="10374700" cy="4947976"/>
          </a:xfrm>
        </p:spPr>
        <p:txBody>
          <a:bodyPr>
            <a:normAutofit/>
          </a:bodyPr>
          <a:lstStyle/>
          <a:p>
            <a:pPr marL="0" indent="0">
              <a:lnSpc>
                <a:spcPct val="150000"/>
              </a:lnSpc>
              <a:buNone/>
            </a:pPr>
            <a:r>
              <a:rPr lang="en-US" sz="4800" dirty="0"/>
              <a:t>Island nations “are simply small communities joined by various forms of binding ties” </a:t>
            </a:r>
          </a:p>
          <a:p>
            <a:pPr marL="0" indent="0" algn="r">
              <a:lnSpc>
                <a:spcPct val="150000"/>
              </a:lnSpc>
              <a:buNone/>
            </a:pPr>
            <a:r>
              <a:rPr lang="en-US" sz="5400" dirty="0"/>
              <a:t>–Nakayama and Ramp</a:t>
            </a:r>
          </a:p>
        </p:txBody>
      </p:sp>
    </p:spTree>
    <p:extLst>
      <p:ext uri="{BB962C8B-B14F-4D97-AF65-F5344CB8AC3E}">
        <p14:creationId xmlns:p14="http://schemas.microsoft.com/office/powerpoint/2010/main" val="230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88D11B21-4441-4737-8F60-923A143818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74"/>
          <a:stretch/>
        </p:blipFill>
        <p:spPr bwMode="auto">
          <a:xfrm>
            <a:off x="1592826" y="1466461"/>
            <a:ext cx="9006347" cy="5066071"/>
          </a:xfrm>
          <a:prstGeom prst="rect">
            <a:avLst/>
          </a:prstGeom>
          <a:solidFill>
            <a:srgbClr val="FF0000"/>
          </a:solidFill>
          <a:ln>
            <a:solidFill>
              <a:schemeClr val="bg1"/>
            </a:solidFill>
          </a:ln>
        </p:spPr>
      </p:pic>
      <p:sp>
        <p:nvSpPr>
          <p:cNvPr id="8" name="Star: 5 Points 7">
            <a:extLst>
              <a:ext uri="{FF2B5EF4-FFF2-40B4-BE49-F238E27FC236}">
                <a16:creationId xmlns:a16="http://schemas.microsoft.com/office/drawing/2014/main" id="{FA3CA384-CAB1-44CE-8A0E-BFD5E9189C54}"/>
              </a:ext>
            </a:extLst>
          </p:cNvPr>
          <p:cNvSpPr/>
          <p:nvPr/>
        </p:nvSpPr>
        <p:spPr>
          <a:xfrm>
            <a:off x="6680812" y="3459099"/>
            <a:ext cx="391085" cy="38100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159DF7DF-CE4A-43CC-9D2D-4F42CB4E7343}"/>
              </a:ext>
            </a:extLst>
          </p:cNvPr>
          <p:cNvSpPr/>
          <p:nvPr/>
        </p:nvSpPr>
        <p:spPr>
          <a:xfrm>
            <a:off x="7673125" y="3158412"/>
            <a:ext cx="369312" cy="38100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6A55F38B-E7F8-4856-8502-7C4DA7804A32}"/>
              </a:ext>
            </a:extLst>
          </p:cNvPr>
          <p:cNvSpPr/>
          <p:nvPr/>
        </p:nvSpPr>
        <p:spPr>
          <a:xfrm>
            <a:off x="4997095" y="2809980"/>
            <a:ext cx="391886" cy="401216"/>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FF3EDC3F-F9FD-45BC-B83D-14E29042EFE1}"/>
              </a:ext>
            </a:extLst>
          </p:cNvPr>
          <p:cNvSpPr/>
          <p:nvPr/>
        </p:nvSpPr>
        <p:spPr>
          <a:xfrm>
            <a:off x="4707846" y="3951200"/>
            <a:ext cx="485192" cy="485192"/>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AC5775E8-D90D-4678-B589-E6A8F9B24AF4}"/>
              </a:ext>
            </a:extLst>
          </p:cNvPr>
          <p:cNvSpPr/>
          <p:nvPr/>
        </p:nvSpPr>
        <p:spPr>
          <a:xfrm>
            <a:off x="6511057" y="4840889"/>
            <a:ext cx="391085" cy="38100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6CDDC7C0-B641-4D1A-8E58-187EAFD0BB31}"/>
              </a:ext>
            </a:extLst>
          </p:cNvPr>
          <p:cNvSpPr/>
          <p:nvPr/>
        </p:nvSpPr>
        <p:spPr>
          <a:xfrm>
            <a:off x="7598581" y="3808996"/>
            <a:ext cx="410547" cy="38100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046FE64-DE99-4631-8F9A-DC57EE57FFA3}"/>
              </a:ext>
            </a:extLst>
          </p:cNvPr>
          <p:cNvSpPr/>
          <p:nvPr/>
        </p:nvSpPr>
        <p:spPr>
          <a:xfrm>
            <a:off x="3972730" y="1466461"/>
            <a:ext cx="2733869" cy="867747"/>
          </a:xfrm>
          <a:custGeom>
            <a:avLst/>
            <a:gdLst>
              <a:gd name="connsiteX0" fmla="*/ 0 w 2733869"/>
              <a:gd name="connsiteY0" fmla="*/ 214604 h 867747"/>
              <a:gd name="connsiteX1" fmla="*/ 1240971 w 2733869"/>
              <a:gd name="connsiteY1" fmla="*/ 289249 h 867747"/>
              <a:gd name="connsiteX2" fmla="*/ 1315616 w 2733869"/>
              <a:gd name="connsiteY2" fmla="*/ 0 h 867747"/>
              <a:gd name="connsiteX3" fmla="*/ 2733869 w 2733869"/>
              <a:gd name="connsiteY3" fmla="*/ 261257 h 867747"/>
              <a:gd name="connsiteX4" fmla="*/ 2659224 w 2733869"/>
              <a:gd name="connsiteY4" fmla="*/ 671804 h 867747"/>
              <a:gd name="connsiteX5" fmla="*/ 2174033 w 2733869"/>
              <a:gd name="connsiteY5" fmla="*/ 867747 h 867747"/>
              <a:gd name="connsiteX6" fmla="*/ 9330 w 2733869"/>
              <a:gd name="connsiteY6" fmla="*/ 690465 h 867747"/>
              <a:gd name="connsiteX7" fmla="*/ 0 w 2733869"/>
              <a:gd name="connsiteY7" fmla="*/ 214604 h 86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3869" h="867747">
                <a:moveTo>
                  <a:pt x="0" y="214604"/>
                </a:moveTo>
                <a:lnTo>
                  <a:pt x="1240971" y="289249"/>
                </a:lnTo>
                <a:lnTo>
                  <a:pt x="1315616" y="0"/>
                </a:lnTo>
                <a:lnTo>
                  <a:pt x="2733869" y="261257"/>
                </a:lnTo>
                <a:lnTo>
                  <a:pt x="2659224" y="671804"/>
                </a:lnTo>
                <a:lnTo>
                  <a:pt x="2174033" y="867747"/>
                </a:lnTo>
                <a:lnTo>
                  <a:pt x="9330" y="690465"/>
                </a:lnTo>
                <a:lnTo>
                  <a:pt x="0" y="214604"/>
                </a:ln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5E5AF226-D137-42E4-BDEC-E1D29E883BD8}"/>
              </a:ext>
            </a:extLst>
          </p:cNvPr>
          <p:cNvSpPr/>
          <p:nvPr/>
        </p:nvSpPr>
        <p:spPr>
          <a:xfrm>
            <a:off x="5612363" y="1620484"/>
            <a:ext cx="410547" cy="363894"/>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8239F15-2101-4D38-9675-18A11A939790}"/>
              </a:ext>
            </a:extLst>
          </p:cNvPr>
          <p:cNvSpPr txBox="1"/>
          <p:nvPr/>
        </p:nvSpPr>
        <p:spPr>
          <a:xfrm>
            <a:off x="699796" y="326571"/>
            <a:ext cx="10235682" cy="1015663"/>
          </a:xfrm>
          <a:prstGeom prst="rect">
            <a:avLst/>
          </a:prstGeom>
          <a:noFill/>
        </p:spPr>
        <p:txBody>
          <a:bodyPr wrap="square" rtlCol="0">
            <a:spAutoFit/>
          </a:bodyPr>
          <a:lstStyle/>
          <a:p>
            <a:r>
              <a:rPr lang="en-US" sz="6000" dirty="0"/>
              <a:t>Oceania Group</a:t>
            </a:r>
          </a:p>
        </p:txBody>
      </p:sp>
      <p:sp>
        <p:nvSpPr>
          <p:cNvPr id="19" name="Rectangle 18">
            <a:extLst>
              <a:ext uri="{FF2B5EF4-FFF2-40B4-BE49-F238E27FC236}">
                <a16:creationId xmlns:a16="http://schemas.microsoft.com/office/drawing/2014/main" id="{B5B64AFB-8AB6-4BE0-94FD-79F2998F67CF}"/>
              </a:ext>
            </a:extLst>
          </p:cNvPr>
          <p:cNvSpPr/>
          <p:nvPr/>
        </p:nvSpPr>
        <p:spPr>
          <a:xfrm>
            <a:off x="7343192" y="5831633"/>
            <a:ext cx="3255981" cy="699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64D478D-35AE-4304-BF30-7AE3D7528FD9}"/>
              </a:ext>
            </a:extLst>
          </p:cNvPr>
          <p:cNvSpPr txBox="1"/>
          <p:nvPr/>
        </p:nvSpPr>
        <p:spPr>
          <a:xfrm>
            <a:off x="7454957" y="5904270"/>
            <a:ext cx="3032449" cy="523220"/>
          </a:xfrm>
          <a:prstGeom prst="rect">
            <a:avLst/>
          </a:prstGeom>
          <a:noFill/>
        </p:spPr>
        <p:txBody>
          <a:bodyPr wrap="square" rtlCol="0">
            <a:spAutoFit/>
          </a:bodyPr>
          <a:lstStyle/>
          <a:p>
            <a:r>
              <a:rPr lang="en-US" sz="2800" dirty="0" err="1"/>
              <a:t>MapsWire</a:t>
            </a:r>
            <a:r>
              <a:rPr lang="en-US" sz="2800" dirty="0"/>
              <a:t> (2022) </a:t>
            </a:r>
          </a:p>
        </p:txBody>
      </p:sp>
    </p:spTree>
    <p:extLst>
      <p:ext uri="{BB962C8B-B14F-4D97-AF65-F5344CB8AC3E}">
        <p14:creationId xmlns:p14="http://schemas.microsoft.com/office/powerpoint/2010/main" val="84602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730B-6E6E-472E-8656-FCE5A1900D54}"/>
              </a:ext>
            </a:extLst>
          </p:cNvPr>
          <p:cNvSpPr>
            <a:spLocks noGrp="1"/>
          </p:cNvSpPr>
          <p:nvPr>
            <p:ph type="title"/>
          </p:nvPr>
        </p:nvSpPr>
        <p:spPr>
          <a:xfrm>
            <a:off x="838200" y="365125"/>
            <a:ext cx="10515600" cy="1325563"/>
          </a:xfrm>
        </p:spPr>
        <p:txBody>
          <a:bodyPr>
            <a:normAutofit/>
          </a:bodyPr>
          <a:lstStyle/>
          <a:p>
            <a:r>
              <a:rPr lang="en-US" sz="6000" dirty="0">
                <a:solidFill>
                  <a:schemeClr val="tx1"/>
                </a:solidFill>
              </a:rPr>
              <a:t>Water Acknowledgement</a:t>
            </a:r>
          </a:p>
        </p:txBody>
      </p:sp>
      <p:graphicFrame>
        <p:nvGraphicFramePr>
          <p:cNvPr id="5" name="Content Placeholder 2">
            <a:extLst>
              <a:ext uri="{FF2B5EF4-FFF2-40B4-BE49-F238E27FC236}">
                <a16:creationId xmlns:a16="http://schemas.microsoft.com/office/drawing/2014/main" id="{0D131C34-2470-44E0-B45B-E340A06AA048}"/>
              </a:ext>
            </a:extLst>
          </p:cNvPr>
          <p:cNvGraphicFramePr>
            <a:graphicFrameLocks noGrp="1"/>
          </p:cNvGraphicFramePr>
          <p:nvPr>
            <p:ph idx="1"/>
            <p:extLst>
              <p:ext uri="{D42A27DB-BD31-4B8C-83A1-F6EECF244321}">
                <p14:modId xmlns:p14="http://schemas.microsoft.com/office/powerpoint/2010/main" val="1523960872"/>
              </p:ext>
            </p:extLst>
          </p:nvPr>
        </p:nvGraphicFramePr>
        <p:xfrm>
          <a:off x="658762" y="1337187"/>
          <a:ext cx="10962968" cy="5155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342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C1E7-66FF-417C-ACA6-AA9E9C8AB947}"/>
              </a:ext>
            </a:extLst>
          </p:cNvPr>
          <p:cNvSpPr>
            <a:spLocks noGrp="1"/>
          </p:cNvSpPr>
          <p:nvPr>
            <p:ph type="title"/>
          </p:nvPr>
        </p:nvSpPr>
        <p:spPr/>
        <p:txBody>
          <a:bodyPr/>
          <a:lstStyle/>
          <a:p>
            <a:r>
              <a:rPr lang="en-US" dirty="0"/>
              <a:t>Sustainable, reciprocal</a:t>
            </a:r>
          </a:p>
        </p:txBody>
      </p:sp>
      <p:sp>
        <p:nvSpPr>
          <p:cNvPr id="3" name="Content Placeholder 2">
            <a:extLst>
              <a:ext uri="{FF2B5EF4-FFF2-40B4-BE49-F238E27FC236}">
                <a16:creationId xmlns:a16="http://schemas.microsoft.com/office/drawing/2014/main" id="{76D24288-6979-4AD1-89B9-9A507CCBFE5A}"/>
              </a:ext>
            </a:extLst>
          </p:cNvPr>
          <p:cNvSpPr>
            <a:spLocks noGrp="1"/>
          </p:cNvSpPr>
          <p:nvPr>
            <p:ph idx="1"/>
          </p:nvPr>
        </p:nvSpPr>
        <p:spPr>
          <a:xfrm>
            <a:off x="838200" y="1690688"/>
            <a:ext cx="10515600" cy="4802187"/>
          </a:xfrm>
        </p:spPr>
        <p:txBody>
          <a:bodyPr>
            <a:normAutofit fontScale="92500" lnSpcReduction="20000"/>
          </a:bodyPr>
          <a:lstStyle/>
          <a:p>
            <a:pPr marL="0" indent="0">
              <a:lnSpc>
                <a:spcPct val="100000"/>
              </a:lnSpc>
              <a:buNone/>
            </a:pPr>
            <a:r>
              <a:rPr lang="en-US" sz="4000" dirty="0"/>
              <a:t>“</a:t>
            </a:r>
            <a:r>
              <a:rPr lang="en-US" sz="4000" dirty="0">
                <a:effectLst/>
                <a:ea typeface="Calibri" panose="020F0502020204030204" pitchFamily="34" charset="0"/>
                <a:cs typeface="Segoe UI" panose="020B0502040204020203" pitchFamily="34" charset="0"/>
              </a:rPr>
              <a:t>Intertwined with the issue of resource rights to the oceans is that of conservation. The resources of the sea are not unlimited. Many forms of sea-life are now threatened by over-exploitation.” </a:t>
            </a:r>
          </a:p>
          <a:p>
            <a:pPr marL="0" indent="0">
              <a:lnSpc>
                <a:spcPct val="100000"/>
              </a:lnSpc>
              <a:buNone/>
            </a:pPr>
            <a:r>
              <a:rPr lang="en-US" sz="4000" dirty="0">
                <a:effectLst/>
                <a:ea typeface="Calibri" panose="020F0502020204030204" pitchFamily="34" charset="0"/>
                <a:cs typeface="Segoe UI" panose="020B0502040204020203" pitchFamily="34" charset="0"/>
              </a:rPr>
              <a:t>“It is important that Micronesia protect these resources from those who are presently able and willing to exploit these resources: the developed nations of the world.”</a:t>
            </a:r>
          </a:p>
          <a:p>
            <a:pPr marL="0" indent="0" algn="r">
              <a:lnSpc>
                <a:spcPct val="100000"/>
              </a:lnSpc>
              <a:buNone/>
            </a:pPr>
            <a:r>
              <a:rPr lang="en-US" sz="5200" dirty="0">
                <a:cs typeface="Segoe UI" panose="020B0502040204020203" pitchFamily="34" charset="0"/>
              </a:rPr>
              <a:t>–Andon </a:t>
            </a:r>
            <a:r>
              <a:rPr lang="en-US" sz="5200" dirty="0" err="1">
                <a:cs typeface="Segoe UI" panose="020B0502040204020203" pitchFamily="34" charset="0"/>
              </a:rPr>
              <a:t>Amaraich</a:t>
            </a:r>
            <a:r>
              <a:rPr lang="en-US" sz="5200" dirty="0">
                <a:cs typeface="Segoe UI" panose="020B0502040204020203" pitchFamily="34" charset="0"/>
              </a:rPr>
              <a:t> </a:t>
            </a:r>
            <a:endParaRPr lang="en-US" sz="6500" dirty="0"/>
          </a:p>
        </p:txBody>
      </p:sp>
    </p:spTree>
    <p:extLst>
      <p:ext uri="{BB962C8B-B14F-4D97-AF65-F5344CB8AC3E}">
        <p14:creationId xmlns:p14="http://schemas.microsoft.com/office/powerpoint/2010/main" val="388547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D6E3-311F-4230-AE76-9BF582B95CD7}"/>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8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Dynamism</a:t>
            </a:r>
          </a:p>
        </p:txBody>
      </p:sp>
      <p:pic>
        <p:nvPicPr>
          <p:cNvPr id="5" name="Picture 4" descr="High angle view of the sea">
            <a:extLst>
              <a:ext uri="{FF2B5EF4-FFF2-40B4-BE49-F238E27FC236}">
                <a16:creationId xmlns:a16="http://schemas.microsoft.com/office/drawing/2014/main" id="{C07C065E-8E17-40DD-B0B1-A554643D068E}"/>
              </a:ext>
            </a:extLst>
          </p:cNvPr>
          <p:cNvPicPr>
            <a:picLocks noChangeAspect="1"/>
          </p:cNvPicPr>
          <p:nvPr/>
        </p:nvPicPr>
        <p:blipFill rotWithShape="1">
          <a:blip r:embed="rId3">
            <a:alphaModFix amt="12000"/>
            <a:grayscl/>
          </a:blip>
          <a:srcRect b="27027"/>
          <a:stretch/>
        </p:blipFill>
        <p:spPr>
          <a:xfrm>
            <a:off x="20" y="1"/>
            <a:ext cx="12191980" cy="5938683"/>
          </a:xfrm>
          <a:prstGeom prst="rect">
            <a:avLst/>
          </a:prstGeom>
          <a:effectLst>
            <a:reflection blurRad="38100" stA="55000" endPos="15000" dir="5400000" sy="-100000" algn="bl" rotWithShape="0"/>
          </a:effectLst>
        </p:spPr>
      </p:pic>
    </p:spTree>
    <p:extLst>
      <p:ext uri="{BB962C8B-B14F-4D97-AF65-F5344CB8AC3E}">
        <p14:creationId xmlns:p14="http://schemas.microsoft.com/office/powerpoint/2010/main" val="366864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5FEF861-5E0A-4609-8600-DACAE1AAD567}"/>
              </a:ext>
            </a:extLst>
          </p:cNvPr>
          <p:cNvGraphicFramePr>
            <a:graphicFrameLocks noGrp="1"/>
          </p:cNvGraphicFramePr>
          <p:nvPr>
            <p:ph idx="1"/>
            <p:extLst>
              <p:ext uri="{D42A27DB-BD31-4B8C-83A1-F6EECF244321}">
                <p14:modId xmlns:p14="http://schemas.microsoft.com/office/powerpoint/2010/main" val="2416430708"/>
              </p:ext>
            </p:extLst>
          </p:nvPr>
        </p:nvGraphicFramePr>
        <p:xfrm>
          <a:off x="1379913" y="510378"/>
          <a:ext cx="9526385" cy="6073302"/>
        </p:xfrm>
        <a:graphic>
          <a:graphicData uri="http://schemas.openxmlformats.org/drawingml/2006/table">
            <a:tbl>
              <a:tblPr firstRow="1" bandRow="1">
                <a:tableStyleId>{5C22544A-7EE6-4342-B048-85BDC9FD1C3A}</a:tableStyleId>
              </a:tblPr>
              <a:tblGrid>
                <a:gridCol w="4425437">
                  <a:extLst>
                    <a:ext uri="{9D8B030D-6E8A-4147-A177-3AD203B41FA5}">
                      <a16:colId xmlns:a16="http://schemas.microsoft.com/office/drawing/2014/main" val="2872817234"/>
                    </a:ext>
                  </a:extLst>
                </a:gridCol>
                <a:gridCol w="5100948">
                  <a:extLst>
                    <a:ext uri="{9D8B030D-6E8A-4147-A177-3AD203B41FA5}">
                      <a16:colId xmlns:a16="http://schemas.microsoft.com/office/drawing/2014/main" val="3009744717"/>
                    </a:ext>
                  </a:extLst>
                </a:gridCol>
              </a:tblGrid>
              <a:tr h="1486799">
                <a:tc>
                  <a:txBody>
                    <a:bodyPr/>
                    <a:lstStyle/>
                    <a:p>
                      <a:r>
                        <a:rPr lang="en-US" sz="3700" dirty="0"/>
                        <a:t>Oceanic Sovereignty</a:t>
                      </a:r>
                    </a:p>
                  </a:txBody>
                  <a:tcPr marL="94298" marR="94298" marT="47149" marB="47149"/>
                </a:tc>
                <a:tc>
                  <a:txBody>
                    <a:bodyPr/>
                    <a:lstStyle/>
                    <a:p>
                      <a:r>
                        <a:rPr lang="en-US" sz="3700"/>
                        <a:t>Westphalian Sovereignty</a:t>
                      </a:r>
                    </a:p>
                  </a:txBody>
                  <a:tcPr marL="94298" marR="94298" marT="47149" marB="47149"/>
                </a:tc>
                <a:extLst>
                  <a:ext uri="{0D108BD9-81ED-4DB2-BD59-A6C34878D82A}">
                    <a16:rowId xmlns:a16="http://schemas.microsoft.com/office/drawing/2014/main" val="2489193885"/>
                  </a:ext>
                </a:extLst>
              </a:tr>
              <a:tr h="1209496">
                <a:tc>
                  <a:txBody>
                    <a:bodyPr/>
                    <a:lstStyle/>
                    <a:p>
                      <a:r>
                        <a:rPr lang="en-US" sz="3300" b="0"/>
                        <a:t>Relational</a:t>
                      </a:r>
                    </a:p>
                  </a:txBody>
                  <a:tcPr marL="94298" marR="94298" marT="47149" marB="47149"/>
                </a:tc>
                <a:tc>
                  <a:txBody>
                    <a:bodyPr/>
                    <a:lstStyle/>
                    <a:p>
                      <a:r>
                        <a:rPr lang="en-US" sz="3300" b="0"/>
                        <a:t>Exclusionary</a:t>
                      </a:r>
                    </a:p>
                  </a:txBody>
                  <a:tcPr marL="94298" marR="94298" marT="47149" marB="47149"/>
                </a:tc>
                <a:extLst>
                  <a:ext uri="{0D108BD9-81ED-4DB2-BD59-A6C34878D82A}">
                    <a16:rowId xmlns:a16="http://schemas.microsoft.com/office/drawing/2014/main" val="1546044041"/>
                  </a:ext>
                </a:extLst>
              </a:tr>
              <a:tr h="2167511">
                <a:tc>
                  <a:txBody>
                    <a:bodyPr/>
                    <a:lstStyle/>
                    <a:p>
                      <a:r>
                        <a:rPr lang="en-US" sz="3300" b="0" dirty="0"/>
                        <a:t>Determined by demonstrated use, local scale</a:t>
                      </a:r>
                    </a:p>
                  </a:txBody>
                  <a:tcPr marL="94298" marR="94298" marT="47149" marB="47149"/>
                </a:tc>
                <a:tc>
                  <a:txBody>
                    <a:bodyPr/>
                    <a:lstStyle/>
                    <a:p>
                      <a:r>
                        <a:rPr lang="en-US" sz="3300" b="0" dirty="0"/>
                        <a:t>Based on membership in national body</a:t>
                      </a:r>
                    </a:p>
                  </a:txBody>
                  <a:tcPr marL="94298" marR="94298" marT="47149" marB="47149"/>
                </a:tc>
                <a:extLst>
                  <a:ext uri="{0D108BD9-81ED-4DB2-BD59-A6C34878D82A}">
                    <a16:rowId xmlns:a16="http://schemas.microsoft.com/office/drawing/2014/main" val="1874701280"/>
                  </a:ext>
                </a:extLst>
              </a:tr>
              <a:tr h="1209496">
                <a:tc>
                  <a:txBody>
                    <a:bodyPr/>
                    <a:lstStyle/>
                    <a:p>
                      <a:r>
                        <a:rPr lang="en-US" sz="3300" b="0" dirty="0"/>
                        <a:t>Sustainable</a:t>
                      </a:r>
                    </a:p>
                  </a:txBody>
                  <a:tcPr marL="94298" marR="94298" marT="47149" marB="47149"/>
                </a:tc>
                <a:tc>
                  <a:txBody>
                    <a:bodyPr/>
                    <a:lstStyle/>
                    <a:p>
                      <a:r>
                        <a:rPr lang="en-US" sz="3300" b="0" dirty="0"/>
                        <a:t>Competitive</a:t>
                      </a:r>
                    </a:p>
                  </a:txBody>
                  <a:tcPr marL="94298" marR="94298" marT="47149" marB="47149"/>
                </a:tc>
                <a:extLst>
                  <a:ext uri="{0D108BD9-81ED-4DB2-BD59-A6C34878D82A}">
                    <a16:rowId xmlns:a16="http://schemas.microsoft.com/office/drawing/2014/main" val="2044049616"/>
                  </a:ext>
                </a:extLst>
              </a:tr>
            </a:tbl>
          </a:graphicData>
        </a:graphic>
      </p:graphicFrame>
    </p:spTree>
    <p:extLst>
      <p:ext uri="{BB962C8B-B14F-4D97-AF65-F5344CB8AC3E}">
        <p14:creationId xmlns:p14="http://schemas.microsoft.com/office/powerpoint/2010/main" val="188138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gh angle view of the sea">
            <a:extLst>
              <a:ext uri="{FF2B5EF4-FFF2-40B4-BE49-F238E27FC236}">
                <a16:creationId xmlns:a16="http://schemas.microsoft.com/office/drawing/2014/main" id="{C07C065E-8E17-40DD-B0B1-A554643D068E}"/>
              </a:ext>
            </a:extLst>
          </p:cNvPr>
          <p:cNvPicPr>
            <a:picLocks noChangeAspect="1"/>
          </p:cNvPicPr>
          <p:nvPr/>
        </p:nvPicPr>
        <p:blipFill rotWithShape="1">
          <a:blip r:embed="rId3">
            <a:alphaModFix amt="12000"/>
            <a:grayscl/>
          </a:blip>
          <a:srcRect b="27027"/>
          <a:stretch/>
        </p:blipFill>
        <p:spPr>
          <a:xfrm>
            <a:off x="20" y="1"/>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88E9D6E3-311F-4230-AE76-9BF582B95CD7}"/>
              </a:ext>
            </a:extLst>
          </p:cNvPr>
          <p:cNvSpPr>
            <a:spLocks noGrp="1"/>
          </p:cNvSpPr>
          <p:nvPr>
            <p:ph type="title"/>
          </p:nvPr>
        </p:nvSpPr>
        <p:spPr>
          <a:xfrm>
            <a:off x="905069" y="377221"/>
            <a:ext cx="9144000" cy="1641490"/>
          </a:xfrm>
        </p:spPr>
        <p:txBody>
          <a:bodyPr vert="horz" wrap="none" lIns="91440" tIns="45720" rIns="91440" bIns="45720" rtlCol="0" anchor="t">
            <a:normAutofit/>
          </a:bodyPr>
          <a:lstStyle/>
          <a:p>
            <a:r>
              <a:rPr lang="en-US" sz="8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Oceanic Sovereignty</a:t>
            </a:r>
          </a:p>
        </p:txBody>
      </p:sp>
      <p:sp>
        <p:nvSpPr>
          <p:cNvPr id="3" name="TextBox 2">
            <a:extLst>
              <a:ext uri="{FF2B5EF4-FFF2-40B4-BE49-F238E27FC236}">
                <a16:creationId xmlns:a16="http://schemas.microsoft.com/office/drawing/2014/main" id="{92BD7894-8B4A-4604-BFA0-D5CE4A3F7603}"/>
              </a:ext>
            </a:extLst>
          </p:cNvPr>
          <p:cNvSpPr txBox="1"/>
          <p:nvPr/>
        </p:nvSpPr>
        <p:spPr>
          <a:xfrm>
            <a:off x="905069" y="2102686"/>
            <a:ext cx="9806474" cy="330180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800" dirty="0"/>
              <a:t>Look backwards to look forwards</a:t>
            </a:r>
          </a:p>
          <a:p>
            <a:pPr marL="285750" indent="-285750">
              <a:lnSpc>
                <a:spcPct val="150000"/>
              </a:lnSpc>
              <a:buFont typeface="Arial" panose="020B0604020202020204" pitchFamily="34" charset="0"/>
              <a:buChar char="•"/>
            </a:pPr>
            <a:r>
              <a:rPr lang="en-US" sz="4800" dirty="0"/>
              <a:t>Geopolitical stakes</a:t>
            </a:r>
          </a:p>
          <a:p>
            <a:pPr marL="285750" indent="-285750">
              <a:lnSpc>
                <a:spcPct val="150000"/>
              </a:lnSpc>
              <a:buFont typeface="Arial" panose="020B0604020202020204" pitchFamily="34" charset="0"/>
              <a:buChar char="•"/>
            </a:pPr>
            <a:r>
              <a:rPr lang="en-US" sz="4800" dirty="0"/>
              <a:t>Alternative political futures</a:t>
            </a:r>
          </a:p>
        </p:txBody>
      </p:sp>
    </p:spTree>
    <p:extLst>
      <p:ext uri="{BB962C8B-B14F-4D97-AF65-F5344CB8AC3E}">
        <p14:creationId xmlns:p14="http://schemas.microsoft.com/office/powerpoint/2010/main" val="227704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A group of people posing for a photo in front of a building&#10;&#10;Description automatically generated">
            <a:extLst>
              <a:ext uri="{FF2B5EF4-FFF2-40B4-BE49-F238E27FC236}">
                <a16:creationId xmlns:a16="http://schemas.microsoft.com/office/drawing/2014/main" id="{E1F51DE6-5925-4057-9AFC-99ED7E5190DC}"/>
              </a:ext>
            </a:extLst>
          </p:cNvPr>
          <p:cNvPicPr>
            <a:picLocks noGrp="1" noChangeAspect="1" noChangeArrowheads="1"/>
          </p:cNvPicPr>
          <p:nvPr>
            <p:ph idx="1"/>
          </p:nvPr>
        </p:nvPicPr>
        <p:blipFill rotWithShape="1">
          <a:blip r:embed="rId4">
            <a:alphaModFix amt="50000"/>
            <a:extLst>
              <a:ext uri="{28A0092B-C50C-407E-A947-70E740481C1C}">
                <a14:useLocalDpi xmlns:a14="http://schemas.microsoft.com/office/drawing/2010/main" val="0"/>
              </a:ext>
            </a:extLst>
          </a:blip>
          <a:srcRect t="26229"/>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D8315CD-434D-46E3-9AD2-159D2A9736A0}"/>
              </a:ext>
            </a:extLst>
          </p:cNvPr>
          <p:cNvSpPr>
            <a:spLocks noGrp="1"/>
          </p:cNvSpPr>
          <p:nvPr>
            <p:ph type="title"/>
          </p:nvPr>
        </p:nvSpPr>
        <p:spPr>
          <a:xfrm>
            <a:off x="299257" y="4172989"/>
            <a:ext cx="11671069" cy="2381591"/>
          </a:xfrm>
          <a:solidFill>
            <a:schemeClr val="accent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US" sz="6600" dirty="0"/>
              <a:t>Thank you!</a:t>
            </a:r>
            <a:br>
              <a:rPr lang="en-US" sz="4400" dirty="0"/>
            </a:br>
            <a:r>
              <a:rPr lang="en-US" sz="6000" dirty="0"/>
              <a:t>Email: </a:t>
            </a:r>
            <a:r>
              <a:rPr lang="en-US" sz="6000" dirty="0">
                <a:hlinkClick r:id="rId5"/>
              </a:rPr>
              <a:t>mharden@hawaii.edu</a:t>
            </a:r>
            <a:br>
              <a:rPr lang="en-US" sz="6000" dirty="0"/>
            </a:br>
            <a:r>
              <a:rPr lang="en-US" sz="6000" dirty="0"/>
              <a:t>Twitter: @meaganharden_ </a:t>
            </a:r>
            <a:endParaRPr lang="en-US" sz="4400" dirty="0"/>
          </a:p>
        </p:txBody>
      </p:sp>
    </p:spTree>
    <p:extLst>
      <p:ext uri="{BB962C8B-B14F-4D97-AF65-F5344CB8AC3E}">
        <p14:creationId xmlns:p14="http://schemas.microsoft.com/office/powerpoint/2010/main" val="419781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44C6EF-6590-47E0-A02E-A72FD83F75BD}"/>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622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37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BEAF-362F-479E-8E36-9DD8F70D09A1}"/>
              </a:ext>
            </a:extLst>
          </p:cNvPr>
          <p:cNvSpPr>
            <a:spLocks noGrp="1"/>
          </p:cNvSpPr>
          <p:nvPr>
            <p:ph type="title"/>
          </p:nvPr>
        </p:nvSpPr>
        <p:spPr>
          <a:xfrm>
            <a:off x="838200" y="177897"/>
            <a:ext cx="10515600" cy="1325563"/>
          </a:xfrm>
        </p:spPr>
        <p:txBody>
          <a:bodyPr>
            <a:normAutofit/>
          </a:bodyPr>
          <a:lstStyle/>
          <a:p>
            <a:r>
              <a:rPr lang="en-US" sz="6000" dirty="0"/>
              <a:t>Outline of the Presentation</a:t>
            </a:r>
          </a:p>
        </p:txBody>
      </p:sp>
      <p:graphicFrame>
        <p:nvGraphicFramePr>
          <p:cNvPr id="4" name="Content Placeholder 3">
            <a:extLst>
              <a:ext uri="{FF2B5EF4-FFF2-40B4-BE49-F238E27FC236}">
                <a16:creationId xmlns:a16="http://schemas.microsoft.com/office/drawing/2014/main" id="{6F43D670-76CC-4E3F-9147-E05BC38AD57B}"/>
              </a:ext>
            </a:extLst>
          </p:cNvPr>
          <p:cNvGraphicFramePr>
            <a:graphicFrameLocks noGrp="1"/>
          </p:cNvGraphicFramePr>
          <p:nvPr>
            <p:ph idx="1"/>
            <p:extLst>
              <p:ext uri="{D42A27DB-BD31-4B8C-83A1-F6EECF244321}">
                <p14:modId xmlns:p14="http://schemas.microsoft.com/office/powerpoint/2010/main" val="884956200"/>
              </p:ext>
            </p:extLst>
          </p:nvPr>
        </p:nvGraphicFramePr>
        <p:xfrm>
          <a:off x="838201" y="1511559"/>
          <a:ext cx="10638452" cy="4981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932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A5B7-7D32-4E2C-A32E-00FBAE4FC4D8}"/>
              </a:ext>
            </a:extLst>
          </p:cNvPr>
          <p:cNvSpPr>
            <a:spLocks noGrp="1"/>
          </p:cNvSpPr>
          <p:nvPr>
            <p:ph type="title"/>
          </p:nvPr>
        </p:nvSpPr>
        <p:spPr/>
        <p:txBody>
          <a:bodyPr>
            <a:normAutofit/>
          </a:bodyPr>
          <a:lstStyle/>
          <a:p>
            <a:r>
              <a:rPr lang="en-US" sz="6000" dirty="0"/>
              <a:t>Arguments</a:t>
            </a:r>
          </a:p>
        </p:txBody>
      </p:sp>
      <p:sp>
        <p:nvSpPr>
          <p:cNvPr id="3" name="Content Placeholder 2">
            <a:extLst>
              <a:ext uri="{FF2B5EF4-FFF2-40B4-BE49-F238E27FC236}">
                <a16:creationId xmlns:a16="http://schemas.microsoft.com/office/drawing/2014/main" id="{42E61B46-7217-472B-90DC-7E3F1A27570C}"/>
              </a:ext>
            </a:extLst>
          </p:cNvPr>
          <p:cNvSpPr>
            <a:spLocks noGrp="1"/>
          </p:cNvSpPr>
          <p:nvPr>
            <p:ph idx="1"/>
          </p:nvPr>
        </p:nvSpPr>
        <p:spPr>
          <a:xfrm>
            <a:off x="1030778" y="1668318"/>
            <a:ext cx="10323022" cy="4824557"/>
          </a:xfrm>
        </p:spPr>
        <p:txBody>
          <a:bodyPr>
            <a:normAutofit lnSpcReduction="10000"/>
          </a:bodyPr>
          <a:lstStyle/>
          <a:p>
            <a:r>
              <a:rPr lang="en-US" sz="3600" dirty="0"/>
              <a:t>Oceanic sovereignty is relational, dynamic, and based around norms of usage and sustainability.</a:t>
            </a:r>
          </a:p>
          <a:p>
            <a:r>
              <a:rPr lang="en-US" sz="3600" dirty="0"/>
              <a:t>This differs fundamentally from conventional models of sovereignty, which rely on discrete, exclusive, and static spatialities.</a:t>
            </a:r>
          </a:p>
          <a:p>
            <a:r>
              <a:rPr lang="en-US" sz="3600" dirty="0"/>
              <a:t>Turning to Indigenous and islander perspectives can help to advance “oceanic turns” by offering alternative political visions/forms, and by bringing ocean-oriented ontologies into geopolitical considerations. </a:t>
            </a:r>
          </a:p>
        </p:txBody>
      </p:sp>
    </p:spTree>
    <p:extLst>
      <p:ext uri="{BB962C8B-B14F-4D97-AF65-F5344CB8AC3E}">
        <p14:creationId xmlns:p14="http://schemas.microsoft.com/office/powerpoint/2010/main" val="410767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High angle view of the sea">
            <a:extLst>
              <a:ext uri="{FF2B5EF4-FFF2-40B4-BE49-F238E27FC236}">
                <a16:creationId xmlns:a16="http://schemas.microsoft.com/office/drawing/2014/main" id="{C07C065E-8E17-40DD-B0B1-A554643D068E}"/>
              </a:ext>
            </a:extLst>
          </p:cNvPr>
          <p:cNvPicPr>
            <a:picLocks noChangeAspect="1"/>
          </p:cNvPicPr>
          <p:nvPr/>
        </p:nvPicPr>
        <p:blipFill rotWithShape="1">
          <a:blip r:embed="rId4">
            <a:alphaModFix amt="12000"/>
            <a:grayscl/>
          </a:blip>
          <a:srcRect b="27027"/>
          <a:stretch/>
        </p:blipFill>
        <p:spPr>
          <a:xfrm>
            <a:off x="20" y="1"/>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88E9D6E3-311F-4230-AE76-9BF582B95CD7}"/>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8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Oceanic Turns</a:t>
            </a:r>
          </a:p>
        </p:txBody>
      </p:sp>
    </p:spTree>
    <p:extLst>
      <p:ext uri="{BB962C8B-B14F-4D97-AF65-F5344CB8AC3E}">
        <p14:creationId xmlns:p14="http://schemas.microsoft.com/office/powerpoint/2010/main" val="414072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A76BB3D-A2E6-4AEC-A210-7C0F0376794A}"/>
              </a:ext>
            </a:extLst>
          </p:cNvPr>
          <p:cNvSpPr/>
          <p:nvPr/>
        </p:nvSpPr>
        <p:spPr>
          <a:xfrm>
            <a:off x="6655561" y="865385"/>
            <a:ext cx="4405818" cy="4131568"/>
          </a:xfrm>
          <a:prstGeom prst="ellipse">
            <a:avLst/>
          </a:prstGeom>
          <a:solidFill>
            <a:schemeClr val="tx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0" name="Oval 9">
            <a:extLst>
              <a:ext uri="{FF2B5EF4-FFF2-40B4-BE49-F238E27FC236}">
                <a16:creationId xmlns:a16="http://schemas.microsoft.com/office/drawing/2014/main" id="{068BB45D-1655-4D63-8D5E-4A45ABA7F235}"/>
              </a:ext>
            </a:extLst>
          </p:cNvPr>
          <p:cNvSpPr/>
          <p:nvPr/>
        </p:nvSpPr>
        <p:spPr>
          <a:xfrm>
            <a:off x="5536439" y="3731419"/>
            <a:ext cx="5524939" cy="3159558"/>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1" name="Oval 10">
            <a:extLst>
              <a:ext uri="{FF2B5EF4-FFF2-40B4-BE49-F238E27FC236}">
                <a16:creationId xmlns:a16="http://schemas.microsoft.com/office/drawing/2014/main" id="{3CEF1F7E-E0A2-460F-8D82-EBED41A6E4DA}"/>
              </a:ext>
            </a:extLst>
          </p:cNvPr>
          <p:cNvSpPr/>
          <p:nvPr/>
        </p:nvSpPr>
        <p:spPr>
          <a:xfrm>
            <a:off x="5498469" y="454552"/>
            <a:ext cx="2532249" cy="2691048"/>
          </a:xfrm>
          <a:prstGeom prst="ellipse">
            <a:avLst/>
          </a:prstGeom>
          <a:solidFill>
            <a:schemeClr val="tx2">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2" name="TextBox 11">
            <a:extLst>
              <a:ext uri="{FF2B5EF4-FFF2-40B4-BE49-F238E27FC236}">
                <a16:creationId xmlns:a16="http://schemas.microsoft.com/office/drawing/2014/main" id="{EB01E44E-3740-447C-ADC2-68535A33204F}"/>
              </a:ext>
            </a:extLst>
          </p:cNvPr>
          <p:cNvSpPr txBox="1"/>
          <p:nvPr/>
        </p:nvSpPr>
        <p:spPr>
          <a:xfrm>
            <a:off x="285134" y="481781"/>
            <a:ext cx="6479460" cy="830997"/>
          </a:xfrm>
          <a:prstGeom prst="rect">
            <a:avLst/>
          </a:prstGeom>
          <a:noFill/>
        </p:spPr>
        <p:txBody>
          <a:bodyPr wrap="square" rtlCol="0">
            <a:spAutoFit/>
          </a:bodyPr>
          <a:lstStyle/>
          <a:p>
            <a:r>
              <a:rPr lang="en-US" sz="4800" dirty="0">
                <a:latin typeface="+mj-lt"/>
                <a:cs typeface="Times New Roman" panose="02020603050405020304" pitchFamily="18" charset="0"/>
              </a:rPr>
              <a:t>Oceanic Turns </a:t>
            </a:r>
          </a:p>
        </p:txBody>
      </p:sp>
      <p:sp>
        <p:nvSpPr>
          <p:cNvPr id="13" name="Oval 12">
            <a:extLst>
              <a:ext uri="{FF2B5EF4-FFF2-40B4-BE49-F238E27FC236}">
                <a16:creationId xmlns:a16="http://schemas.microsoft.com/office/drawing/2014/main" id="{5094BC28-7B10-45C6-941B-99FF018299DA}"/>
              </a:ext>
            </a:extLst>
          </p:cNvPr>
          <p:cNvSpPr/>
          <p:nvPr/>
        </p:nvSpPr>
        <p:spPr>
          <a:xfrm>
            <a:off x="7305806" y="4166951"/>
            <a:ext cx="3105327" cy="2691049"/>
          </a:xfrm>
          <a:prstGeom prst="ellipse">
            <a:avLst/>
          </a:prstGeom>
          <a:solidFill>
            <a:schemeClr val="tx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Oval 13">
            <a:extLst>
              <a:ext uri="{FF2B5EF4-FFF2-40B4-BE49-F238E27FC236}">
                <a16:creationId xmlns:a16="http://schemas.microsoft.com/office/drawing/2014/main" id="{3755F037-C76E-445C-8430-749A7B9BD61F}"/>
              </a:ext>
            </a:extLst>
          </p:cNvPr>
          <p:cNvSpPr/>
          <p:nvPr/>
        </p:nvSpPr>
        <p:spPr>
          <a:xfrm>
            <a:off x="8498754" y="481781"/>
            <a:ext cx="3280291" cy="3345205"/>
          </a:xfrm>
          <a:prstGeom prst="ellipse">
            <a:avLst/>
          </a:prstGeom>
          <a:solidFill>
            <a:schemeClr val="tx2">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17" name="Straight Arrow Connector 16" descr="A set of three arrows traversing the overlapping ovals, indicating possible relationships across boundaries.">
            <a:extLst>
              <a:ext uri="{FF2B5EF4-FFF2-40B4-BE49-F238E27FC236}">
                <a16:creationId xmlns:a16="http://schemas.microsoft.com/office/drawing/2014/main" id="{744319DB-708B-4B26-AE8A-454A0B73368A}"/>
              </a:ext>
            </a:extLst>
          </p:cNvPr>
          <p:cNvCxnSpPr>
            <a:cxnSpLocks/>
          </p:cNvCxnSpPr>
          <p:nvPr/>
        </p:nvCxnSpPr>
        <p:spPr>
          <a:xfrm flipH="1">
            <a:off x="7171624" y="1341986"/>
            <a:ext cx="1338942" cy="1447778"/>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32FDB1-0CB5-4C44-9057-91533B717856}"/>
              </a:ext>
            </a:extLst>
          </p:cNvPr>
          <p:cNvCxnSpPr>
            <a:cxnSpLocks/>
          </p:cNvCxnSpPr>
          <p:nvPr/>
        </p:nvCxnSpPr>
        <p:spPr>
          <a:xfrm flipH="1">
            <a:off x="6958223" y="4262518"/>
            <a:ext cx="2681369" cy="141225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30CD38-5E2A-4CE7-A269-9E6DD9938F10}"/>
              </a:ext>
            </a:extLst>
          </p:cNvPr>
          <p:cNvCxnSpPr>
            <a:cxnSpLocks/>
          </p:cNvCxnSpPr>
          <p:nvPr/>
        </p:nvCxnSpPr>
        <p:spPr>
          <a:xfrm flipH="1">
            <a:off x="7998160" y="2460495"/>
            <a:ext cx="1162651" cy="1843092"/>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F34F71D-2674-4EE1-A471-D2EB395903E8}"/>
              </a:ext>
            </a:extLst>
          </p:cNvPr>
          <p:cNvSpPr txBox="1"/>
          <p:nvPr/>
        </p:nvSpPr>
        <p:spPr>
          <a:xfrm>
            <a:off x="285134" y="1626383"/>
            <a:ext cx="4985922"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t>Wet and more-than-wet ontologies (Steinberg and Peters, 2015; 2019)</a:t>
            </a:r>
          </a:p>
          <a:p>
            <a:pPr marL="457200" indent="-457200">
              <a:buFont typeface="Arial" panose="020B0604020202020204" pitchFamily="34" charset="0"/>
              <a:buChar char="•"/>
            </a:pPr>
            <a:r>
              <a:rPr lang="en-US" sz="3600" dirty="0" err="1"/>
              <a:t>Epeli</a:t>
            </a:r>
            <a:r>
              <a:rPr lang="en-US" sz="3600" dirty="0"/>
              <a:t> </a:t>
            </a:r>
            <a:r>
              <a:rPr lang="en-US" sz="3600" dirty="0" err="1"/>
              <a:t>Hau’ofa’s</a:t>
            </a:r>
            <a:r>
              <a:rPr lang="en-US" sz="3600" dirty="0"/>
              <a:t> “sea of islands” (1994) </a:t>
            </a:r>
          </a:p>
          <a:p>
            <a:pPr marL="457200" indent="-457200">
              <a:buFont typeface="Arial" panose="020B0604020202020204" pitchFamily="34" charset="0"/>
              <a:buChar char="•"/>
            </a:pPr>
            <a:r>
              <a:rPr lang="en-US" sz="3600" dirty="0"/>
              <a:t>Damon </a:t>
            </a:r>
            <a:r>
              <a:rPr lang="en-US" sz="3600" dirty="0" err="1"/>
              <a:t>Salesa’s</a:t>
            </a:r>
            <a:r>
              <a:rPr lang="en-US" sz="3600" dirty="0"/>
              <a:t> “native seas” (2014)</a:t>
            </a:r>
          </a:p>
        </p:txBody>
      </p:sp>
    </p:spTree>
    <p:extLst>
      <p:ext uri="{BB962C8B-B14F-4D97-AF65-F5344CB8AC3E}">
        <p14:creationId xmlns:p14="http://schemas.microsoft.com/office/powerpoint/2010/main" val="250095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World Map">
            <a:extLst>
              <a:ext uri="{FF2B5EF4-FFF2-40B4-BE49-F238E27FC236}">
                <a16:creationId xmlns:a16="http://schemas.microsoft.com/office/drawing/2014/main" id="{6026DC66-5216-445B-9E4E-E0C5120FEB13}"/>
              </a:ext>
            </a:extLst>
          </p:cNvPr>
          <p:cNvGrpSpPr/>
          <p:nvPr/>
        </p:nvGrpSpPr>
        <p:grpSpPr>
          <a:xfrm>
            <a:off x="1042868" y="972071"/>
            <a:ext cx="10126418" cy="4913868"/>
            <a:chOff x="399011" y="834814"/>
            <a:chExt cx="8342794" cy="4048374"/>
          </a:xfrm>
          <a:noFill/>
        </p:grpSpPr>
        <p:sp>
          <p:nvSpPr>
            <p:cNvPr id="9" name="Zimbabwe" descr="© INSCALE GmbH, 05.05.2010&#10;http://www.presentationload.com/">
              <a:extLst>
                <a:ext uri="{FF2B5EF4-FFF2-40B4-BE49-F238E27FC236}">
                  <a16:creationId xmlns:a16="http://schemas.microsoft.com/office/drawing/2014/main" id="{9D6B7189-88CA-440D-9A18-D9396F7282BE}"/>
                </a:ext>
              </a:extLst>
            </p:cNvPr>
            <p:cNvSpPr>
              <a:spLocks/>
            </p:cNvSpPr>
            <p:nvPr/>
          </p:nvSpPr>
          <p:spPr bwMode="gray">
            <a:xfrm>
              <a:off x="4909872" y="3695804"/>
              <a:ext cx="209015" cy="209016"/>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 name="Zambia" descr="© INSCALE GmbH, 05.05.2010&#10;http://www.presentationload.com/">
              <a:extLst>
                <a:ext uri="{FF2B5EF4-FFF2-40B4-BE49-F238E27FC236}">
                  <a16:creationId xmlns:a16="http://schemas.microsoft.com/office/drawing/2014/main" id="{88927D43-F631-4CAA-8674-38643C83793A}"/>
                </a:ext>
              </a:extLst>
            </p:cNvPr>
            <p:cNvSpPr>
              <a:spLocks/>
            </p:cNvSpPr>
            <p:nvPr/>
          </p:nvSpPr>
          <p:spPr bwMode="gray">
            <a:xfrm>
              <a:off x="4825375" y="3467518"/>
              <a:ext cx="315746" cy="302405"/>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 name="Yemen" descr="© INSCALE GmbH, 05.05.2010&#10;http://www.presentationload.com/">
              <a:extLst>
                <a:ext uri="{FF2B5EF4-FFF2-40B4-BE49-F238E27FC236}">
                  <a16:creationId xmlns:a16="http://schemas.microsoft.com/office/drawing/2014/main" id="{3DA4C96E-0763-4201-BE3C-BA2117C552E5}"/>
                </a:ext>
              </a:extLst>
            </p:cNvPr>
            <p:cNvSpPr>
              <a:spLocks/>
            </p:cNvSpPr>
            <p:nvPr/>
          </p:nvSpPr>
          <p:spPr bwMode="gray">
            <a:xfrm>
              <a:off x="5375336" y="2637386"/>
              <a:ext cx="277203" cy="189744"/>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 name="Western Sahara" descr="© INSCALE GmbH, 05.05.2010&#10;http://www.presentationload.com/">
              <a:extLst>
                <a:ext uri="{FF2B5EF4-FFF2-40B4-BE49-F238E27FC236}">
                  <a16:creationId xmlns:a16="http://schemas.microsoft.com/office/drawing/2014/main" id="{D1526644-E247-4209-8885-55453AE742CF}"/>
                </a:ext>
              </a:extLst>
            </p:cNvPr>
            <p:cNvSpPr>
              <a:spLocks/>
            </p:cNvSpPr>
            <p:nvPr/>
          </p:nvSpPr>
          <p:spPr bwMode="gray">
            <a:xfrm>
              <a:off x="3790679" y="2373523"/>
              <a:ext cx="226803" cy="194192"/>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 name="West Bank" descr="© INSCALE GmbH, 05.05.2010&#10;http://www.presentationload.com/">
              <a:extLst>
                <a:ext uri="{FF2B5EF4-FFF2-40B4-BE49-F238E27FC236}">
                  <a16:creationId xmlns:a16="http://schemas.microsoft.com/office/drawing/2014/main" id="{2C0BE8EB-12F0-45C3-8EB6-C9F0FD300A2B}"/>
                </a:ext>
              </a:extLst>
            </p:cNvPr>
            <p:cNvSpPr>
              <a:spLocks/>
            </p:cNvSpPr>
            <p:nvPr/>
          </p:nvSpPr>
          <p:spPr bwMode="gray">
            <a:xfrm>
              <a:off x="5148532" y="2226767"/>
              <a:ext cx="16307" cy="35577"/>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 name="Uzbekistan" descr="© INSCALE GmbH, 05.05.2010&#10;http://www.presentationload.com/">
              <a:extLst>
                <a:ext uri="{FF2B5EF4-FFF2-40B4-BE49-F238E27FC236}">
                  <a16:creationId xmlns:a16="http://schemas.microsoft.com/office/drawing/2014/main" id="{6240245C-A585-49E4-8BA5-0C5EAD77197B}"/>
                </a:ext>
              </a:extLst>
            </p:cNvPr>
            <p:cNvSpPr>
              <a:spLocks/>
            </p:cNvSpPr>
            <p:nvPr/>
          </p:nvSpPr>
          <p:spPr bwMode="gray">
            <a:xfrm>
              <a:off x="5618445" y="1830973"/>
              <a:ext cx="449160" cy="252004"/>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 name="Vietnam" descr="© INSCALE GmbH, 05.05.2010&#10;http://www.presentationload.com/">
              <a:extLst>
                <a:ext uri="{FF2B5EF4-FFF2-40B4-BE49-F238E27FC236}">
                  <a16:creationId xmlns:a16="http://schemas.microsoft.com/office/drawing/2014/main" id="{D52F1A31-D350-494E-878C-2193CFB31654}"/>
                </a:ext>
              </a:extLst>
            </p:cNvPr>
            <p:cNvSpPr>
              <a:spLocks/>
            </p:cNvSpPr>
            <p:nvPr/>
          </p:nvSpPr>
          <p:spPr bwMode="gray">
            <a:xfrm>
              <a:off x="6940722" y="2503972"/>
              <a:ext cx="229767" cy="452126"/>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 name="Venezuela" descr="© INSCALE GmbH, 05.05.2010&#10;http://www.presentationload.com/">
              <a:extLst>
                <a:ext uri="{FF2B5EF4-FFF2-40B4-BE49-F238E27FC236}">
                  <a16:creationId xmlns:a16="http://schemas.microsoft.com/office/drawing/2014/main" id="{E7649B22-ABE8-4232-985D-FC02AC86A1A3}"/>
                </a:ext>
              </a:extLst>
            </p:cNvPr>
            <p:cNvSpPr>
              <a:spLocks noEditPoints="1"/>
            </p:cNvSpPr>
            <p:nvPr/>
          </p:nvSpPr>
          <p:spPr bwMode="gray">
            <a:xfrm>
              <a:off x="2263836" y="2846402"/>
              <a:ext cx="361698" cy="352806"/>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 name="USA (Alaska)" descr="© INSCALE GmbH, 05.05.2010&#10;http://www.presentationload.com/">
              <a:extLst>
                <a:ext uri="{FF2B5EF4-FFF2-40B4-BE49-F238E27FC236}">
                  <a16:creationId xmlns:a16="http://schemas.microsoft.com/office/drawing/2014/main" id="{05DDBC30-CC23-433E-B662-66F126401FAE}"/>
                </a:ext>
              </a:extLst>
            </p:cNvPr>
            <p:cNvSpPr>
              <a:spLocks noEditPoints="1"/>
            </p:cNvSpPr>
            <p:nvPr/>
          </p:nvSpPr>
          <p:spPr bwMode="gray">
            <a:xfrm>
              <a:off x="399011" y="1107572"/>
              <a:ext cx="1165144" cy="504009"/>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 name="USA" descr="© INSCALE GmbH, 05.05.2010&#10;http://www.presentationload.com/">
              <a:extLst>
                <a:ext uri="{FF2B5EF4-FFF2-40B4-BE49-F238E27FC236}">
                  <a16:creationId xmlns:a16="http://schemas.microsoft.com/office/drawing/2014/main" id="{D45FA59E-71AF-47B8-ABC1-A9F384872105}"/>
                </a:ext>
              </a:extLst>
            </p:cNvPr>
            <p:cNvSpPr>
              <a:spLocks noEditPoints="1"/>
            </p:cNvSpPr>
            <p:nvPr/>
          </p:nvSpPr>
          <p:spPr bwMode="gray">
            <a:xfrm>
              <a:off x="1160950" y="1713865"/>
              <a:ext cx="1485337" cy="736743"/>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9" name="Uruguay" descr="© INSCALE GmbH, 05.05.2010&#10;http://www.presentationload.com/">
              <a:extLst>
                <a:ext uri="{FF2B5EF4-FFF2-40B4-BE49-F238E27FC236}">
                  <a16:creationId xmlns:a16="http://schemas.microsoft.com/office/drawing/2014/main" id="{1D98AF8E-A70D-4733-9CBD-06120BBA60E3}"/>
                </a:ext>
              </a:extLst>
            </p:cNvPr>
            <p:cNvSpPr>
              <a:spLocks/>
            </p:cNvSpPr>
            <p:nvPr/>
          </p:nvSpPr>
          <p:spPr bwMode="gray">
            <a:xfrm>
              <a:off x="2745607" y="4139036"/>
              <a:ext cx="139343" cy="145273"/>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0" name="United Kingdom" descr="© INSCALE GmbH, 05.05.2010&#10;http://www.presentationload.com/">
              <a:extLst>
                <a:ext uri="{FF2B5EF4-FFF2-40B4-BE49-F238E27FC236}">
                  <a16:creationId xmlns:a16="http://schemas.microsoft.com/office/drawing/2014/main" id="{A4670713-0980-4038-9C5C-65CF3B185F8E}"/>
                </a:ext>
              </a:extLst>
            </p:cNvPr>
            <p:cNvSpPr>
              <a:spLocks noEditPoints="1"/>
            </p:cNvSpPr>
            <p:nvPr/>
          </p:nvSpPr>
          <p:spPr bwMode="gray">
            <a:xfrm>
              <a:off x="4094566" y="1386258"/>
              <a:ext cx="219391" cy="312783"/>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1" name="United Arab Emirates" descr="© INSCALE GmbH, 05.05.2010&#10;http://www.presentationload.com/">
              <a:extLst>
                <a:ext uri="{FF2B5EF4-FFF2-40B4-BE49-F238E27FC236}">
                  <a16:creationId xmlns:a16="http://schemas.microsoft.com/office/drawing/2014/main" id="{E0BD74EF-91DD-43F0-B0C4-6BD414938F2B}"/>
                </a:ext>
              </a:extLst>
            </p:cNvPr>
            <p:cNvSpPr>
              <a:spLocks/>
            </p:cNvSpPr>
            <p:nvPr/>
          </p:nvSpPr>
          <p:spPr bwMode="gray">
            <a:xfrm>
              <a:off x="5599173" y="2407618"/>
              <a:ext cx="127484" cy="121556"/>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2" name="Ukraine" descr="© INSCALE GmbH, 05.05.2010&#10;http://www.presentationload.com/">
              <a:extLst>
                <a:ext uri="{FF2B5EF4-FFF2-40B4-BE49-F238E27FC236}">
                  <a16:creationId xmlns:a16="http://schemas.microsoft.com/office/drawing/2014/main" id="{39BAF21F-7782-4D8C-A44C-425A07C2E386}"/>
                </a:ext>
              </a:extLst>
            </p:cNvPr>
            <p:cNvSpPr>
              <a:spLocks/>
            </p:cNvSpPr>
            <p:nvPr/>
          </p:nvSpPr>
          <p:spPr bwMode="gray">
            <a:xfrm>
              <a:off x="4792763" y="1627887"/>
              <a:ext cx="423959" cy="237181"/>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3" name="Uganda" descr="© INSCALE GmbH, 05.05.2010&#10;http://www.presentationload.com/">
              <a:extLst>
                <a:ext uri="{FF2B5EF4-FFF2-40B4-BE49-F238E27FC236}">
                  <a16:creationId xmlns:a16="http://schemas.microsoft.com/office/drawing/2014/main" id="{F7655E0E-1F27-4B6B-80D9-7AB4EC175BC9}"/>
                </a:ext>
              </a:extLst>
            </p:cNvPr>
            <p:cNvSpPr>
              <a:spLocks noEditPoints="1"/>
            </p:cNvSpPr>
            <p:nvPr/>
          </p:nvSpPr>
          <p:spPr bwMode="gray">
            <a:xfrm>
              <a:off x="5034390" y="3090993"/>
              <a:ext cx="148236" cy="174920"/>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4" name="Turkmenistan" descr="© INSCALE GmbH, 05.05.2010&#10;http://www.presentationload.com/">
              <a:extLst>
                <a:ext uri="{FF2B5EF4-FFF2-40B4-BE49-F238E27FC236}">
                  <a16:creationId xmlns:a16="http://schemas.microsoft.com/office/drawing/2014/main" id="{1E9C3A79-CD61-48E7-8460-D2CF4F2ECEF3}"/>
                </a:ext>
              </a:extLst>
            </p:cNvPr>
            <p:cNvSpPr>
              <a:spLocks/>
            </p:cNvSpPr>
            <p:nvPr/>
          </p:nvSpPr>
          <p:spPr bwMode="gray">
            <a:xfrm>
              <a:off x="5550255" y="1912504"/>
              <a:ext cx="382452" cy="229770"/>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5" name="Turkey" descr="© INSCALE GmbH, 05.05.2010&#10;http://www.presentationload.com/">
              <a:extLst>
                <a:ext uri="{FF2B5EF4-FFF2-40B4-BE49-F238E27FC236}">
                  <a16:creationId xmlns:a16="http://schemas.microsoft.com/office/drawing/2014/main" id="{0C9C5DF7-ADEB-4AE9-8442-C4B783892729}"/>
                </a:ext>
              </a:extLst>
            </p:cNvPr>
            <p:cNvSpPr>
              <a:spLocks noEditPoints="1"/>
            </p:cNvSpPr>
            <p:nvPr/>
          </p:nvSpPr>
          <p:spPr bwMode="gray">
            <a:xfrm>
              <a:off x="4880223" y="1930291"/>
              <a:ext cx="504007" cy="192709"/>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6" name="Tunisia" descr="© INSCALE GmbH, 05.05.2010&#10;http://www.presentationload.com/">
              <a:extLst>
                <a:ext uri="{FF2B5EF4-FFF2-40B4-BE49-F238E27FC236}">
                  <a16:creationId xmlns:a16="http://schemas.microsoft.com/office/drawing/2014/main" id="{99E1EB68-2068-4ECD-84ED-BF3171A5B978}"/>
                </a:ext>
              </a:extLst>
            </p:cNvPr>
            <p:cNvSpPr>
              <a:spLocks/>
            </p:cNvSpPr>
            <p:nvPr/>
          </p:nvSpPr>
          <p:spPr bwMode="gray">
            <a:xfrm>
              <a:off x="4441441" y="2078530"/>
              <a:ext cx="103766" cy="216428"/>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7" name="Togo" descr="© INSCALE GmbH, 05.05.2010&#10;http://www.presentationload.com/">
              <a:extLst>
                <a:ext uri="{FF2B5EF4-FFF2-40B4-BE49-F238E27FC236}">
                  <a16:creationId xmlns:a16="http://schemas.microsoft.com/office/drawing/2014/main" id="{27C6B831-38E6-4B4C-91C4-A7266453E89D}"/>
                </a:ext>
              </a:extLst>
            </p:cNvPr>
            <p:cNvSpPr>
              <a:spLocks/>
            </p:cNvSpPr>
            <p:nvPr/>
          </p:nvSpPr>
          <p:spPr bwMode="gray">
            <a:xfrm>
              <a:off x="4230944" y="2880496"/>
              <a:ext cx="53365" cy="152686"/>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8" name="Thailand" descr="© INSCALE GmbH, 05.05.2010&#10;http://www.presentationload.com/">
              <a:extLst>
                <a:ext uri="{FF2B5EF4-FFF2-40B4-BE49-F238E27FC236}">
                  <a16:creationId xmlns:a16="http://schemas.microsoft.com/office/drawing/2014/main" id="{89D32E33-6050-4E4E-B8F1-BC8770D53B0F}"/>
                </a:ext>
              </a:extLst>
            </p:cNvPr>
            <p:cNvSpPr>
              <a:spLocks/>
            </p:cNvSpPr>
            <p:nvPr/>
          </p:nvSpPr>
          <p:spPr bwMode="gray">
            <a:xfrm>
              <a:off x="6829542" y="2594397"/>
              <a:ext cx="234215" cy="450643"/>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9" name="Tanzania" descr="© INSCALE GmbH, 05.05.2010&#10;http://www.presentationload.com/">
              <a:extLst>
                <a:ext uri="{FF2B5EF4-FFF2-40B4-BE49-F238E27FC236}">
                  <a16:creationId xmlns:a16="http://schemas.microsoft.com/office/drawing/2014/main" id="{58EE804D-CD07-42E7-867C-62034A64DDF1}"/>
                </a:ext>
              </a:extLst>
            </p:cNvPr>
            <p:cNvSpPr>
              <a:spLocks noEditPoints="1"/>
            </p:cNvSpPr>
            <p:nvPr/>
          </p:nvSpPr>
          <p:spPr bwMode="gray">
            <a:xfrm>
              <a:off x="5032907" y="3249609"/>
              <a:ext cx="290545" cy="329088"/>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0" name="Tajikistan" descr="© INSCALE GmbH, 05.05.2010&#10;http://www.presentationload.com/">
              <a:extLst>
                <a:ext uri="{FF2B5EF4-FFF2-40B4-BE49-F238E27FC236}">
                  <a16:creationId xmlns:a16="http://schemas.microsoft.com/office/drawing/2014/main" id="{AAD0FD88-C746-436F-B1C0-A898DC5433A5}"/>
                </a:ext>
              </a:extLst>
            </p:cNvPr>
            <p:cNvSpPr>
              <a:spLocks/>
            </p:cNvSpPr>
            <p:nvPr/>
          </p:nvSpPr>
          <p:spPr bwMode="gray">
            <a:xfrm>
              <a:off x="5937154" y="1967351"/>
              <a:ext cx="209015" cy="131932"/>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1" name="Taiwan" descr="© INSCALE GmbH, 05.05.2010&#10;http://www.presentationload.com/">
              <a:extLst>
                <a:ext uri="{FF2B5EF4-FFF2-40B4-BE49-F238E27FC236}">
                  <a16:creationId xmlns:a16="http://schemas.microsoft.com/office/drawing/2014/main" id="{6D5689FF-04C1-4E33-9ABE-264FD8A3D7FB}"/>
                </a:ext>
              </a:extLst>
            </p:cNvPr>
            <p:cNvSpPr>
              <a:spLocks/>
            </p:cNvSpPr>
            <p:nvPr/>
          </p:nvSpPr>
          <p:spPr bwMode="gray">
            <a:xfrm>
              <a:off x="7401738" y="2444677"/>
              <a:ext cx="45954" cy="102284"/>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2" name="Syria" descr="© INSCALE GmbH, 05.05.2010&#10;http://www.presentationload.com/">
              <a:extLst>
                <a:ext uri="{FF2B5EF4-FFF2-40B4-BE49-F238E27FC236}">
                  <a16:creationId xmlns:a16="http://schemas.microsoft.com/office/drawing/2014/main" id="{11267F4A-1857-4DA6-A075-12B4F6290003}"/>
                </a:ext>
              </a:extLst>
            </p:cNvPr>
            <p:cNvSpPr>
              <a:spLocks/>
            </p:cNvSpPr>
            <p:nvPr/>
          </p:nvSpPr>
          <p:spPr bwMode="gray">
            <a:xfrm>
              <a:off x="5152979" y="2075565"/>
              <a:ext cx="170473" cy="157133"/>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3" name="Switzerland" descr="© INSCALE GmbH, 05.05.2010&#10;http://www.presentationload.com/">
              <a:extLst>
                <a:ext uri="{FF2B5EF4-FFF2-40B4-BE49-F238E27FC236}">
                  <a16:creationId xmlns:a16="http://schemas.microsoft.com/office/drawing/2014/main" id="{71865AFD-EBEF-46AB-A7E2-C2D0752C8154}"/>
                </a:ext>
              </a:extLst>
            </p:cNvPr>
            <p:cNvSpPr>
              <a:spLocks/>
            </p:cNvSpPr>
            <p:nvPr/>
          </p:nvSpPr>
          <p:spPr bwMode="gray">
            <a:xfrm>
              <a:off x="4408829" y="1759818"/>
              <a:ext cx="109696" cy="60778"/>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4" name="Sweden" descr="© INSCALE GmbH, 05.05.2010&#10;http://www.presentationload.com/">
              <a:extLst>
                <a:ext uri="{FF2B5EF4-FFF2-40B4-BE49-F238E27FC236}">
                  <a16:creationId xmlns:a16="http://schemas.microsoft.com/office/drawing/2014/main" id="{7142C854-78C9-4678-962D-6D903A70828A}"/>
                </a:ext>
              </a:extLst>
            </p:cNvPr>
            <p:cNvSpPr>
              <a:spLocks noEditPoints="1"/>
            </p:cNvSpPr>
            <p:nvPr/>
          </p:nvSpPr>
          <p:spPr bwMode="gray">
            <a:xfrm>
              <a:off x="4533349" y="1163902"/>
              <a:ext cx="262381" cy="375042"/>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5" name="Swaziland" descr="© INSCALE GmbH, 05.05.2010&#10;http://www.presentationload.com/">
              <a:extLst>
                <a:ext uri="{FF2B5EF4-FFF2-40B4-BE49-F238E27FC236}">
                  <a16:creationId xmlns:a16="http://schemas.microsoft.com/office/drawing/2014/main" id="{EFDF1827-B470-4037-BEE3-54717F699817}"/>
                </a:ext>
              </a:extLst>
            </p:cNvPr>
            <p:cNvSpPr>
              <a:spLocks/>
            </p:cNvSpPr>
            <p:nvPr/>
          </p:nvSpPr>
          <p:spPr bwMode="gray">
            <a:xfrm>
              <a:off x="5050696" y="4004139"/>
              <a:ext cx="38542" cy="50401"/>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6" name="Suriname" descr="© INSCALE GmbH, 05.05.2010&#10;http://www.presentationload.com/">
              <a:extLst>
                <a:ext uri="{FF2B5EF4-FFF2-40B4-BE49-F238E27FC236}">
                  <a16:creationId xmlns:a16="http://schemas.microsoft.com/office/drawing/2014/main" id="{C5065A29-A196-4C61-B74E-AAB7AE6E4C5E}"/>
                </a:ext>
              </a:extLst>
            </p:cNvPr>
            <p:cNvSpPr>
              <a:spLocks/>
            </p:cNvSpPr>
            <p:nvPr/>
          </p:nvSpPr>
          <p:spPr bwMode="gray">
            <a:xfrm>
              <a:off x="2668524" y="3036146"/>
              <a:ext cx="111179" cy="127485"/>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7" name="Sudan">
              <a:extLst>
                <a:ext uri="{FF2B5EF4-FFF2-40B4-BE49-F238E27FC236}">
                  <a16:creationId xmlns:a16="http://schemas.microsoft.com/office/drawing/2014/main" id="{BE1C407C-C207-404F-B590-DBF549C96B8D}"/>
                </a:ext>
              </a:extLst>
            </p:cNvPr>
            <p:cNvSpPr>
              <a:spLocks/>
            </p:cNvSpPr>
            <p:nvPr/>
          </p:nvSpPr>
          <p:spPr bwMode="auto">
            <a:xfrm>
              <a:off x="4814919" y="2510265"/>
              <a:ext cx="452944" cy="444363"/>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8" name="South Sudan">
              <a:extLst>
                <a:ext uri="{FF2B5EF4-FFF2-40B4-BE49-F238E27FC236}">
                  <a16:creationId xmlns:a16="http://schemas.microsoft.com/office/drawing/2014/main" id="{6ADC2A52-CB37-4B36-BDFA-69EF3097E14E}"/>
                </a:ext>
              </a:extLst>
            </p:cNvPr>
            <p:cNvSpPr>
              <a:spLocks/>
            </p:cNvSpPr>
            <p:nvPr/>
          </p:nvSpPr>
          <p:spPr bwMode="auto">
            <a:xfrm>
              <a:off x="4877854" y="2841153"/>
              <a:ext cx="326120" cy="272722"/>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9" name="Sri Lanka" descr="© INSCALE GmbH, 05.05.2010&#10;http://www.presentationload.com/">
              <a:extLst>
                <a:ext uri="{FF2B5EF4-FFF2-40B4-BE49-F238E27FC236}">
                  <a16:creationId xmlns:a16="http://schemas.microsoft.com/office/drawing/2014/main" id="{4A5BA199-8B65-42F7-86B3-F56E79417FE5}"/>
                </a:ext>
              </a:extLst>
            </p:cNvPr>
            <p:cNvSpPr>
              <a:spLocks/>
            </p:cNvSpPr>
            <p:nvPr/>
          </p:nvSpPr>
          <p:spPr bwMode="gray">
            <a:xfrm>
              <a:off x="6378902" y="2924967"/>
              <a:ext cx="65224" cy="115625"/>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0" name="Spain" descr="© INSCALE GmbH, 05.05.2010&#10;http://www.presentationload.com/">
              <a:extLst>
                <a:ext uri="{FF2B5EF4-FFF2-40B4-BE49-F238E27FC236}">
                  <a16:creationId xmlns:a16="http://schemas.microsoft.com/office/drawing/2014/main" id="{74764C80-EBAD-410E-B62B-AD4895082BF8}"/>
                </a:ext>
              </a:extLst>
            </p:cNvPr>
            <p:cNvSpPr>
              <a:spLocks noEditPoints="1"/>
            </p:cNvSpPr>
            <p:nvPr/>
          </p:nvSpPr>
          <p:spPr bwMode="gray">
            <a:xfrm>
              <a:off x="4030823" y="1882856"/>
              <a:ext cx="332051" cy="234216"/>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1" name="South Africa" descr="© INSCALE GmbH, 05.05.2010&#10;http://www.presentationload.com/">
              <a:extLst>
                <a:ext uri="{FF2B5EF4-FFF2-40B4-BE49-F238E27FC236}">
                  <a16:creationId xmlns:a16="http://schemas.microsoft.com/office/drawing/2014/main" id="{FB8E7CD0-8F49-4B1B-90B4-37B4663E6A62}"/>
                </a:ext>
              </a:extLst>
            </p:cNvPr>
            <p:cNvSpPr>
              <a:spLocks noEditPoints="1"/>
            </p:cNvSpPr>
            <p:nvPr/>
          </p:nvSpPr>
          <p:spPr bwMode="gray">
            <a:xfrm>
              <a:off x="4672692" y="3895926"/>
              <a:ext cx="429889" cy="38690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2" name="Somalia" descr="© INSCALE GmbH, 05.05.2010&#10;http://www.presentationload.com/">
              <a:extLst>
                <a:ext uri="{FF2B5EF4-FFF2-40B4-BE49-F238E27FC236}">
                  <a16:creationId xmlns:a16="http://schemas.microsoft.com/office/drawing/2014/main" id="{DF0AF188-638D-463F-A0D0-9B4AA6E7CB22}"/>
                </a:ext>
              </a:extLst>
            </p:cNvPr>
            <p:cNvSpPr>
              <a:spLocks/>
            </p:cNvSpPr>
            <p:nvPr/>
          </p:nvSpPr>
          <p:spPr bwMode="gray">
            <a:xfrm>
              <a:off x="5341240" y="2850849"/>
              <a:ext cx="271275" cy="419514"/>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3" name="Solomon Islands" descr="© INSCALE GmbH, 05.05.2010&#10;http://www.presentationload.com/">
              <a:extLst>
                <a:ext uri="{FF2B5EF4-FFF2-40B4-BE49-F238E27FC236}">
                  <a16:creationId xmlns:a16="http://schemas.microsoft.com/office/drawing/2014/main" id="{56E502F3-C554-4FB2-AB91-EF03584B2399}"/>
                </a:ext>
              </a:extLst>
            </p:cNvPr>
            <p:cNvSpPr>
              <a:spLocks noEditPoints="1"/>
            </p:cNvSpPr>
            <p:nvPr/>
          </p:nvSpPr>
          <p:spPr bwMode="gray">
            <a:xfrm>
              <a:off x="8452741" y="3423046"/>
              <a:ext cx="140826" cy="131932"/>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4" name="Slovenia" descr="© INSCALE GmbH, 05.05.2010&#10;http://www.presentationload.com/">
              <a:extLst>
                <a:ext uri="{FF2B5EF4-FFF2-40B4-BE49-F238E27FC236}">
                  <a16:creationId xmlns:a16="http://schemas.microsoft.com/office/drawing/2014/main" id="{93F33B21-CBD0-4D29-BC75-D4D2646866EE}"/>
                </a:ext>
              </a:extLst>
            </p:cNvPr>
            <p:cNvSpPr>
              <a:spLocks/>
            </p:cNvSpPr>
            <p:nvPr/>
          </p:nvSpPr>
          <p:spPr bwMode="gray">
            <a:xfrm>
              <a:off x="4583748" y="1786501"/>
              <a:ext cx="80048" cy="45954"/>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5" name="Slovakia" descr="© INSCALE GmbH, 05.05.2010&#10;http://www.presentationload.com/">
              <a:extLst>
                <a:ext uri="{FF2B5EF4-FFF2-40B4-BE49-F238E27FC236}">
                  <a16:creationId xmlns:a16="http://schemas.microsoft.com/office/drawing/2014/main" id="{A6A7C253-2827-4DB5-B07D-D25B597EC1FF}"/>
                </a:ext>
              </a:extLst>
            </p:cNvPr>
            <p:cNvSpPr>
              <a:spLocks/>
            </p:cNvSpPr>
            <p:nvPr/>
          </p:nvSpPr>
          <p:spPr bwMode="gray">
            <a:xfrm>
              <a:off x="4665278" y="1709417"/>
              <a:ext cx="134897" cy="5484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6" name="Sierra Leone" descr="© INSCALE GmbH, 05.05.2010&#10;http://www.presentationload.com/">
              <a:extLst>
                <a:ext uri="{FF2B5EF4-FFF2-40B4-BE49-F238E27FC236}">
                  <a16:creationId xmlns:a16="http://schemas.microsoft.com/office/drawing/2014/main" id="{620831AC-A496-4D97-A173-A32C8EDB0CE8}"/>
                </a:ext>
              </a:extLst>
            </p:cNvPr>
            <p:cNvSpPr>
              <a:spLocks/>
            </p:cNvSpPr>
            <p:nvPr/>
          </p:nvSpPr>
          <p:spPr bwMode="gray">
            <a:xfrm>
              <a:off x="3879621" y="2910144"/>
              <a:ext cx="78566" cy="102284"/>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7" name="Serbia" descr="© INSCALE GmbH, 05.05.2010&#10;http://www.presentationload.com/">
              <a:extLst>
                <a:ext uri="{FF2B5EF4-FFF2-40B4-BE49-F238E27FC236}">
                  <a16:creationId xmlns:a16="http://schemas.microsoft.com/office/drawing/2014/main" id="{99BAC882-F10E-4BF0-B8B2-998A35EA53D3}"/>
                </a:ext>
              </a:extLst>
            </p:cNvPr>
            <p:cNvSpPr>
              <a:spLocks/>
            </p:cNvSpPr>
            <p:nvPr/>
          </p:nvSpPr>
          <p:spPr bwMode="gray">
            <a:xfrm>
              <a:off x="4717162" y="1810219"/>
              <a:ext cx="103766" cy="113769"/>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8" name="Senegal" descr="© INSCALE GmbH, 05.05.2010&#10;http://www.presentationload.com/">
              <a:extLst>
                <a:ext uri="{FF2B5EF4-FFF2-40B4-BE49-F238E27FC236}">
                  <a16:creationId xmlns:a16="http://schemas.microsoft.com/office/drawing/2014/main" id="{5169E8F4-D3AE-49FC-8267-8FEF310EA4CB}"/>
                </a:ext>
              </a:extLst>
            </p:cNvPr>
            <p:cNvSpPr>
              <a:spLocks/>
            </p:cNvSpPr>
            <p:nvPr/>
          </p:nvSpPr>
          <p:spPr bwMode="gray">
            <a:xfrm>
              <a:off x="3801057" y="2704094"/>
              <a:ext cx="157132" cy="139343"/>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9" name="Saudi Arabia" descr="© INSCALE GmbH, 05.05.2010&#10;http://www.presentationload.com/">
              <a:extLst>
                <a:ext uri="{FF2B5EF4-FFF2-40B4-BE49-F238E27FC236}">
                  <a16:creationId xmlns:a16="http://schemas.microsoft.com/office/drawing/2014/main" id="{1CA3ACD8-7CB8-4BFB-A0A6-B290489145DE}"/>
                </a:ext>
              </a:extLst>
            </p:cNvPr>
            <p:cNvSpPr>
              <a:spLocks/>
            </p:cNvSpPr>
            <p:nvPr/>
          </p:nvSpPr>
          <p:spPr bwMode="gray">
            <a:xfrm>
              <a:off x="5148533" y="2235663"/>
              <a:ext cx="563301" cy="483255"/>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0" name="Rwanda" descr="© INSCALE GmbH, 05.05.2010&#10;http://www.presentationload.com/">
              <a:extLst>
                <a:ext uri="{FF2B5EF4-FFF2-40B4-BE49-F238E27FC236}">
                  <a16:creationId xmlns:a16="http://schemas.microsoft.com/office/drawing/2014/main" id="{75DD46F0-675E-42B4-9AC6-E7F0E4797653}"/>
                </a:ext>
              </a:extLst>
            </p:cNvPr>
            <p:cNvSpPr>
              <a:spLocks/>
            </p:cNvSpPr>
            <p:nvPr/>
          </p:nvSpPr>
          <p:spPr bwMode="gray">
            <a:xfrm>
              <a:off x="5012154" y="3249609"/>
              <a:ext cx="56330" cy="5633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1" name="Russia (Urup,Simushir)" descr="© INSCALE GmbH, 05.05.2010&#10;http://www.presentationload.com/">
              <a:extLst>
                <a:ext uri="{FF2B5EF4-FFF2-40B4-BE49-F238E27FC236}">
                  <a16:creationId xmlns:a16="http://schemas.microsoft.com/office/drawing/2014/main" id="{5DF91EEB-B690-4A0A-B875-F0029CF56EF5}"/>
                </a:ext>
              </a:extLst>
            </p:cNvPr>
            <p:cNvSpPr>
              <a:spLocks noEditPoints="1"/>
            </p:cNvSpPr>
            <p:nvPr/>
          </p:nvSpPr>
          <p:spPr bwMode="gray">
            <a:xfrm>
              <a:off x="7804943" y="1429248"/>
              <a:ext cx="114143" cy="453608"/>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2" name="Russia" descr="© INSCALE GmbH, 05.05.2010&#10;http://www.presentationload.com/">
              <a:extLst>
                <a:ext uri="{FF2B5EF4-FFF2-40B4-BE49-F238E27FC236}">
                  <a16:creationId xmlns:a16="http://schemas.microsoft.com/office/drawing/2014/main" id="{9561DC3B-BA7F-4B4B-A04B-7E46CA8026D2}"/>
                </a:ext>
              </a:extLst>
            </p:cNvPr>
            <p:cNvSpPr>
              <a:spLocks noEditPoints="1"/>
            </p:cNvSpPr>
            <p:nvPr/>
          </p:nvSpPr>
          <p:spPr bwMode="gray">
            <a:xfrm>
              <a:off x="4727539" y="867426"/>
              <a:ext cx="3430210" cy="1092513"/>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3" name="Romania" descr="© INSCALE GmbH, 05.05.2010&#10;http://www.presentationload.com/">
              <a:extLst>
                <a:ext uri="{FF2B5EF4-FFF2-40B4-BE49-F238E27FC236}">
                  <a16:creationId xmlns:a16="http://schemas.microsoft.com/office/drawing/2014/main" id="{457AA26D-BA5E-41C2-BCBA-825DD4CB6753}"/>
                </a:ext>
              </a:extLst>
            </p:cNvPr>
            <p:cNvSpPr>
              <a:spLocks/>
            </p:cNvSpPr>
            <p:nvPr/>
          </p:nvSpPr>
          <p:spPr bwMode="gray">
            <a:xfrm>
              <a:off x="4749775" y="1747960"/>
              <a:ext cx="232733" cy="139343"/>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4" name="Qatar" descr="© INSCALE GmbH, 05.05.2010&#10;http://www.presentationload.com/">
              <a:extLst>
                <a:ext uri="{FF2B5EF4-FFF2-40B4-BE49-F238E27FC236}">
                  <a16:creationId xmlns:a16="http://schemas.microsoft.com/office/drawing/2014/main" id="{A1E6787E-23CD-477A-918F-1600BDF485E2}"/>
                </a:ext>
              </a:extLst>
            </p:cNvPr>
            <p:cNvSpPr>
              <a:spLocks/>
            </p:cNvSpPr>
            <p:nvPr/>
          </p:nvSpPr>
          <p:spPr bwMode="gray">
            <a:xfrm>
              <a:off x="5579903" y="2416512"/>
              <a:ext cx="25201" cy="54848"/>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5" name="Puerto Rico" descr="© INSCALE GmbH, 05.05.2010&#10;http://www.presentationload.com/">
              <a:extLst>
                <a:ext uri="{FF2B5EF4-FFF2-40B4-BE49-F238E27FC236}">
                  <a16:creationId xmlns:a16="http://schemas.microsoft.com/office/drawing/2014/main" id="{0CFFBC1D-1193-4BD1-A0F9-FEEACAC06F07}"/>
                </a:ext>
              </a:extLst>
            </p:cNvPr>
            <p:cNvSpPr>
              <a:spLocks/>
            </p:cNvSpPr>
            <p:nvPr/>
          </p:nvSpPr>
          <p:spPr bwMode="gray">
            <a:xfrm>
              <a:off x="2453580" y="2656657"/>
              <a:ext cx="51884" cy="22236"/>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6" name="Portugal" descr="© INSCALE GmbH, 05.05.2010&#10;http://www.presentationload.com/">
              <a:extLst>
                <a:ext uri="{FF2B5EF4-FFF2-40B4-BE49-F238E27FC236}">
                  <a16:creationId xmlns:a16="http://schemas.microsoft.com/office/drawing/2014/main" id="{6D842771-E13F-4EE2-B42E-2EF56F188FF4}"/>
                </a:ext>
              </a:extLst>
            </p:cNvPr>
            <p:cNvSpPr>
              <a:spLocks/>
            </p:cNvSpPr>
            <p:nvPr/>
          </p:nvSpPr>
          <p:spPr bwMode="gray">
            <a:xfrm>
              <a:off x="4017483" y="1933256"/>
              <a:ext cx="85978" cy="155651"/>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7" name="Poland" descr="© INSCALE GmbH, 05.05.2010&#10;http://www.presentationload.com/">
              <a:extLst>
                <a:ext uri="{FF2B5EF4-FFF2-40B4-BE49-F238E27FC236}">
                  <a16:creationId xmlns:a16="http://schemas.microsoft.com/office/drawing/2014/main" id="{5CCC6D20-E80F-4D1C-A08B-48EDF4C3F207}"/>
                </a:ext>
              </a:extLst>
            </p:cNvPr>
            <p:cNvSpPr>
              <a:spLocks/>
            </p:cNvSpPr>
            <p:nvPr/>
          </p:nvSpPr>
          <p:spPr bwMode="gray">
            <a:xfrm>
              <a:off x="4600055" y="1555250"/>
              <a:ext cx="237180" cy="170474"/>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8" name="Philippines" descr="© INSCALE GmbH, 05.05.2010&#10;http://www.presentationload.com/">
              <a:extLst>
                <a:ext uri="{FF2B5EF4-FFF2-40B4-BE49-F238E27FC236}">
                  <a16:creationId xmlns:a16="http://schemas.microsoft.com/office/drawing/2014/main" id="{86EF9D6B-B7B8-4931-8FD6-A6B21EF7BFBF}"/>
                </a:ext>
              </a:extLst>
            </p:cNvPr>
            <p:cNvSpPr>
              <a:spLocks noEditPoints="1"/>
            </p:cNvSpPr>
            <p:nvPr/>
          </p:nvSpPr>
          <p:spPr bwMode="gray">
            <a:xfrm>
              <a:off x="7388398" y="2646281"/>
              <a:ext cx="271275" cy="455091"/>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9" name="Peru" descr="© INSCALE GmbH, 05.05.2010&#10;http://www.presentationload.com/">
              <a:extLst>
                <a:ext uri="{FF2B5EF4-FFF2-40B4-BE49-F238E27FC236}">
                  <a16:creationId xmlns:a16="http://schemas.microsoft.com/office/drawing/2014/main" id="{5B851493-F5D5-4DD5-A05B-D53627C14D55}"/>
                </a:ext>
              </a:extLst>
            </p:cNvPr>
            <p:cNvSpPr>
              <a:spLocks/>
            </p:cNvSpPr>
            <p:nvPr/>
          </p:nvSpPr>
          <p:spPr bwMode="gray">
            <a:xfrm>
              <a:off x="2041480" y="3216997"/>
              <a:ext cx="357252" cy="564787"/>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0" name="Paraguay" descr="© INSCALE GmbH, 05.05.2010&#10;http://www.presentationload.com/">
              <a:extLst>
                <a:ext uri="{FF2B5EF4-FFF2-40B4-BE49-F238E27FC236}">
                  <a16:creationId xmlns:a16="http://schemas.microsoft.com/office/drawing/2014/main" id="{2B8C8701-1424-409F-AEAC-3D0568EBF1CA}"/>
                </a:ext>
              </a:extLst>
            </p:cNvPr>
            <p:cNvSpPr>
              <a:spLocks/>
            </p:cNvSpPr>
            <p:nvPr/>
          </p:nvSpPr>
          <p:spPr bwMode="gray">
            <a:xfrm>
              <a:off x="2586993" y="3806984"/>
              <a:ext cx="226803" cy="256451"/>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1" name="Papua New Guinea" descr="© INSCALE GmbH, 05.05.2010&#10;http://www.presentationload.com/">
              <a:extLst>
                <a:ext uri="{FF2B5EF4-FFF2-40B4-BE49-F238E27FC236}">
                  <a16:creationId xmlns:a16="http://schemas.microsoft.com/office/drawing/2014/main" id="{317E5561-2EBA-4BAE-A115-78EDFFF3FEB5}"/>
                </a:ext>
              </a:extLst>
            </p:cNvPr>
            <p:cNvSpPr>
              <a:spLocks noEditPoints="1"/>
            </p:cNvSpPr>
            <p:nvPr/>
          </p:nvSpPr>
          <p:spPr bwMode="gray">
            <a:xfrm>
              <a:off x="8022853" y="3274809"/>
              <a:ext cx="412099" cy="275723"/>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2" name="Panama" descr="© INSCALE GmbH, 05.05.2010&#10;http://www.presentationload.com/">
              <a:extLst>
                <a:ext uri="{FF2B5EF4-FFF2-40B4-BE49-F238E27FC236}">
                  <a16:creationId xmlns:a16="http://schemas.microsoft.com/office/drawing/2014/main" id="{CF64F1E3-F923-4E02-8211-47F37B6D41D2}"/>
                </a:ext>
              </a:extLst>
            </p:cNvPr>
            <p:cNvSpPr>
              <a:spLocks/>
            </p:cNvSpPr>
            <p:nvPr/>
          </p:nvSpPr>
          <p:spPr bwMode="gray">
            <a:xfrm>
              <a:off x="2002938" y="2924967"/>
              <a:ext cx="154167" cy="74119"/>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3" name="Pakistan" descr="© INSCALE GmbH, 05.05.2010&#10;http://www.presentationload.com/">
              <a:extLst>
                <a:ext uri="{FF2B5EF4-FFF2-40B4-BE49-F238E27FC236}">
                  <a16:creationId xmlns:a16="http://schemas.microsoft.com/office/drawing/2014/main" id="{A40E99DD-88FD-4F85-B083-585B4D0B07A3}"/>
                </a:ext>
              </a:extLst>
            </p:cNvPr>
            <p:cNvSpPr>
              <a:spLocks/>
            </p:cNvSpPr>
            <p:nvPr/>
          </p:nvSpPr>
          <p:spPr bwMode="gray">
            <a:xfrm>
              <a:off x="5825977" y="2087424"/>
              <a:ext cx="398759" cy="400242"/>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4" name="Parcel Islands" descr="© INSCALE GmbH, 05.05.2010&#10;http://www.presentationload.com/">
              <a:extLst>
                <a:ext uri="{FF2B5EF4-FFF2-40B4-BE49-F238E27FC236}">
                  <a16:creationId xmlns:a16="http://schemas.microsoft.com/office/drawing/2014/main" id="{C14BE58A-30FA-4EA3-934E-4556D8FE500E}"/>
                </a:ext>
              </a:extLst>
            </p:cNvPr>
            <p:cNvSpPr>
              <a:spLocks noEditPoints="1"/>
            </p:cNvSpPr>
            <p:nvPr/>
          </p:nvSpPr>
          <p:spPr bwMode="gray">
            <a:xfrm>
              <a:off x="7204583" y="2690751"/>
              <a:ext cx="35577" cy="23718"/>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5" name="Oman" descr="© INSCALE GmbH, 05.05.2010&#10;http://www.presentationload.com/">
              <a:extLst>
                <a:ext uri="{FF2B5EF4-FFF2-40B4-BE49-F238E27FC236}">
                  <a16:creationId xmlns:a16="http://schemas.microsoft.com/office/drawing/2014/main" id="{A6B1FFE1-49A5-49B5-BD91-BB831F6DF1F7}"/>
                </a:ext>
              </a:extLst>
            </p:cNvPr>
            <p:cNvSpPr>
              <a:spLocks/>
            </p:cNvSpPr>
            <p:nvPr/>
          </p:nvSpPr>
          <p:spPr bwMode="gray">
            <a:xfrm>
              <a:off x="5621409" y="2453571"/>
              <a:ext cx="204568" cy="254968"/>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6" name="Norway" descr="© INSCALE GmbH, 05.05.2010&#10;http://www.presentationload.com/">
              <a:extLst>
                <a:ext uri="{FF2B5EF4-FFF2-40B4-BE49-F238E27FC236}">
                  <a16:creationId xmlns:a16="http://schemas.microsoft.com/office/drawing/2014/main" id="{8C45840F-B625-4185-AA2C-09E08AC2F812}"/>
                </a:ext>
              </a:extLst>
            </p:cNvPr>
            <p:cNvSpPr>
              <a:spLocks noEditPoints="1"/>
            </p:cNvSpPr>
            <p:nvPr/>
          </p:nvSpPr>
          <p:spPr bwMode="gray">
            <a:xfrm>
              <a:off x="4399935" y="895592"/>
              <a:ext cx="515865" cy="567751"/>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7" name="Nigeria" descr="© INSCALE GmbH, 05.05.2010&#10;http://www.presentationload.com/">
              <a:extLst>
                <a:ext uri="{FF2B5EF4-FFF2-40B4-BE49-F238E27FC236}">
                  <a16:creationId xmlns:a16="http://schemas.microsoft.com/office/drawing/2014/main" id="{9D2327A5-DDB0-47A6-8BDE-F3C5D5B04736}"/>
                </a:ext>
              </a:extLst>
            </p:cNvPr>
            <p:cNvSpPr>
              <a:spLocks/>
            </p:cNvSpPr>
            <p:nvPr/>
          </p:nvSpPr>
          <p:spPr bwMode="gray">
            <a:xfrm>
              <a:off x="4309510" y="2794518"/>
              <a:ext cx="317228" cy="292029"/>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8" name="Niger" descr="© INSCALE GmbH, 05.05.2010&#10;http://www.presentationload.com/">
              <a:extLst>
                <a:ext uri="{FF2B5EF4-FFF2-40B4-BE49-F238E27FC236}">
                  <a16:creationId xmlns:a16="http://schemas.microsoft.com/office/drawing/2014/main" id="{C1FE2F3C-A717-413C-866F-26EF7927D97B}"/>
                </a:ext>
              </a:extLst>
            </p:cNvPr>
            <p:cNvSpPr>
              <a:spLocks/>
            </p:cNvSpPr>
            <p:nvPr/>
          </p:nvSpPr>
          <p:spPr bwMode="gray">
            <a:xfrm>
              <a:off x="4242803" y="2501007"/>
              <a:ext cx="420993" cy="357254"/>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9" name="Nicaragua" descr="© INSCALE GmbH, 05.05.2010&#10;http://www.presentationload.com/">
              <a:extLst>
                <a:ext uri="{FF2B5EF4-FFF2-40B4-BE49-F238E27FC236}">
                  <a16:creationId xmlns:a16="http://schemas.microsoft.com/office/drawing/2014/main" id="{21DE5472-E559-4030-BAE5-1F3196593976}"/>
                </a:ext>
              </a:extLst>
            </p:cNvPr>
            <p:cNvSpPr>
              <a:spLocks/>
            </p:cNvSpPr>
            <p:nvPr/>
          </p:nvSpPr>
          <p:spPr bwMode="gray">
            <a:xfrm>
              <a:off x="1888796" y="2764871"/>
              <a:ext cx="123038" cy="126003"/>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0" name="New Zealand" descr="© INSCALE GmbH, 05.05.2010&#10;http://www.presentationload.com/">
              <a:extLst>
                <a:ext uri="{FF2B5EF4-FFF2-40B4-BE49-F238E27FC236}">
                  <a16:creationId xmlns:a16="http://schemas.microsoft.com/office/drawing/2014/main" id="{80EC21C5-1C9E-4F72-AB7C-A04E07E0EDA5}"/>
                </a:ext>
              </a:extLst>
            </p:cNvPr>
            <p:cNvSpPr>
              <a:spLocks noEditPoints="1"/>
            </p:cNvSpPr>
            <p:nvPr/>
          </p:nvSpPr>
          <p:spPr bwMode="gray">
            <a:xfrm>
              <a:off x="8260033" y="4266520"/>
              <a:ext cx="481772" cy="37207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1" name="Newfoundland" descr="© INSCALE GmbH, 05.05.2010&#10;http://www.presentationload.com/">
              <a:extLst>
                <a:ext uri="{FF2B5EF4-FFF2-40B4-BE49-F238E27FC236}">
                  <a16:creationId xmlns:a16="http://schemas.microsoft.com/office/drawing/2014/main" id="{6D6ACB07-45A7-4C28-A55F-22F92C34EAD5}"/>
                </a:ext>
              </a:extLst>
            </p:cNvPr>
            <p:cNvSpPr>
              <a:spLocks/>
            </p:cNvSpPr>
            <p:nvPr/>
          </p:nvSpPr>
          <p:spPr bwMode="gray">
            <a:xfrm>
              <a:off x="2855303" y="1653087"/>
              <a:ext cx="161579" cy="145273"/>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2" name="Netherlands" descr="© INSCALE GmbH, 05.05.2010&#10;http://www.presentationload.com/">
              <a:extLst>
                <a:ext uri="{FF2B5EF4-FFF2-40B4-BE49-F238E27FC236}">
                  <a16:creationId xmlns:a16="http://schemas.microsoft.com/office/drawing/2014/main" id="{386C1D44-3E74-4335-8640-075047BB0AAD}"/>
                </a:ext>
              </a:extLst>
            </p:cNvPr>
            <p:cNvSpPr>
              <a:spLocks/>
            </p:cNvSpPr>
            <p:nvPr/>
          </p:nvSpPr>
          <p:spPr bwMode="gray">
            <a:xfrm>
              <a:off x="4340640" y="1595275"/>
              <a:ext cx="102284" cy="8004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3" name="Nepal" descr="© INSCALE GmbH, 05.05.2010&#10;http://www.presentationload.com/">
              <a:extLst>
                <a:ext uri="{FF2B5EF4-FFF2-40B4-BE49-F238E27FC236}">
                  <a16:creationId xmlns:a16="http://schemas.microsoft.com/office/drawing/2014/main" id="{3F041ECE-9E7D-46CF-B942-EA65BBBBA816}"/>
                </a:ext>
              </a:extLst>
            </p:cNvPr>
            <p:cNvSpPr>
              <a:spLocks/>
            </p:cNvSpPr>
            <p:nvPr/>
          </p:nvSpPr>
          <p:spPr bwMode="gray">
            <a:xfrm>
              <a:off x="6327019" y="2287544"/>
              <a:ext cx="222356" cy="12452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4" name="Namibia" descr="© INSCALE GmbH, 05.05.2010&#10;http://www.presentationload.com/">
              <a:extLst>
                <a:ext uri="{FF2B5EF4-FFF2-40B4-BE49-F238E27FC236}">
                  <a16:creationId xmlns:a16="http://schemas.microsoft.com/office/drawing/2014/main" id="{1D816A83-0B4D-48D0-BE44-B753EBFD74B5}"/>
                </a:ext>
              </a:extLst>
            </p:cNvPr>
            <p:cNvSpPr>
              <a:spLocks/>
            </p:cNvSpPr>
            <p:nvPr/>
          </p:nvSpPr>
          <p:spPr bwMode="gray">
            <a:xfrm>
              <a:off x="4548172" y="3735829"/>
              <a:ext cx="361698" cy="369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5" name="Myanmar" descr="© INSCALE GmbH, 05.05.2010&#10;http://www.presentationload.com/">
              <a:extLst>
                <a:ext uri="{FF2B5EF4-FFF2-40B4-BE49-F238E27FC236}">
                  <a16:creationId xmlns:a16="http://schemas.microsoft.com/office/drawing/2014/main" id="{D6E56EC1-9A97-4B1A-934A-B0BA4B243078}"/>
                </a:ext>
              </a:extLst>
            </p:cNvPr>
            <p:cNvSpPr>
              <a:spLocks/>
            </p:cNvSpPr>
            <p:nvPr/>
          </p:nvSpPr>
          <p:spPr bwMode="gray">
            <a:xfrm>
              <a:off x="6676859" y="2346840"/>
              <a:ext cx="241627" cy="567751"/>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6" name="Mozambique" descr="© INSCALE GmbH, 05.05.2010&#10;http://www.presentationload.com/">
              <a:extLst>
                <a:ext uri="{FF2B5EF4-FFF2-40B4-BE49-F238E27FC236}">
                  <a16:creationId xmlns:a16="http://schemas.microsoft.com/office/drawing/2014/main" id="{89DAE06C-7AB4-4583-94B5-716243947299}"/>
                </a:ext>
              </a:extLst>
            </p:cNvPr>
            <p:cNvSpPr>
              <a:spLocks/>
            </p:cNvSpPr>
            <p:nvPr/>
          </p:nvSpPr>
          <p:spPr bwMode="gray">
            <a:xfrm>
              <a:off x="5041802" y="3538673"/>
              <a:ext cx="289063" cy="506974"/>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7" name="Morocco" descr="© INSCALE GmbH, 05.05.2010&#10;http://www.presentationload.com/">
              <a:extLst>
                <a:ext uri="{FF2B5EF4-FFF2-40B4-BE49-F238E27FC236}">
                  <a16:creationId xmlns:a16="http://schemas.microsoft.com/office/drawing/2014/main" id="{F41E600D-3B2C-46BC-95BE-68F22D28F424}"/>
                </a:ext>
              </a:extLst>
            </p:cNvPr>
            <p:cNvSpPr>
              <a:spLocks/>
            </p:cNvSpPr>
            <p:nvPr/>
          </p:nvSpPr>
          <p:spPr bwMode="gray">
            <a:xfrm>
              <a:off x="3898892" y="2123001"/>
              <a:ext cx="321676" cy="250522"/>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8" name="Montenegro" descr="© INSCALE GmbH, 05.05.2010&#10;http://www.presentationload.com/">
              <a:extLst>
                <a:ext uri="{FF2B5EF4-FFF2-40B4-BE49-F238E27FC236}">
                  <a16:creationId xmlns:a16="http://schemas.microsoft.com/office/drawing/2014/main" id="{638885B9-1322-433D-A3A5-570877138568}"/>
                </a:ext>
              </a:extLst>
            </p:cNvPr>
            <p:cNvSpPr>
              <a:spLocks/>
            </p:cNvSpPr>
            <p:nvPr/>
          </p:nvSpPr>
          <p:spPr bwMode="gray">
            <a:xfrm>
              <a:off x="4709750" y="1887303"/>
              <a:ext cx="42989" cy="51884"/>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9" name="Mongolia" descr="© INSCALE GmbH, 05.05.2010&#10;http://www.presentationload.com/">
              <a:extLst>
                <a:ext uri="{FF2B5EF4-FFF2-40B4-BE49-F238E27FC236}">
                  <a16:creationId xmlns:a16="http://schemas.microsoft.com/office/drawing/2014/main" id="{805F5700-BBF3-4E49-9E09-3A5714E5E206}"/>
                </a:ext>
              </a:extLst>
            </p:cNvPr>
            <p:cNvSpPr>
              <a:spLocks/>
            </p:cNvSpPr>
            <p:nvPr/>
          </p:nvSpPr>
          <p:spPr bwMode="gray">
            <a:xfrm>
              <a:off x="6340360" y="1632334"/>
              <a:ext cx="796035" cy="315747"/>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0" name="Moldova" descr="© INSCALE GmbH, 05.05.2010&#10;http://www.presentationload.com/">
              <a:extLst>
                <a:ext uri="{FF2B5EF4-FFF2-40B4-BE49-F238E27FC236}">
                  <a16:creationId xmlns:a16="http://schemas.microsoft.com/office/drawing/2014/main" id="{80EA511C-E4D7-4E94-B050-706580664487}"/>
                </a:ext>
              </a:extLst>
            </p:cNvPr>
            <p:cNvSpPr>
              <a:spLocks/>
            </p:cNvSpPr>
            <p:nvPr/>
          </p:nvSpPr>
          <p:spPr bwMode="gray">
            <a:xfrm>
              <a:off x="4900976" y="1742029"/>
              <a:ext cx="81531" cy="90425"/>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1" name="Mexico" descr="© INSCALE GmbH, 05.05.2010&#10;http://www.presentationload.com/">
              <a:extLst>
                <a:ext uri="{FF2B5EF4-FFF2-40B4-BE49-F238E27FC236}">
                  <a16:creationId xmlns:a16="http://schemas.microsoft.com/office/drawing/2014/main" id="{E0DC9D01-687E-43E0-8263-F284DEFFB81C}"/>
                </a:ext>
              </a:extLst>
            </p:cNvPr>
            <p:cNvSpPr>
              <a:spLocks/>
            </p:cNvSpPr>
            <p:nvPr/>
          </p:nvSpPr>
          <p:spPr bwMode="gray">
            <a:xfrm>
              <a:off x="1238034" y="2220838"/>
              <a:ext cx="705609" cy="552927"/>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2" name="Malta" descr="© INSCALE GmbH, 05.05.2010&#10;http://www.presentationload.com/">
              <a:extLst>
                <a:ext uri="{FF2B5EF4-FFF2-40B4-BE49-F238E27FC236}">
                  <a16:creationId xmlns:a16="http://schemas.microsoft.com/office/drawing/2014/main" id="{49304921-095B-446F-9C0E-BCFF17D7C668}"/>
                </a:ext>
              </a:extLst>
            </p:cNvPr>
            <p:cNvSpPr>
              <a:spLocks/>
            </p:cNvSpPr>
            <p:nvPr/>
          </p:nvSpPr>
          <p:spPr bwMode="gray">
            <a:xfrm>
              <a:off x="4608948" y="2112624"/>
              <a:ext cx="11859" cy="1037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3" name="Mauritania" descr="© INSCALE GmbH, 05.05.2010&#10;http://www.presentationload.com/">
              <a:extLst>
                <a:ext uri="{FF2B5EF4-FFF2-40B4-BE49-F238E27FC236}">
                  <a16:creationId xmlns:a16="http://schemas.microsoft.com/office/drawing/2014/main" id="{2D827B27-3802-425D-A0F7-76DFA0E9247A}"/>
                </a:ext>
              </a:extLst>
            </p:cNvPr>
            <p:cNvSpPr>
              <a:spLocks/>
            </p:cNvSpPr>
            <p:nvPr/>
          </p:nvSpPr>
          <p:spPr bwMode="gray">
            <a:xfrm>
              <a:off x="3790680" y="2386865"/>
              <a:ext cx="324640" cy="380972"/>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4" name="Mali" descr="© INSCALE GmbH, 05.05.2010&#10;http://www.presentationload.com/">
              <a:extLst>
                <a:ext uri="{FF2B5EF4-FFF2-40B4-BE49-F238E27FC236}">
                  <a16:creationId xmlns:a16="http://schemas.microsoft.com/office/drawing/2014/main" id="{8C7D8009-27B1-4CC3-9D35-83A5905CC718}"/>
                </a:ext>
              </a:extLst>
            </p:cNvPr>
            <p:cNvSpPr>
              <a:spLocks/>
            </p:cNvSpPr>
            <p:nvPr/>
          </p:nvSpPr>
          <p:spPr bwMode="gray">
            <a:xfrm>
              <a:off x="3909270" y="2453571"/>
              <a:ext cx="440265" cy="455091"/>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5" name="Malaysia" descr="© INSCALE GmbH, 05.05.2010&#10;http://www.presentationload.com/">
              <a:extLst>
                <a:ext uri="{FF2B5EF4-FFF2-40B4-BE49-F238E27FC236}">
                  <a16:creationId xmlns:a16="http://schemas.microsoft.com/office/drawing/2014/main" id="{C803DAAE-DB3B-4360-A20B-48D178EA44E0}"/>
                </a:ext>
              </a:extLst>
            </p:cNvPr>
            <p:cNvSpPr>
              <a:spLocks/>
            </p:cNvSpPr>
            <p:nvPr/>
          </p:nvSpPr>
          <p:spPr bwMode="gray">
            <a:xfrm>
              <a:off x="6928863" y="3012428"/>
              <a:ext cx="115625" cy="166026"/>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6" name="Malaysia" descr="© INSCALE GmbH, 05.05.2010&#10;http://www.presentationload.com/">
              <a:extLst>
                <a:ext uri="{FF2B5EF4-FFF2-40B4-BE49-F238E27FC236}">
                  <a16:creationId xmlns:a16="http://schemas.microsoft.com/office/drawing/2014/main" id="{0AAAA4C8-979C-458F-91ED-936E893DAAEE}"/>
                </a:ext>
              </a:extLst>
            </p:cNvPr>
            <p:cNvSpPr>
              <a:spLocks/>
            </p:cNvSpPr>
            <p:nvPr/>
          </p:nvSpPr>
          <p:spPr bwMode="gray">
            <a:xfrm>
              <a:off x="7200136" y="2993158"/>
              <a:ext cx="260898" cy="200121"/>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7" name="Malawi" descr="© INSCALE GmbH, 05.05.2010&#10;http://www.presentationload.com/">
              <a:extLst>
                <a:ext uri="{FF2B5EF4-FFF2-40B4-BE49-F238E27FC236}">
                  <a16:creationId xmlns:a16="http://schemas.microsoft.com/office/drawing/2014/main" id="{E277F0AB-05A0-4721-B772-FB8F6E2272F4}"/>
                </a:ext>
              </a:extLst>
            </p:cNvPr>
            <p:cNvSpPr>
              <a:spLocks/>
            </p:cNvSpPr>
            <p:nvPr/>
          </p:nvSpPr>
          <p:spPr bwMode="gray">
            <a:xfrm>
              <a:off x="5111474" y="3506059"/>
              <a:ext cx="88942" cy="237181"/>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8" name="Madagascar" descr="© INSCALE GmbH, 05.05.2010&#10;http://www.presentationload.com/">
              <a:extLst>
                <a:ext uri="{FF2B5EF4-FFF2-40B4-BE49-F238E27FC236}">
                  <a16:creationId xmlns:a16="http://schemas.microsoft.com/office/drawing/2014/main" id="{27A596DB-3DCD-45EC-94C1-44EBE1DB0E4F}"/>
                </a:ext>
              </a:extLst>
            </p:cNvPr>
            <p:cNvSpPr>
              <a:spLocks/>
            </p:cNvSpPr>
            <p:nvPr/>
          </p:nvSpPr>
          <p:spPr bwMode="gray">
            <a:xfrm>
              <a:off x="5370889" y="3593521"/>
              <a:ext cx="225320" cy="413584"/>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9" name="Macedonia" descr="© INSCALE GmbH, 05.05.2010&#10;http://www.presentationload.com/">
              <a:extLst>
                <a:ext uri="{FF2B5EF4-FFF2-40B4-BE49-F238E27FC236}">
                  <a16:creationId xmlns:a16="http://schemas.microsoft.com/office/drawing/2014/main" id="{6E1A4A61-8D2C-4606-BFAE-15D2FA288452}"/>
                </a:ext>
              </a:extLst>
            </p:cNvPr>
            <p:cNvSpPr>
              <a:spLocks/>
            </p:cNvSpPr>
            <p:nvPr/>
          </p:nvSpPr>
          <p:spPr bwMode="gray">
            <a:xfrm>
              <a:off x="4763115" y="1922880"/>
              <a:ext cx="62260" cy="48919"/>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0" name="Luxembourg" descr="© INSCALE GmbH, 05.05.2010&#10;http://www.presentationload.com/">
              <a:extLst>
                <a:ext uri="{FF2B5EF4-FFF2-40B4-BE49-F238E27FC236}">
                  <a16:creationId xmlns:a16="http://schemas.microsoft.com/office/drawing/2014/main" id="{D20D2C3C-1C94-47BA-8926-C6D8CB35C4F0}"/>
                </a:ext>
              </a:extLst>
            </p:cNvPr>
            <p:cNvSpPr>
              <a:spLocks/>
            </p:cNvSpPr>
            <p:nvPr/>
          </p:nvSpPr>
          <p:spPr bwMode="gray">
            <a:xfrm>
              <a:off x="4402900" y="1693111"/>
              <a:ext cx="19271" cy="16307"/>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1" name="Lithuania" descr="© INSCALE GmbH, 05.05.2010&#10;http://www.presentationload.com/">
              <a:extLst>
                <a:ext uri="{FF2B5EF4-FFF2-40B4-BE49-F238E27FC236}">
                  <a16:creationId xmlns:a16="http://schemas.microsoft.com/office/drawing/2014/main" id="{801B89FC-9DBF-43BE-84DB-5C572F16CCC5}"/>
                </a:ext>
              </a:extLst>
            </p:cNvPr>
            <p:cNvSpPr>
              <a:spLocks/>
            </p:cNvSpPr>
            <p:nvPr/>
          </p:nvSpPr>
          <p:spPr bwMode="gray">
            <a:xfrm>
              <a:off x="4752740" y="1507814"/>
              <a:ext cx="128967" cy="74119"/>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2" name="Libya" descr="© INSCALE GmbH, 05.05.2010&#10;http://www.presentationload.com/">
              <a:extLst>
                <a:ext uri="{FF2B5EF4-FFF2-40B4-BE49-F238E27FC236}">
                  <a16:creationId xmlns:a16="http://schemas.microsoft.com/office/drawing/2014/main" id="{880E5C0D-B1DF-40E6-9899-1BC26B94A637}"/>
                </a:ext>
              </a:extLst>
            </p:cNvPr>
            <p:cNvSpPr>
              <a:spLocks/>
            </p:cNvSpPr>
            <p:nvPr/>
          </p:nvSpPr>
          <p:spPr bwMode="gray">
            <a:xfrm>
              <a:off x="4485913" y="2203049"/>
              <a:ext cx="416547" cy="420995"/>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3" name="Liberia" descr="© INSCALE GmbH, 05.05.2010&#10;http://www.presentationload.com/">
              <a:extLst>
                <a:ext uri="{FF2B5EF4-FFF2-40B4-BE49-F238E27FC236}">
                  <a16:creationId xmlns:a16="http://schemas.microsoft.com/office/drawing/2014/main" id="{D16FA889-AC79-404C-8581-3A20F4BAF4F0}"/>
                </a:ext>
              </a:extLst>
            </p:cNvPr>
            <p:cNvSpPr>
              <a:spLocks/>
            </p:cNvSpPr>
            <p:nvPr/>
          </p:nvSpPr>
          <p:spPr bwMode="gray">
            <a:xfrm>
              <a:off x="3918164" y="2956098"/>
              <a:ext cx="117108" cy="130449"/>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4" name="Lesotho" descr="© INSCALE GmbH, 05.05.2010&#10;http://www.presentationload.com/">
              <a:extLst>
                <a:ext uri="{FF2B5EF4-FFF2-40B4-BE49-F238E27FC236}">
                  <a16:creationId xmlns:a16="http://schemas.microsoft.com/office/drawing/2014/main" id="{52711CD8-76DE-4F4A-B365-0FE8D147BCE0}"/>
                </a:ext>
              </a:extLst>
            </p:cNvPr>
            <p:cNvSpPr>
              <a:spLocks/>
            </p:cNvSpPr>
            <p:nvPr/>
          </p:nvSpPr>
          <p:spPr bwMode="gray">
            <a:xfrm>
              <a:off x="4945448" y="4093082"/>
              <a:ext cx="63743" cy="62260"/>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5" name="Lebanon" descr="© INSCALE GmbH, 05.05.2010&#10;http://www.presentationload.com/">
              <a:extLst>
                <a:ext uri="{FF2B5EF4-FFF2-40B4-BE49-F238E27FC236}">
                  <a16:creationId xmlns:a16="http://schemas.microsoft.com/office/drawing/2014/main" id="{A43BFDC6-CC91-484E-A7B6-1087A268EBFA}"/>
                </a:ext>
              </a:extLst>
            </p:cNvPr>
            <p:cNvSpPr>
              <a:spLocks/>
            </p:cNvSpPr>
            <p:nvPr/>
          </p:nvSpPr>
          <p:spPr bwMode="gray">
            <a:xfrm>
              <a:off x="5141121" y="2160060"/>
              <a:ext cx="41506" cy="59295"/>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6" name="Latvia" descr="© INSCALE GmbH, 05.05.2010&#10;http://www.presentationload.com/">
              <a:extLst>
                <a:ext uri="{FF2B5EF4-FFF2-40B4-BE49-F238E27FC236}">
                  <a16:creationId xmlns:a16="http://schemas.microsoft.com/office/drawing/2014/main" id="{EC97909B-A384-4098-8449-F3131ED05E31}"/>
                </a:ext>
              </a:extLst>
            </p:cNvPr>
            <p:cNvSpPr>
              <a:spLocks/>
            </p:cNvSpPr>
            <p:nvPr/>
          </p:nvSpPr>
          <p:spPr bwMode="gray">
            <a:xfrm>
              <a:off x="4749775" y="1461860"/>
              <a:ext cx="161579" cy="68189"/>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7" name="Laos" descr="© INSCALE GmbH, 05.05.2010&#10;http://www.presentationload.com/">
              <a:extLst>
                <a:ext uri="{FF2B5EF4-FFF2-40B4-BE49-F238E27FC236}">
                  <a16:creationId xmlns:a16="http://schemas.microsoft.com/office/drawing/2014/main" id="{B2229E41-5279-460B-9571-83E9A82E4A47}"/>
                </a:ext>
              </a:extLst>
            </p:cNvPr>
            <p:cNvSpPr>
              <a:spLocks/>
            </p:cNvSpPr>
            <p:nvPr/>
          </p:nvSpPr>
          <p:spPr bwMode="gray">
            <a:xfrm>
              <a:off x="6890321" y="2530655"/>
              <a:ext cx="228285" cy="263864"/>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8" name="Kyrgyzstan" descr="© INSCALE GmbH, 05.05.2010&#10;http://www.presentationload.com/">
              <a:extLst>
                <a:ext uri="{FF2B5EF4-FFF2-40B4-BE49-F238E27FC236}">
                  <a16:creationId xmlns:a16="http://schemas.microsoft.com/office/drawing/2014/main" id="{4CF9004B-087E-4B69-AB73-9AECDA6958C9}"/>
                </a:ext>
              </a:extLst>
            </p:cNvPr>
            <p:cNvSpPr>
              <a:spLocks/>
            </p:cNvSpPr>
            <p:nvPr/>
          </p:nvSpPr>
          <p:spPr bwMode="gray">
            <a:xfrm>
              <a:off x="5980144" y="1900644"/>
              <a:ext cx="254967" cy="11859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9" name="Kuwait" descr="© INSCALE GmbH, 05.05.2010&#10;http://www.presentationload.com/">
              <a:extLst>
                <a:ext uri="{FF2B5EF4-FFF2-40B4-BE49-F238E27FC236}">
                  <a16:creationId xmlns:a16="http://schemas.microsoft.com/office/drawing/2014/main" id="{B270B8C7-522C-4200-B7F0-C98B35754365}"/>
                </a:ext>
              </a:extLst>
            </p:cNvPr>
            <p:cNvSpPr>
              <a:spLocks/>
            </p:cNvSpPr>
            <p:nvPr/>
          </p:nvSpPr>
          <p:spPr bwMode="gray">
            <a:xfrm>
              <a:off x="5455385" y="2300887"/>
              <a:ext cx="51884" cy="45954"/>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0" name="Kosovo" descr="© INSCALE GmbH, 05.05.2010&#10;http://www.presentationload.com/">
              <a:extLst>
                <a:ext uri="{FF2B5EF4-FFF2-40B4-BE49-F238E27FC236}">
                  <a16:creationId xmlns:a16="http://schemas.microsoft.com/office/drawing/2014/main" id="{E60B333B-090D-4044-BC48-63B413C46AD0}"/>
                </a:ext>
              </a:extLst>
            </p:cNvPr>
            <p:cNvSpPr>
              <a:spLocks noEditPoints="1"/>
            </p:cNvSpPr>
            <p:nvPr/>
          </p:nvSpPr>
          <p:spPr bwMode="gray">
            <a:xfrm>
              <a:off x="4751078" y="1888485"/>
              <a:ext cx="48855" cy="492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1" name="Korea, South" descr="© INSCALE GmbH, 05.05.2010&#10;http://www.presentationload.com/">
              <a:extLst>
                <a:ext uri="{FF2B5EF4-FFF2-40B4-BE49-F238E27FC236}">
                  <a16:creationId xmlns:a16="http://schemas.microsoft.com/office/drawing/2014/main" id="{29F726F0-6D8A-4609-9388-A1802BA60F67}"/>
                </a:ext>
              </a:extLst>
            </p:cNvPr>
            <p:cNvSpPr>
              <a:spLocks noEditPoints="1"/>
            </p:cNvSpPr>
            <p:nvPr/>
          </p:nvSpPr>
          <p:spPr bwMode="gray">
            <a:xfrm>
              <a:off x="7434351" y="2041470"/>
              <a:ext cx="103766" cy="16157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2" name="Korea, North" descr="© INSCALE GmbH, 05.05.2010&#10;http://www.presentationload.com/">
              <a:extLst>
                <a:ext uri="{FF2B5EF4-FFF2-40B4-BE49-F238E27FC236}">
                  <a16:creationId xmlns:a16="http://schemas.microsoft.com/office/drawing/2014/main" id="{28760579-08F3-475C-B7B2-DE5C4BDD7D6B}"/>
                </a:ext>
              </a:extLst>
            </p:cNvPr>
            <p:cNvSpPr>
              <a:spLocks/>
            </p:cNvSpPr>
            <p:nvPr/>
          </p:nvSpPr>
          <p:spPr bwMode="gray">
            <a:xfrm>
              <a:off x="7348373" y="1908055"/>
              <a:ext cx="124519" cy="15861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3" name="Kenya" descr="© INSCALE GmbH, 05.05.2010&#10;http://www.presentationload.com/">
              <a:extLst>
                <a:ext uri="{FF2B5EF4-FFF2-40B4-BE49-F238E27FC236}">
                  <a16:creationId xmlns:a16="http://schemas.microsoft.com/office/drawing/2014/main" id="{56C29B62-D8BF-4246-8792-23EA15ECEFD0}"/>
                </a:ext>
              </a:extLst>
            </p:cNvPr>
            <p:cNvSpPr>
              <a:spLocks/>
            </p:cNvSpPr>
            <p:nvPr/>
          </p:nvSpPr>
          <p:spPr bwMode="gray">
            <a:xfrm>
              <a:off x="5152980" y="3074689"/>
              <a:ext cx="213462" cy="28906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4" name="Kazakhstan" descr="© INSCALE GmbH, 05.05.2010&#10;http://www.presentationload.com/">
              <a:extLst>
                <a:ext uri="{FF2B5EF4-FFF2-40B4-BE49-F238E27FC236}">
                  <a16:creationId xmlns:a16="http://schemas.microsoft.com/office/drawing/2014/main" id="{81792B3E-3114-4AEB-80F2-F40D3C91BAC9}"/>
                </a:ext>
              </a:extLst>
            </p:cNvPr>
            <p:cNvSpPr>
              <a:spLocks noEditPoints="1"/>
            </p:cNvSpPr>
            <p:nvPr/>
          </p:nvSpPr>
          <p:spPr bwMode="gray">
            <a:xfrm>
              <a:off x="5370889" y="1538944"/>
              <a:ext cx="953166" cy="441749"/>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5" name="Jordan" descr="© INSCALE GmbH, 05.05.2010&#10;http://www.presentationload.com/">
              <a:extLst>
                <a:ext uri="{FF2B5EF4-FFF2-40B4-BE49-F238E27FC236}">
                  <a16:creationId xmlns:a16="http://schemas.microsoft.com/office/drawing/2014/main" id="{510B12BF-C73A-4FAF-B2C1-DAD75F372129}"/>
                </a:ext>
              </a:extLst>
            </p:cNvPr>
            <p:cNvSpPr>
              <a:spLocks/>
            </p:cNvSpPr>
            <p:nvPr/>
          </p:nvSpPr>
          <p:spPr bwMode="gray">
            <a:xfrm>
              <a:off x="5152980" y="2201567"/>
              <a:ext cx="106731" cy="127485"/>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6" name="Jamaica" descr="© INSCALE GmbH, 05.05.2010&#10;http://www.presentationload.com/">
              <a:extLst>
                <a:ext uri="{FF2B5EF4-FFF2-40B4-BE49-F238E27FC236}">
                  <a16:creationId xmlns:a16="http://schemas.microsoft.com/office/drawing/2014/main" id="{FC79436A-D9CE-4FEA-93E2-387335138C76}"/>
                </a:ext>
              </a:extLst>
            </p:cNvPr>
            <p:cNvSpPr>
              <a:spLocks/>
            </p:cNvSpPr>
            <p:nvPr/>
          </p:nvSpPr>
          <p:spPr bwMode="gray">
            <a:xfrm>
              <a:off x="2149694" y="2656657"/>
              <a:ext cx="59295" cy="19271"/>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7" name="Japan" descr="© INSCALE GmbH, 05.05.2010&#10;http://www.presentationload.com/">
              <a:extLst>
                <a:ext uri="{FF2B5EF4-FFF2-40B4-BE49-F238E27FC236}">
                  <a16:creationId xmlns:a16="http://schemas.microsoft.com/office/drawing/2014/main" id="{33639158-FFBB-4109-83FE-BE11FE38DBEE}"/>
                </a:ext>
              </a:extLst>
            </p:cNvPr>
            <p:cNvSpPr>
              <a:spLocks noEditPoints="1"/>
            </p:cNvSpPr>
            <p:nvPr/>
          </p:nvSpPr>
          <p:spPr bwMode="gray">
            <a:xfrm>
              <a:off x="7493646" y="1830973"/>
              <a:ext cx="332051" cy="647800"/>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8" name="Italy" descr="© INSCALE GmbH, 05.05.2010&#10;http://www.presentationload.com/">
              <a:extLst>
                <a:ext uri="{FF2B5EF4-FFF2-40B4-BE49-F238E27FC236}">
                  <a16:creationId xmlns:a16="http://schemas.microsoft.com/office/drawing/2014/main" id="{173BA09D-DA07-47CF-B33C-8FD691703387}"/>
                </a:ext>
              </a:extLst>
            </p:cNvPr>
            <p:cNvSpPr>
              <a:spLocks noEditPoints="1"/>
            </p:cNvSpPr>
            <p:nvPr/>
          </p:nvSpPr>
          <p:spPr bwMode="gray">
            <a:xfrm>
              <a:off x="4420688" y="1782054"/>
              <a:ext cx="294993" cy="314264"/>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9" name="Israel" descr="© INSCALE GmbH, 05.05.2010&#10;http://www.presentationload.com/">
              <a:extLst>
                <a:ext uri="{FF2B5EF4-FFF2-40B4-BE49-F238E27FC236}">
                  <a16:creationId xmlns:a16="http://schemas.microsoft.com/office/drawing/2014/main" id="{7E601FC5-584D-46B9-A1AE-F477BA5AFB46}"/>
                </a:ext>
              </a:extLst>
            </p:cNvPr>
            <p:cNvSpPr>
              <a:spLocks/>
            </p:cNvSpPr>
            <p:nvPr/>
          </p:nvSpPr>
          <p:spPr bwMode="gray">
            <a:xfrm>
              <a:off x="5130744" y="2197120"/>
              <a:ext cx="38542" cy="121556"/>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0" name="Ireland" descr="© INSCALE GmbH, 05.05.2010&#10;http://www.presentationload.com/">
              <a:extLst>
                <a:ext uri="{FF2B5EF4-FFF2-40B4-BE49-F238E27FC236}">
                  <a16:creationId xmlns:a16="http://schemas.microsoft.com/office/drawing/2014/main" id="{0A7E5CA8-A154-4764-B090-E7F9D31C1B73}"/>
                </a:ext>
              </a:extLst>
            </p:cNvPr>
            <p:cNvSpPr>
              <a:spLocks/>
            </p:cNvSpPr>
            <p:nvPr/>
          </p:nvSpPr>
          <p:spPr bwMode="gray">
            <a:xfrm>
              <a:off x="4033788" y="1541909"/>
              <a:ext cx="106731" cy="112660"/>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1" name="Iraq" descr="© INSCALE GmbH, 05.05.2010&#10;http://www.presentationload.com/">
              <a:extLst>
                <a:ext uri="{FF2B5EF4-FFF2-40B4-BE49-F238E27FC236}">
                  <a16:creationId xmlns:a16="http://schemas.microsoft.com/office/drawing/2014/main" id="{BEC61592-DD11-4957-981E-5C612C34A71C}"/>
                </a:ext>
              </a:extLst>
            </p:cNvPr>
            <p:cNvSpPr>
              <a:spLocks/>
            </p:cNvSpPr>
            <p:nvPr/>
          </p:nvSpPr>
          <p:spPr bwMode="gray">
            <a:xfrm>
              <a:off x="5241923" y="2078530"/>
              <a:ext cx="259416" cy="250522"/>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2" name="Iran" descr="© INSCALE GmbH, 05.05.2010&#10;http://www.presentationload.com/">
              <a:extLst>
                <a:ext uri="{FF2B5EF4-FFF2-40B4-BE49-F238E27FC236}">
                  <a16:creationId xmlns:a16="http://schemas.microsoft.com/office/drawing/2014/main" id="{D0C0682F-6F0B-4975-8DF4-722C341E6659}"/>
                </a:ext>
              </a:extLst>
            </p:cNvPr>
            <p:cNvSpPr>
              <a:spLocks/>
            </p:cNvSpPr>
            <p:nvPr/>
          </p:nvSpPr>
          <p:spPr bwMode="gray">
            <a:xfrm>
              <a:off x="5353100" y="2002928"/>
              <a:ext cx="545513" cy="447678"/>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3" name="Indonesia" descr="© INSCALE GmbH, 05.05.2010&#10;http://www.presentationload.com/">
              <a:extLst>
                <a:ext uri="{FF2B5EF4-FFF2-40B4-BE49-F238E27FC236}">
                  <a16:creationId xmlns:a16="http://schemas.microsoft.com/office/drawing/2014/main" id="{8D919C4E-DB1B-4292-A3A3-9951A614F371}"/>
                </a:ext>
              </a:extLst>
            </p:cNvPr>
            <p:cNvSpPr>
              <a:spLocks noEditPoints="1"/>
            </p:cNvSpPr>
            <p:nvPr/>
          </p:nvSpPr>
          <p:spPr bwMode="gray">
            <a:xfrm>
              <a:off x="6801378" y="3045040"/>
              <a:ext cx="1237782" cy="493632"/>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4" name="India" descr="© INSCALE GmbH, 05.05.2010&#10;http://www.presentationload.com/">
              <a:extLst>
                <a:ext uri="{FF2B5EF4-FFF2-40B4-BE49-F238E27FC236}">
                  <a16:creationId xmlns:a16="http://schemas.microsoft.com/office/drawing/2014/main" id="{94D22077-EAA0-4418-9CD2-10DDA2A8F713}"/>
                </a:ext>
              </a:extLst>
            </p:cNvPr>
            <p:cNvSpPr>
              <a:spLocks noEditPoints="1"/>
            </p:cNvSpPr>
            <p:nvPr/>
          </p:nvSpPr>
          <p:spPr bwMode="gray">
            <a:xfrm>
              <a:off x="6042403" y="2118554"/>
              <a:ext cx="741186" cy="893874"/>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5" name="Iceland" descr="© INSCALE GmbH, 05.05.2010&#10;http://www.presentationload.com/">
              <a:extLst>
                <a:ext uri="{FF2B5EF4-FFF2-40B4-BE49-F238E27FC236}">
                  <a16:creationId xmlns:a16="http://schemas.microsoft.com/office/drawing/2014/main" id="{2B5E6040-1C4D-4BD2-B7C9-4BAF960F6627}"/>
                </a:ext>
              </a:extLst>
            </p:cNvPr>
            <p:cNvSpPr>
              <a:spLocks/>
            </p:cNvSpPr>
            <p:nvPr/>
          </p:nvSpPr>
          <p:spPr bwMode="gray">
            <a:xfrm>
              <a:off x="3805503" y="1229127"/>
              <a:ext cx="216427" cy="84496"/>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6" name="Hungary" descr="© INSCALE GmbH, 05.05.2010&#10;http://www.presentationload.com/">
              <a:extLst>
                <a:ext uri="{FF2B5EF4-FFF2-40B4-BE49-F238E27FC236}">
                  <a16:creationId xmlns:a16="http://schemas.microsoft.com/office/drawing/2014/main" id="{2E131DE7-FD1C-4547-847A-3C43CD2397C1}"/>
                </a:ext>
              </a:extLst>
            </p:cNvPr>
            <p:cNvSpPr>
              <a:spLocks/>
            </p:cNvSpPr>
            <p:nvPr/>
          </p:nvSpPr>
          <p:spPr bwMode="gray">
            <a:xfrm>
              <a:off x="4651939" y="1739066"/>
              <a:ext cx="161579" cy="84496"/>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7" name="Honduras" descr="© INSCALE GmbH, 05.05.2010&#10;http://www.presentationload.com/">
              <a:extLst>
                <a:ext uri="{FF2B5EF4-FFF2-40B4-BE49-F238E27FC236}">
                  <a16:creationId xmlns:a16="http://schemas.microsoft.com/office/drawing/2014/main" id="{1C510E2C-5AE0-4EF0-9400-793E1F9062F2}"/>
                </a:ext>
              </a:extLst>
            </p:cNvPr>
            <p:cNvSpPr>
              <a:spLocks/>
            </p:cNvSpPr>
            <p:nvPr/>
          </p:nvSpPr>
          <p:spPr bwMode="gray">
            <a:xfrm>
              <a:off x="1847289" y="2729294"/>
              <a:ext cx="168991" cy="93390"/>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8" name="Haiti" descr="© INSCALE GmbH, 05.05.2010&#10;http://www.presentationload.com/">
              <a:extLst>
                <a:ext uri="{FF2B5EF4-FFF2-40B4-BE49-F238E27FC236}">
                  <a16:creationId xmlns:a16="http://schemas.microsoft.com/office/drawing/2014/main" id="{ABBA99D5-D1A3-4F4D-BDCD-9F577B432E07}"/>
                </a:ext>
              </a:extLst>
            </p:cNvPr>
            <p:cNvSpPr>
              <a:spLocks/>
            </p:cNvSpPr>
            <p:nvPr/>
          </p:nvSpPr>
          <p:spPr bwMode="gray">
            <a:xfrm>
              <a:off x="2262354" y="2610703"/>
              <a:ext cx="74119" cy="59295"/>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9" name="Guyane (French Guiana)" descr="© INSCALE GmbH, 05.05.2010&#10;http://www.presentationload.com/">
              <a:extLst>
                <a:ext uri="{FF2B5EF4-FFF2-40B4-BE49-F238E27FC236}">
                  <a16:creationId xmlns:a16="http://schemas.microsoft.com/office/drawing/2014/main" id="{E01436EA-CC81-49C8-97C9-F0087D100B3C}"/>
                </a:ext>
              </a:extLst>
            </p:cNvPr>
            <p:cNvSpPr>
              <a:spLocks/>
            </p:cNvSpPr>
            <p:nvPr/>
          </p:nvSpPr>
          <p:spPr bwMode="gray">
            <a:xfrm>
              <a:off x="2760431" y="3042075"/>
              <a:ext cx="77083" cy="112660"/>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0" name="Guyana" descr="© INSCALE GmbH, 05.05.2010&#10;http://www.presentationload.com/">
              <a:extLst>
                <a:ext uri="{FF2B5EF4-FFF2-40B4-BE49-F238E27FC236}">
                  <a16:creationId xmlns:a16="http://schemas.microsoft.com/office/drawing/2014/main" id="{2675F647-EDB0-4CDE-8519-D2F1679F6F5F}"/>
                </a:ext>
              </a:extLst>
            </p:cNvPr>
            <p:cNvSpPr>
              <a:spLocks/>
            </p:cNvSpPr>
            <p:nvPr/>
          </p:nvSpPr>
          <p:spPr bwMode="gray">
            <a:xfrm>
              <a:off x="2579582" y="2960544"/>
              <a:ext cx="123038" cy="220874"/>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1" name="Guinea-Bissau" descr="© INSCALE GmbH, 05.05.2010&#10;http://www.presentationload.com/">
              <a:extLst>
                <a:ext uri="{FF2B5EF4-FFF2-40B4-BE49-F238E27FC236}">
                  <a16:creationId xmlns:a16="http://schemas.microsoft.com/office/drawing/2014/main" id="{6E040DC5-1449-4D8F-B2B6-2536D7DA5384}"/>
                </a:ext>
              </a:extLst>
            </p:cNvPr>
            <p:cNvSpPr>
              <a:spLocks/>
            </p:cNvSpPr>
            <p:nvPr/>
          </p:nvSpPr>
          <p:spPr bwMode="gray">
            <a:xfrm>
              <a:off x="3799574" y="2828614"/>
              <a:ext cx="69672" cy="59295"/>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2" name="Guinea" descr="© INSCALE GmbH, 05.05.2010&#10;http://www.presentationload.com/">
              <a:extLst>
                <a:ext uri="{FF2B5EF4-FFF2-40B4-BE49-F238E27FC236}">
                  <a16:creationId xmlns:a16="http://schemas.microsoft.com/office/drawing/2014/main" id="{6FCA2CFF-1EE8-4FB2-AB4E-A932DE2652C0}"/>
                </a:ext>
              </a:extLst>
            </p:cNvPr>
            <p:cNvSpPr>
              <a:spLocks/>
            </p:cNvSpPr>
            <p:nvPr/>
          </p:nvSpPr>
          <p:spPr bwMode="gray">
            <a:xfrm>
              <a:off x="3833669" y="2831578"/>
              <a:ext cx="197155" cy="167509"/>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3" name="Guatemala" descr="© INSCALE GmbH, 05.05.2010&#10;http://www.presentationload.com/">
              <a:extLst>
                <a:ext uri="{FF2B5EF4-FFF2-40B4-BE49-F238E27FC236}">
                  <a16:creationId xmlns:a16="http://schemas.microsoft.com/office/drawing/2014/main" id="{DE5EBE85-9339-4B99-A492-4B930FDD19D5}"/>
                </a:ext>
              </a:extLst>
            </p:cNvPr>
            <p:cNvSpPr>
              <a:spLocks/>
            </p:cNvSpPr>
            <p:nvPr/>
          </p:nvSpPr>
          <p:spPr bwMode="gray">
            <a:xfrm>
              <a:off x="1768724" y="2671482"/>
              <a:ext cx="112660" cy="127485"/>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4" name="Greenland" descr="© INSCALE GmbH, 05.05.2010&#10;http://www.presentationload.com/">
              <a:extLst>
                <a:ext uri="{FF2B5EF4-FFF2-40B4-BE49-F238E27FC236}">
                  <a16:creationId xmlns:a16="http://schemas.microsoft.com/office/drawing/2014/main" id="{DDCCF6AA-C48D-47A4-9147-952E8C902E09}"/>
                </a:ext>
              </a:extLst>
            </p:cNvPr>
            <p:cNvSpPr>
              <a:spLocks noEditPoints="1"/>
            </p:cNvSpPr>
            <p:nvPr/>
          </p:nvSpPr>
          <p:spPr bwMode="gray">
            <a:xfrm>
              <a:off x="3076176" y="834814"/>
              <a:ext cx="1062861" cy="578127"/>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5" name="Greece" descr="© INSCALE GmbH, 05.05.2010&#10;http://www.presentationload.com/">
              <a:extLst>
                <a:ext uri="{FF2B5EF4-FFF2-40B4-BE49-F238E27FC236}">
                  <a16:creationId xmlns:a16="http://schemas.microsoft.com/office/drawing/2014/main" id="{C3349856-633B-4D77-BAAC-CE0C5C85D1EB}"/>
                </a:ext>
              </a:extLst>
            </p:cNvPr>
            <p:cNvSpPr>
              <a:spLocks noEditPoints="1"/>
            </p:cNvSpPr>
            <p:nvPr/>
          </p:nvSpPr>
          <p:spPr bwMode="gray">
            <a:xfrm>
              <a:off x="4761633" y="1943633"/>
              <a:ext cx="201602" cy="209016"/>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6" name="Ghana" descr="© INSCALE GmbH, 05.05.2010&#10;http://www.presentationload.com/">
              <a:extLst>
                <a:ext uri="{FF2B5EF4-FFF2-40B4-BE49-F238E27FC236}">
                  <a16:creationId xmlns:a16="http://schemas.microsoft.com/office/drawing/2014/main" id="{ACB96812-4BBC-4013-9F9A-ABB702DC047D}"/>
                </a:ext>
              </a:extLst>
            </p:cNvPr>
            <p:cNvSpPr>
              <a:spLocks/>
            </p:cNvSpPr>
            <p:nvPr/>
          </p:nvSpPr>
          <p:spPr bwMode="gray">
            <a:xfrm>
              <a:off x="4144967" y="2879014"/>
              <a:ext cx="123038" cy="19567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7" name="Germany" descr="© INSCALE GmbH, 05.05.2010&#10;http://www.presentationload.com/">
              <a:extLst>
                <a:ext uri="{FF2B5EF4-FFF2-40B4-BE49-F238E27FC236}">
                  <a16:creationId xmlns:a16="http://schemas.microsoft.com/office/drawing/2014/main" id="{C4A3BF64-3BB0-4049-A9FC-561A6F5EE7B9}"/>
                </a:ext>
              </a:extLst>
            </p:cNvPr>
            <p:cNvSpPr>
              <a:spLocks/>
            </p:cNvSpPr>
            <p:nvPr/>
          </p:nvSpPr>
          <p:spPr bwMode="gray">
            <a:xfrm>
              <a:off x="4408829" y="1552285"/>
              <a:ext cx="213462" cy="223839"/>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8" name="Georgia" descr="© INSCALE GmbH, 05.05.2010&#10;http://www.presentationload.com/">
              <a:extLst>
                <a:ext uri="{FF2B5EF4-FFF2-40B4-BE49-F238E27FC236}">
                  <a16:creationId xmlns:a16="http://schemas.microsoft.com/office/drawing/2014/main" id="{3FF521CD-75B3-4831-BB58-BB5B176ACD9D}"/>
                </a:ext>
              </a:extLst>
            </p:cNvPr>
            <p:cNvSpPr>
              <a:spLocks/>
            </p:cNvSpPr>
            <p:nvPr/>
          </p:nvSpPr>
          <p:spPr bwMode="gray">
            <a:xfrm>
              <a:off x="5237475" y="1887303"/>
              <a:ext cx="174919" cy="8004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9" name="The Gambia" descr="© INSCALE GmbH, 05.05.2010&#10;http://www.presentationload.com/">
              <a:extLst>
                <a:ext uri="{FF2B5EF4-FFF2-40B4-BE49-F238E27FC236}">
                  <a16:creationId xmlns:a16="http://schemas.microsoft.com/office/drawing/2014/main" id="{7BD0958C-903F-421B-8F14-55E2D3F4ADA2}"/>
                </a:ext>
              </a:extLst>
            </p:cNvPr>
            <p:cNvSpPr>
              <a:spLocks/>
            </p:cNvSpPr>
            <p:nvPr/>
          </p:nvSpPr>
          <p:spPr bwMode="gray">
            <a:xfrm>
              <a:off x="3786233" y="2797483"/>
              <a:ext cx="81531" cy="19271"/>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0" name="Gabon" descr="© INSCALE GmbH, 05.05.2010&#10;http://www.presentationload.com/">
              <a:extLst>
                <a:ext uri="{FF2B5EF4-FFF2-40B4-BE49-F238E27FC236}">
                  <a16:creationId xmlns:a16="http://schemas.microsoft.com/office/drawing/2014/main" id="{615024D9-51EF-41EC-B064-A6DB673512C1}"/>
                </a:ext>
              </a:extLst>
            </p:cNvPr>
            <p:cNvSpPr>
              <a:spLocks/>
            </p:cNvSpPr>
            <p:nvPr/>
          </p:nvSpPr>
          <p:spPr bwMode="gray">
            <a:xfrm>
              <a:off x="4468124" y="3144360"/>
              <a:ext cx="158615" cy="194192"/>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1" name="France" descr="© INSCALE GmbH, 05.05.2010&#10;http://www.presentationload.com/">
              <a:extLst>
                <a:ext uri="{FF2B5EF4-FFF2-40B4-BE49-F238E27FC236}">
                  <a16:creationId xmlns:a16="http://schemas.microsoft.com/office/drawing/2014/main" id="{440F096E-945A-4F7C-A959-4AD0EE0A1B6E}"/>
                </a:ext>
              </a:extLst>
            </p:cNvPr>
            <p:cNvSpPr>
              <a:spLocks noEditPoints="1"/>
            </p:cNvSpPr>
            <p:nvPr/>
          </p:nvSpPr>
          <p:spPr bwMode="gray">
            <a:xfrm>
              <a:off x="4149413" y="1660499"/>
              <a:ext cx="345394" cy="297959"/>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2" name="Finland" descr="© INSCALE GmbH, 05.05.2010&#10;http://www.presentationload.com/">
              <a:extLst>
                <a:ext uri="{FF2B5EF4-FFF2-40B4-BE49-F238E27FC236}">
                  <a16:creationId xmlns:a16="http://schemas.microsoft.com/office/drawing/2014/main" id="{53091C6E-BB50-46A6-AEE0-E62885F28C42}"/>
                </a:ext>
              </a:extLst>
            </p:cNvPr>
            <p:cNvSpPr>
              <a:spLocks/>
            </p:cNvSpPr>
            <p:nvPr/>
          </p:nvSpPr>
          <p:spPr bwMode="gray">
            <a:xfrm>
              <a:off x="4715679" y="1138702"/>
              <a:ext cx="238663" cy="271276"/>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3" name="Ethiopia" descr="© INSCALE GmbH, 05.05.2010&#10;http://www.presentationload.com/">
              <a:extLst>
                <a:ext uri="{FF2B5EF4-FFF2-40B4-BE49-F238E27FC236}">
                  <a16:creationId xmlns:a16="http://schemas.microsoft.com/office/drawing/2014/main" id="{59384B6A-AF4B-4A55-8E0C-639E94686923}"/>
                </a:ext>
              </a:extLst>
            </p:cNvPr>
            <p:cNvSpPr>
              <a:spLocks/>
            </p:cNvSpPr>
            <p:nvPr/>
          </p:nvSpPr>
          <p:spPr bwMode="gray">
            <a:xfrm>
              <a:off x="5124815" y="2763389"/>
              <a:ext cx="400241" cy="349841"/>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4" name="Estonia" descr="© INSCALE GmbH, 05.05.2010&#10;http://www.presentationload.com/">
              <a:extLst>
                <a:ext uri="{FF2B5EF4-FFF2-40B4-BE49-F238E27FC236}">
                  <a16:creationId xmlns:a16="http://schemas.microsoft.com/office/drawing/2014/main" id="{727CA915-02C5-45A0-B898-F8EF0EA75E1C}"/>
                </a:ext>
              </a:extLst>
            </p:cNvPr>
            <p:cNvSpPr>
              <a:spLocks noEditPoints="1"/>
            </p:cNvSpPr>
            <p:nvPr/>
          </p:nvSpPr>
          <p:spPr bwMode="gray">
            <a:xfrm>
              <a:off x="4763115" y="1418872"/>
              <a:ext cx="131932" cy="59295"/>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5" name="Eritrea" descr="© INSCALE GmbH, 05.05.2010&#10;http://www.presentationload.com/">
              <a:extLst>
                <a:ext uri="{FF2B5EF4-FFF2-40B4-BE49-F238E27FC236}">
                  <a16:creationId xmlns:a16="http://schemas.microsoft.com/office/drawing/2014/main" id="{B7F30BCA-75E9-40BC-96F3-F56702E8D9EF}"/>
                </a:ext>
              </a:extLst>
            </p:cNvPr>
            <p:cNvSpPr>
              <a:spLocks/>
            </p:cNvSpPr>
            <p:nvPr/>
          </p:nvSpPr>
          <p:spPr bwMode="gray">
            <a:xfrm>
              <a:off x="5209310" y="2667033"/>
              <a:ext cx="182333" cy="173438"/>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6" name="Equatorial Guinea" descr="© INSCALE GmbH, 05.05.2010&#10;http://www.presentationload.com/">
              <a:extLst>
                <a:ext uri="{FF2B5EF4-FFF2-40B4-BE49-F238E27FC236}">
                  <a16:creationId xmlns:a16="http://schemas.microsoft.com/office/drawing/2014/main" id="{B8BD3592-5B5E-4AE2-99F3-FC754046D62D}"/>
                </a:ext>
              </a:extLst>
            </p:cNvPr>
            <p:cNvSpPr>
              <a:spLocks/>
            </p:cNvSpPr>
            <p:nvPr/>
          </p:nvSpPr>
          <p:spPr bwMode="gray">
            <a:xfrm>
              <a:off x="4485913" y="3147325"/>
              <a:ext cx="54848" cy="41506"/>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7" name="El Salvador" descr="© INSCALE GmbH, 05.05.2010&#10;http://www.presentationload.com/">
              <a:extLst>
                <a:ext uri="{FF2B5EF4-FFF2-40B4-BE49-F238E27FC236}">
                  <a16:creationId xmlns:a16="http://schemas.microsoft.com/office/drawing/2014/main" id="{482E69AA-A795-4DAC-875F-9361FB1B60DD}"/>
                </a:ext>
              </a:extLst>
            </p:cNvPr>
            <p:cNvSpPr>
              <a:spLocks/>
            </p:cNvSpPr>
            <p:nvPr/>
          </p:nvSpPr>
          <p:spPr bwMode="gray">
            <a:xfrm>
              <a:off x="1820608" y="2776730"/>
              <a:ext cx="65224" cy="4298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8" name="Egypt" descr="© INSCALE GmbH, 05.05.2010&#10;http://www.presentationload.com/">
              <a:extLst>
                <a:ext uri="{FF2B5EF4-FFF2-40B4-BE49-F238E27FC236}">
                  <a16:creationId xmlns:a16="http://schemas.microsoft.com/office/drawing/2014/main" id="{ABCC1ECF-C71B-4130-8FE0-D6027040DAD6}"/>
                </a:ext>
              </a:extLst>
            </p:cNvPr>
            <p:cNvSpPr>
              <a:spLocks/>
            </p:cNvSpPr>
            <p:nvPr/>
          </p:nvSpPr>
          <p:spPr bwMode="gray">
            <a:xfrm>
              <a:off x="4884671" y="2250485"/>
              <a:ext cx="299440" cy="30537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9" name="Ecuador" descr="© INSCALE GmbH, 05.05.2010&#10;http://www.presentationload.com/">
              <a:extLst>
                <a:ext uri="{FF2B5EF4-FFF2-40B4-BE49-F238E27FC236}">
                  <a16:creationId xmlns:a16="http://schemas.microsoft.com/office/drawing/2014/main" id="{E25FF9F7-F9DA-437C-8A58-CBD4B99CECDE}"/>
                </a:ext>
              </a:extLst>
            </p:cNvPr>
            <p:cNvSpPr>
              <a:spLocks noEditPoints="1"/>
            </p:cNvSpPr>
            <p:nvPr/>
          </p:nvSpPr>
          <p:spPr bwMode="gray">
            <a:xfrm>
              <a:off x="2045927" y="3169561"/>
              <a:ext cx="157132" cy="200121"/>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0" name="East Timor" descr="© INSCALE GmbH, 05.05.2010&#10;http://www.presentationload.com/">
              <a:extLst>
                <a:ext uri="{FF2B5EF4-FFF2-40B4-BE49-F238E27FC236}">
                  <a16:creationId xmlns:a16="http://schemas.microsoft.com/office/drawing/2014/main" id="{F8525B55-54C9-4084-A52D-2D12338D0CC9}"/>
                </a:ext>
              </a:extLst>
            </p:cNvPr>
            <p:cNvSpPr>
              <a:spLocks noEditPoints="1"/>
            </p:cNvSpPr>
            <p:nvPr/>
          </p:nvSpPr>
          <p:spPr bwMode="gray">
            <a:xfrm>
              <a:off x="7570729" y="3470482"/>
              <a:ext cx="94872" cy="44471"/>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1" name="Dominican Republic" descr="© INSCALE GmbH, 05.05.2010&#10;http://www.presentationload.com/">
              <a:extLst>
                <a:ext uri="{FF2B5EF4-FFF2-40B4-BE49-F238E27FC236}">
                  <a16:creationId xmlns:a16="http://schemas.microsoft.com/office/drawing/2014/main" id="{250141F5-8083-4B04-8708-3BCA4AAF64E4}"/>
                </a:ext>
              </a:extLst>
            </p:cNvPr>
            <p:cNvSpPr>
              <a:spLocks/>
            </p:cNvSpPr>
            <p:nvPr/>
          </p:nvSpPr>
          <p:spPr bwMode="gray">
            <a:xfrm>
              <a:off x="2326096" y="2610703"/>
              <a:ext cx="94872" cy="637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2" name="Djibouti" descr="© INSCALE GmbH, 05.05.2010&#10;http://www.presentationload.com/">
              <a:extLst>
                <a:ext uri="{FF2B5EF4-FFF2-40B4-BE49-F238E27FC236}">
                  <a16:creationId xmlns:a16="http://schemas.microsoft.com/office/drawing/2014/main" id="{34207DF8-72FB-4907-BC81-7FC9C877CD1F}"/>
                </a:ext>
              </a:extLst>
            </p:cNvPr>
            <p:cNvSpPr>
              <a:spLocks/>
            </p:cNvSpPr>
            <p:nvPr/>
          </p:nvSpPr>
          <p:spPr bwMode="gray">
            <a:xfrm>
              <a:off x="5354583" y="2831578"/>
              <a:ext cx="44471" cy="51884"/>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3" name="Denmark" descr="© INSCALE GmbH, 05.05.2010&#10;http://www.presentationload.com/">
              <a:extLst>
                <a:ext uri="{FF2B5EF4-FFF2-40B4-BE49-F238E27FC236}">
                  <a16:creationId xmlns:a16="http://schemas.microsoft.com/office/drawing/2014/main" id="{F76930EC-6A10-43A2-898A-7A2E6EDD5ED9}"/>
                </a:ext>
              </a:extLst>
            </p:cNvPr>
            <p:cNvSpPr>
              <a:spLocks noEditPoints="1"/>
            </p:cNvSpPr>
            <p:nvPr/>
          </p:nvSpPr>
          <p:spPr bwMode="gray">
            <a:xfrm>
              <a:off x="4460712" y="1475202"/>
              <a:ext cx="105249" cy="88942"/>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4" name="Czech Republic" descr="© INSCALE GmbH, 05.05.2010&#10;http://www.presentationload.com/">
              <a:extLst>
                <a:ext uri="{FF2B5EF4-FFF2-40B4-BE49-F238E27FC236}">
                  <a16:creationId xmlns:a16="http://schemas.microsoft.com/office/drawing/2014/main" id="{039EDF49-D164-41DE-8F94-5706FF42180E}"/>
                </a:ext>
              </a:extLst>
            </p:cNvPr>
            <p:cNvSpPr>
              <a:spLocks/>
            </p:cNvSpPr>
            <p:nvPr/>
          </p:nvSpPr>
          <p:spPr bwMode="gray">
            <a:xfrm>
              <a:off x="4554101" y="1666429"/>
              <a:ext cx="160096" cy="72637"/>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5" name="Cyprus" descr="© INSCALE GmbH, 05.05.2010&#10;http://www.presentationload.com/">
              <a:extLst>
                <a:ext uri="{FF2B5EF4-FFF2-40B4-BE49-F238E27FC236}">
                  <a16:creationId xmlns:a16="http://schemas.microsoft.com/office/drawing/2014/main" id="{BD92DB85-3662-4A3A-A19C-7BFDEF288C91}"/>
                </a:ext>
              </a:extLst>
            </p:cNvPr>
            <p:cNvSpPr>
              <a:spLocks/>
            </p:cNvSpPr>
            <p:nvPr/>
          </p:nvSpPr>
          <p:spPr bwMode="gray">
            <a:xfrm>
              <a:off x="5068484" y="2130414"/>
              <a:ext cx="56330" cy="3261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6" name="Cuba" descr="© INSCALE GmbH, 05.05.2010&#10;http://www.presentationload.com/">
              <a:extLst>
                <a:ext uri="{FF2B5EF4-FFF2-40B4-BE49-F238E27FC236}">
                  <a16:creationId xmlns:a16="http://schemas.microsoft.com/office/drawing/2014/main" id="{51B0BF07-4A26-4676-BAC9-CCA2C1AF3E88}"/>
                </a:ext>
              </a:extLst>
            </p:cNvPr>
            <p:cNvSpPr>
              <a:spLocks noEditPoints="1"/>
            </p:cNvSpPr>
            <p:nvPr/>
          </p:nvSpPr>
          <p:spPr bwMode="gray">
            <a:xfrm>
              <a:off x="1995527" y="2508420"/>
              <a:ext cx="280168" cy="102284"/>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7" name="Croatia" descr="© INSCALE GmbH, 05.05.2010&#10;http://www.presentationload.com/">
              <a:extLst>
                <a:ext uri="{FF2B5EF4-FFF2-40B4-BE49-F238E27FC236}">
                  <a16:creationId xmlns:a16="http://schemas.microsoft.com/office/drawing/2014/main" id="{A0C4F151-2850-4FA3-AC42-B17D48960630}"/>
                </a:ext>
              </a:extLst>
            </p:cNvPr>
            <p:cNvSpPr>
              <a:spLocks/>
            </p:cNvSpPr>
            <p:nvPr/>
          </p:nvSpPr>
          <p:spPr bwMode="gray">
            <a:xfrm>
              <a:off x="4592644" y="1801325"/>
              <a:ext cx="139343" cy="103766"/>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8" name="Côte d'Ivoire" descr="© INSCALE GmbH, 05.05.2010&#10;http://www.presentationload.com/">
              <a:extLst>
                <a:ext uri="{FF2B5EF4-FFF2-40B4-BE49-F238E27FC236}">
                  <a16:creationId xmlns:a16="http://schemas.microsoft.com/office/drawing/2014/main" id="{62C45920-B3D0-471B-A7EB-967A628535DB}"/>
                </a:ext>
              </a:extLst>
            </p:cNvPr>
            <p:cNvSpPr>
              <a:spLocks/>
            </p:cNvSpPr>
            <p:nvPr/>
          </p:nvSpPr>
          <p:spPr bwMode="gray">
            <a:xfrm>
              <a:off x="4001177" y="2890873"/>
              <a:ext cx="166026" cy="19567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9" name="Costa Rica" descr="© INSCALE GmbH, 05.05.2010&#10;http://www.presentationload.com/">
              <a:extLst>
                <a:ext uri="{FF2B5EF4-FFF2-40B4-BE49-F238E27FC236}">
                  <a16:creationId xmlns:a16="http://schemas.microsoft.com/office/drawing/2014/main" id="{02A66F52-FDA0-4813-993B-062BC73B9722}"/>
                </a:ext>
              </a:extLst>
            </p:cNvPr>
            <p:cNvSpPr>
              <a:spLocks/>
            </p:cNvSpPr>
            <p:nvPr/>
          </p:nvSpPr>
          <p:spPr bwMode="gray">
            <a:xfrm>
              <a:off x="1925855" y="2876049"/>
              <a:ext cx="90425" cy="87461"/>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0" name="Congo" descr="© INSCALE GmbH, 05.05.2010&#10;http://www.presentationload.com/">
              <a:extLst>
                <a:ext uri="{FF2B5EF4-FFF2-40B4-BE49-F238E27FC236}">
                  <a16:creationId xmlns:a16="http://schemas.microsoft.com/office/drawing/2014/main" id="{958E1493-C46B-48CC-85EC-CD5CB7CC0527}"/>
                </a:ext>
              </a:extLst>
            </p:cNvPr>
            <p:cNvSpPr>
              <a:spLocks/>
            </p:cNvSpPr>
            <p:nvPr/>
          </p:nvSpPr>
          <p:spPr bwMode="gray">
            <a:xfrm>
              <a:off x="4565961" y="3053935"/>
              <a:ext cx="511419" cy="575162"/>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1" name="Congo (Brazzaville)" descr="© INSCALE GmbH, 05.05.2010&#10;http://www.presentationload.com/">
              <a:extLst>
                <a:ext uri="{FF2B5EF4-FFF2-40B4-BE49-F238E27FC236}">
                  <a16:creationId xmlns:a16="http://schemas.microsoft.com/office/drawing/2014/main" id="{C2FA419B-B548-46C2-A99B-4B7EF3A74C9C}"/>
                </a:ext>
              </a:extLst>
            </p:cNvPr>
            <p:cNvSpPr>
              <a:spLocks/>
            </p:cNvSpPr>
            <p:nvPr/>
          </p:nvSpPr>
          <p:spPr bwMode="gray">
            <a:xfrm>
              <a:off x="4533349" y="3104336"/>
              <a:ext cx="203086" cy="265347"/>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2" name="Colombia" descr="© INSCALE GmbH, 05.05.2010&#10;http://www.presentationload.com/">
              <a:extLst>
                <a:ext uri="{FF2B5EF4-FFF2-40B4-BE49-F238E27FC236}">
                  <a16:creationId xmlns:a16="http://schemas.microsoft.com/office/drawing/2014/main" id="{44EA179B-6953-4569-965D-FE0755B25ABC}"/>
                </a:ext>
              </a:extLst>
            </p:cNvPr>
            <p:cNvSpPr>
              <a:spLocks/>
            </p:cNvSpPr>
            <p:nvPr/>
          </p:nvSpPr>
          <p:spPr bwMode="gray">
            <a:xfrm>
              <a:off x="2100775" y="2837508"/>
              <a:ext cx="329086" cy="5099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3" name="Chile" descr="© INSCALE GmbH, 05.05.2010&#10;http://www.presentationload.com/">
              <a:extLst>
                <a:ext uri="{FF2B5EF4-FFF2-40B4-BE49-F238E27FC236}">
                  <a16:creationId xmlns:a16="http://schemas.microsoft.com/office/drawing/2014/main" id="{B648AC6A-E076-4869-B5B1-718B5C62B94B}"/>
                </a:ext>
              </a:extLst>
            </p:cNvPr>
            <p:cNvSpPr>
              <a:spLocks noEditPoints="1"/>
            </p:cNvSpPr>
            <p:nvPr/>
          </p:nvSpPr>
          <p:spPr bwMode="gray">
            <a:xfrm>
              <a:off x="2337955" y="3734345"/>
              <a:ext cx="438782" cy="1148843"/>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4" name="China" descr="© INSCALE GmbH, 05.05.2010&#10;http://www.presentationload.com/">
              <a:extLst>
                <a:ext uri="{FF2B5EF4-FFF2-40B4-BE49-F238E27FC236}">
                  <a16:creationId xmlns:a16="http://schemas.microsoft.com/office/drawing/2014/main" id="{5041805A-132B-4EDD-A000-047227AF8661}"/>
                </a:ext>
              </a:extLst>
            </p:cNvPr>
            <p:cNvSpPr>
              <a:spLocks noEditPoints="1"/>
            </p:cNvSpPr>
            <p:nvPr/>
          </p:nvSpPr>
          <p:spPr bwMode="gray">
            <a:xfrm>
              <a:off x="6094286" y="1589345"/>
              <a:ext cx="1387500" cy="1071759"/>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5" name="Chad" descr="© INSCALE GmbH, 05.05.2010&#10;http://www.presentationload.com/">
              <a:extLst>
                <a:ext uri="{FF2B5EF4-FFF2-40B4-BE49-F238E27FC236}">
                  <a16:creationId xmlns:a16="http://schemas.microsoft.com/office/drawing/2014/main" id="{FC1EC14A-8C63-45BE-AE83-E133C49F3CCF}"/>
                </a:ext>
              </a:extLst>
            </p:cNvPr>
            <p:cNvSpPr>
              <a:spLocks/>
            </p:cNvSpPr>
            <p:nvPr/>
          </p:nvSpPr>
          <p:spPr bwMode="gray">
            <a:xfrm>
              <a:off x="4595608" y="2501007"/>
              <a:ext cx="281650" cy="489185"/>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6" name="Central African Republic" descr="© INSCALE GmbH, 05.05.2010&#10;http://www.presentationload.com/">
              <a:extLst>
                <a:ext uri="{FF2B5EF4-FFF2-40B4-BE49-F238E27FC236}">
                  <a16:creationId xmlns:a16="http://schemas.microsoft.com/office/drawing/2014/main" id="{E2B9E2F9-64D4-4B5C-A2EA-0BC6E696B174}"/>
                </a:ext>
              </a:extLst>
            </p:cNvPr>
            <p:cNvSpPr>
              <a:spLocks/>
            </p:cNvSpPr>
            <p:nvPr/>
          </p:nvSpPr>
          <p:spPr bwMode="gray">
            <a:xfrm>
              <a:off x="4622291" y="2883461"/>
              <a:ext cx="346876" cy="265347"/>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7" name="Canada" descr="© INSCALE GmbH, 05.05.2010&#10;http://www.presentationload.com/">
              <a:extLst>
                <a:ext uri="{FF2B5EF4-FFF2-40B4-BE49-F238E27FC236}">
                  <a16:creationId xmlns:a16="http://schemas.microsoft.com/office/drawing/2014/main" id="{179A8517-A8FC-4723-9232-66B70333E249}"/>
                </a:ext>
              </a:extLst>
            </p:cNvPr>
            <p:cNvSpPr>
              <a:spLocks noEditPoints="1"/>
            </p:cNvSpPr>
            <p:nvPr/>
          </p:nvSpPr>
          <p:spPr bwMode="gray">
            <a:xfrm>
              <a:off x="1241000" y="843708"/>
              <a:ext cx="2112381" cy="1093995"/>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8" name="Cameroon" descr="© INSCALE GmbH, 05.05.2010&#10;http://www.presentationload.com/">
              <a:extLst>
                <a:ext uri="{FF2B5EF4-FFF2-40B4-BE49-F238E27FC236}">
                  <a16:creationId xmlns:a16="http://schemas.microsoft.com/office/drawing/2014/main" id="{6A141AC4-D9D1-4091-AC26-0B79787B28FA}"/>
                </a:ext>
              </a:extLst>
            </p:cNvPr>
            <p:cNvSpPr>
              <a:spLocks/>
            </p:cNvSpPr>
            <p:nvPr/>
          </p:nvSpPr>
          <p:spPr bwMode="gray">
            <a:xfrm>
              <a:off x="4465160" y="2816755"/>
              <a:ext cx="207532" cy="351324"/>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9" name="Cambodia" descr="© INSCALE GmbH, 05.05.2010&#10;http://www.presentationload.com/">
              <a:extLst>
                <a:ext uri="{FF2B5EF4-FFF2-40B4-BE49-F238E27FC236}">
                  <a16:creationId xmlns:a16="http://schemas.microsoft.com/office/drawing/2014/main" id="{9AC94909-4B43-4BD2-BA43-E353AE8E4130}"/>
                </a:ext>
              </a:extLst>
            </p:cNvPr>
            <p:cNvSpPr>
              <a:spLocks/>
            </p:cNvSpPr>
            <p:nvPr/>
          </p:nvSpPr>
          <p:spPr bwMode="gray">
            <a:xfrm>
              <a:off x="6979264" y="2773765"/>
              <a:ext cx="143790" cy="127485"/>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0" name="Burundi" descr="© INSCALE GmbH, 05.05.2010&#10;http://www.presentationload.com/">
              <a:extLst>
                <a:ext uri="{FF2B5EF4-FFF2-40B4-BE49-F238E27FC236}">
                  <a16:creationId xmlns:a16="http://schemas.microsoft.com/office/drawing/2014/main" id="{0455952A-5C09-4F72-8311-201C89B67FD1}"/>
                </a:ext>
              </a:extLst>
            </p:cNvPr>
            <p:cNvSpPr>
              <a:spLocks/>
            </p:cNvSpPr>
            <p:nvPr/>
          </p:nvSpPr>
          <p:spPr bwMode="gray">
            <a:xfrm>
              <a:off x="5016603" y="3292597"/>
              <a:ext cx="50401" cy="637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1" name="Burkina Faso" descr="© INSCALE GmbH, 05.05.2010&#10;http://www.presentationload.com/">
              <a:extLst>
                <a:ext uri="{FF2B5EF4-FFF2-40B4-BE49-F238E27FC236}">
                  <a16:creationId xmlns:a16="http://schemas.microsoft.com/office/drawing/2014/main" id="{08BF4577-8B8B-4B4E-AEAB-C9F11D94EEC8}"/>
                </a:ext>
              </a:extLst>
            </p:cNvPr>
            <p:cNvSpPr>
              <a:spLocks/>
            </p:cNvSpPr>
            <p:nvPr/>
          </p:nvSpPr>
          <p:spPr bwMode="gray">
            <a:xfrm>
              <a:off x="4085673" y="2758941"/>
              <a:ext cx="216427" cy="170474"/>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2" name="Bulgaria" descr="© INSCALE GmbH, 05.05.2010&#10;http://www.presentationload.com/">
              <a:extLst>
                <a:ext uri="{FF2B5EF4-FFF2-40B4-BE49-F238E27FC236}">
                  <a16:creationId xmlns:a16="http://schemas.microsoft.com/office/drawing/2014/main" id="{4B0EBA66-5C54-499D-9523-479FF7764A30}"/>
                </a:ext>
              </a:extLst>
            </p:cNvPr>
            <p:cNvSpPr>
              <a:spLocks/>
            </p:cNvSpPr>
            <p:nvPr/>
          </p:nvSpPr>
          <p:spPr bwMode="gray">
            <a:xfrm>
              <a:off x="4807587" y="1870997"/>
              <a:ext cx="149720" cy="8597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3" name="Brazil" descr="© INSCALE GmbH, 05.05.2010&#10;http://www.presentationload.com/">
              <a:extLst>
                <a:ext uri="{FF2B5EF4-FFF2-40B4-BE49-F238E27FC236}">
                  <a16:creationId xmlns:a16="http://schemas.microsoft.com/office/drawing/2014/main" id="{18FCE528-BB52-4354-BAE5-597BE943F5CB}"/>
                </a:ext>
              </a:extLst>
            </p:cNvPr>
            <p:cNvSpPr>
              <a:spLocks noEditPoints="1"/>
            </p:cNvSpPr>
            <p:nvPr/>
          </p:nvSpPr>
          <p:spPr bwMode="gray">
            <a:xfrm>
              <a:off x="2243083" y="3056900"/>
              <a:ext cx="1055450" cy="119331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4" name="Botswana" descr="© INSCALE GmbH, 05.05.2010&#10;http://www.presentationload.com/">
              <a:extLst>
                <a:ext uri="{FF2B5EF4-FFF2-40B4-BE49-F238E27FC236}">
                  <a16:creationId xmlns:a16="http://schemas.microsoft.com/office/drawing/2014/main" id="{7DE3D70E-E891-4A8C-8F48-5EC7A437F4DD}"/>
                </a:ext>
              </a:extLst>
            </p:cNvPr>
            <p:cNvSpPr>
              <a:spLocks/>
            </p:cNvSpPr>
            <p:nvPr/>
          </p:nvSpPr>
          <p:spPr bwMode="gray">
            <a:xfrm>
              <a:off x="4766081" y="3761029"/>
              <a:ext cx="246074" cy="277205"/>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5" name="Bosnia and Herzegovina" descr="© INSCALE GmbH, 05.05.2010&#10;http://www.presentationload.com/">
              <a:extLst>
                <a:ext uri="{FF2B5EF4-FFF2-40B4-BE49-F238E27FC236}">
                  <a16:creationId xmlns:a16="http://schemas.microsoft.com/office/drawing/2014/main" id="{E3809C38-CFCA-474E-BA04-09F55CFC38F2}"/>
                </a:ext>
              </a:extLst>
            </p:cNvPr>
            <p:cNvSpPr>
              <a:spLocks/>
            </p:cNvSpPr>
            <p:nvPr/>
          </p:nvSpPr>
          <p:spPr bwMode="gray">
            <a:xfrm>
              <a:off x="4638597" y="1836902"/>
              <a:ext cx="100801" cy="88942"/>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6" name="Bolivia" descr="© INSCALE GmbH, 05.05.2010&#10;http://www.presentationload.com/">
              <a:extLst>
                <a:ext uri="{FF2B5EF4-FFF2-40B4-BE49-F238E27FC236}">
                  <a16:creationId xmlns:a16="http://schemas.microsoft.com/office/drawing/2014/main" id="{2DA535DB-71E5-46F7-8109-11A737646565}"/>
                </a:ext>
              </a:extLst>
            </p:cNvPr>
            <p:cNvSpPr>
              <a:spLocks/>
            </p:cNvSpPr>
            <p:nvPr/>
          </p:nvSpPr>
          <p:spPr bwMode="gray">
            <a:xfrm>
              <a:off x="2369085" y="3514955"/>
              <a:ext cx="337980" cy="401725"/>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7" name="Bhutan" descr="© INSCALE GmbH, 05.05.2010&#10;http://www.presentationload.com/">
              <a:extLst>
                <a:ext uri="{FF2B5EF4-FFF2-40B4-BE49-F238E27FC236}">
                  <a16:creationId xmlns:a16="http://schemas.microsoft.com/office/drawing/2014/main" id="{63B9D11A-CF06-4229-9E70-242FACB6468D}"/>
                </a:ext>
              </a:extLst>
            </p:cNvPr>
            <p:cNvSpPr>
              <a:spLocks/>
            </p:cNvSpPr>
            <p:nvPr/>
          </p:nvSpPr>
          <p:spPr bwMode="gray">
            <a:xfrm>
              <a:off x="6562717" y="2352770"/>
              <a:ext cx="88942" cy="50401"/>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8" name="Benin" descr="© INSCALE GmbH, 05.05.2010&#10;http://www.presentationload.com/">
              <a:extLst>
                <a:ext uri="{FF2B5EF4-FFF2-40B4-BE49-F238E27FC236}">
                  <a16:creationId xmlns:a16="http://schemas.microsoft.com/office/drawing/2014/main" id="{7CB6835E-A6CF-4E36-8AF0-42072AC75AF4}"/>
                </a:ext>
              </a:extLst>
            </p:cNvPr>
            <p:cNvSpPr>
              <a:spLocks/>
            </p:cNvSpPr>
            <p:nvPr/>
          </p:nvSpPr>
          <p:spPr bwMode="gray">
            <a:xfrm>
              <a:off x="4256145" y="2840473"/>
              <a:ext cx="84496" cy="188262"/>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9" name="Belize" descr="© INSCALE GmbH, 05.05.2010&#10;http://www.presentationload.com/">
              <a:extLst>
                <a:ext uri="{FF2B5EF4-FFF2-40B4-BE49-F238E27FC236}">
                  <a16:creationId xmlns:a16="http://schemas.microsoft.com/office/drawing/2014/main" id="{22116EE1-B944-4CD0-8DB0-9A6F004ABF2F}"/>
                </a:ext>
              </a:extLst>
            </p:cNvPr>
            <p:cNvSpPr>
              <a:spLocks/>
            </p:cNvSpPr>
            <p:nvPr/>
          </p:nvSpPr>
          <p:spPr bwMode="gray">
            <a:xfrm>
              <a:off x="1854703" y="2653693"/>
              <a:ext cx="41506" cy="80048"/>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0" name="Belgium" descr="© INSCALE GmbH, 05.05.2010&#10;http://www.presentationload.com/">
              <a:extLst>
                <a:ext uri="{FF2B5EF4-FFF2-40B4-BE49-F238E27FC236}">
                  <a16:creationId xmlns:a16="http://schemas.microsoft.com/office/drawing/2014/main" id="{EB43D03E-5DA0-4657-8AED-880C176E5351}"/>
                </a:ext>
              </a:extLst>
            </p:cNvPr>
            <p:cNvSpPr>
              <a:spLocks/>
            </p:cNvSpPr>
            <p:nvPr/>
          </p:nvSpPr>
          <p:spPr bwMode="gray">
            <a:xfrm>
              <a:off x="4336193" y="1654570"/>
              <a:ext cx="84496" cy="57813"/>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1" name="Bangladesh" descr="© INSCALE GmbH, 05.05.2010&#10;http://www.presentationload.com/">
              <a:extLst>
                <a:ext uri="{FF2B5EF4-FFF2-40B4-BE49-F238E27FC236}">
                  <a16:creationId xmlns:a16="http://schemas.microsoft.com/office/drawing/2014/main" id="{ABF3D8F0-8A65-49F2-8E7D-C1BA8A8687E9}"/>
                </a:ext>
              </a:extLst>
            </p:cNvPr>
            <p:cNvSpPr>
              <a:spLocks/>
            </p:cNvSpPr>
            <p:nvPr/>
          </p:nvSpPr>
          <p:spPr bwMode="gray">
            <a:xfrm>
              <a:off x="6550859" y="2407618"/>
              <a:ext cx="142308" cy="16157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2" name="Bahrain" descr="© INSCALE GmbH, 05.05.2010&#10;http://www.presentationload.com/">
              <a:extLst>
                <a:ext uri="{FF2B5EF4-FFF2-40B4-BE49-F238E27FC236}">
                  <a16:creationId xmlns:a16="http://schemas.microsoft.com/office/drawing/2014/main" id="{43E08B6E-6942-4198-8DB5-3D527F5F2D80}"/>
                </a:ext>
              </a:extLst>
            </p:cNvPr>
            <p:cNvSpPr>
              <a:spLocks/>
            </p:cNvSpPr>
            <p:nvPr/>
          </p:nvSpPr>
          <p:spPr bwMode="gray">
            <a:xfrm>
              <a:off x="5569528" y="2413548"/>
              <a:ext cx="10377" cy="20753"/>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3" name="Belarus" descr="© INSCALE GmbH, 05.05.2010&#10;http://www.presentationload.com/">
              <a:extLst>
                <a:ext uri="{FF2B5EF4-FFF2-40B4-BE49-F238E27FC236}">
                  <a16:creationId xmlns:a16="http://schemas.microsoft.com/office/drawing/2014/main" id="{37B1375F-0552-4A04-84F4-1A30C1464D03}"/>
                </a:ext>
              </a:extLst>
            </p:cNvPr>
            <p:cNvSpPr>
              <a:spLocks/>
            </p:cNvSpPr>
            <p:nvPr/>
          </p:nvSpPr>
          <p:spPr bwMode="gray">
            <a:xfrm>
              <a:off x="4809071" y="1516708"/>
              <a:ext cx="216427" cy="140826"/>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4" name="Azerbaijan" descr="© INSCALE GmbH, 05.05.2010&#10;http://www.presentationload.com/">
              <a:extLst>
                <a:ext uri="{FF2B5EF4-FFF2-40B4-BE49-F238E27FC236}">
                  <a16:creationId xmlns:a16="http://schemas.microsoft.com/office/drawing/2014/main" id="{B415E514-8A15-48D2-A91B-330A4DE61CF0}"/>
                </a:ext>
              </a:extLst>
            </p:cNvPr>
            <p:cNvSpPr>
              <a:spLocks noEditPoints="1"/>
            </p:cNvSpPr>
            <p:nvPr/>
          </p:nvSpPr>
          <p:spPr bwMode="gray">
            <a:xfrm>
              <a:off x="5370891" y="1939187"/>
              <a:ext cx="136378" cy="109696"/>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5" name="Austria" descr="© INSCALE GmbH, 05.05.2010&#10;http://www.presentationload.com/">
              <a:extLst>
                <a:ext uri="{FF2B5EF4-FFF2-40B4-BE49-F238E27FC236}">
                  <a16:creationId xmlns:a16="http://schemas.microsoft.com/office/drawing/2014/main" id="{A70CB602-2ADC-4BD1-BC3D-6EAD7C5E8EE1}"/>
                </a:ext>
              </a:extLst>
            </p:cNvPr>
            <p:cNvSpPr>
              <a:spLocks/>
            </p:cNvSpPr>
            <p:nvPr/>
          </p:nvSpPr>
          <p:spPr bwMode="gray">
            <a:xfrm>
              <a:off x="4494808" y="1725724"/>
              <a:ext cx="173437" cy="7708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6" name="Australia" descr="© INSCALE GmbH, 05.05.2010&#10;http://www.presentationload.com/">
              <a:extLst>
                <a:ext uri="{FF2B5EF4-FFF2-40B4-BE49-F238E27FC236}">
                  <a16:creationId xmlns:a16="http://schemas.microsoft.com/office/drawing/2014/main" id="{A0BE9F61-87D2-4730-98BC-131BB4C55784}"/>
                </a:ext>
              </a:extLst>
            </p:cNvPr>
            <p:cNvSpPr>
              <a:spLocks noEditPoints="1"/>
            </p:cNvSpPr>
            <p:nvPr/>
          </p:nvSpPr>
          <p:spPr bwMode="gray">
            <a:xfrm>
              <a:off x="7170490" y="3543119"/>
              <a:ext cx="1076203" cy="1009500"/>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7" name="Armenia" descr="© INSCALE GmbH, 05.05.2010&#10;http://www.presentationload.com/">
              <a:extLst>
                <a:ext uri="{FF2B5EF4-FFF2-40B4-BE49-F238E27FC236}">
                  <a16:creationId xmlns:a16="http://schemas.microsoft.com/office/drawing/2014/main" id="{5408CD68-98A2-4C9D-B7A7-84899E5665E9}"/>
                </a:ext>
              </a:extLst>
            </p:cNvPr>
            <p:cNvSpPr>
              <a:spLocks/>
            </p:cNvSpPr>
            <p:nvPr/>
          </p:nvSpPr>
          <p:spPr bwMode="gray">
            <a:xfrm>
              <a:off x="5332348" y="1955492"/>
              <a:ext cx="84496" cy="80048"/>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8" name="Argentina" descr="© INSCALE GmbH, 05.05.2010&#10;http://www.presentationload.com/">
              <a:extLst>
                <a:ext uri="{FF2B5EF4-FFF2-40B4-BE49-F238E27FC236}">
                  <a16:creationId xmlns:a16="http://schemas.microsoft.com/office/drawing/2014/main" id="{C9198415-E118-43CD-B2D3-3F58E384D4AC}"/>
                </a:ext>
              </a:extLst>
            </p:cNvPr>
            <p:cNvSpPr>
              <a:spLocks noEditPoints="1"/>
            </p:cNvSpPr>
            <p:nvPr/>
          </p:nvSpPr>
          <p:spPr bwMode="gray">
            <a:xfrm>
              <a:off x="2423933" y="3887030"/>
              <a:ext cx="413582" cy="92500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9" name="Angola" descr="© INSCALE GmbH, 05.05.2010&#10;http://www.presentationload.com/">
              <a:extLst>
                <a:ext uri="{FF2B5EF4-FFF2-40B4-BE49-F238E27FC236}">
                  <a16:creationId xmlns:a16="http://schemas.microsoft.com/office/drawing/2014/main" id="{841A064F-E4E6-44E9-9C78-C924DBF0291D}"/>
                </a:ext>
              </a:extLst>
            </p:cNvPr>
            <p:cNvSpPr>
              <a:spLocks noEditPoints="1"/>
            </p:cNvSpPr>
            <p:nvPr/>
          </p:nvSpPr>
          <p:spPr bwMode="gray">
            <a:xfrm>
              <a:off x="4548173" y="3348928"/>
              <a:ext cx="336498" cy="419514"/>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0" name="Andorra" descr="© INSCALE GmbH, 05.05.2010&#10;http://www.presentationload.com/">
              <a:extLst>
                <a:ext uri="{FF2B5EF4-FFF2-40B4-BE49-F238E27FC236}">
                  <a16:creationId xmlns:a16="http://schemas.microsoft.com/office/drawing/2014/main" id="{68DF4106-F052-4589-8729-1ABC48F3D1B0}"/>
                </a:ext>
              </a:extLst>
            </p:cNvPr>
            <p:cNvSpPr>
              <a:spLocks/>
            </p:cNvSpPr>
            <p:nvPr/>
          </p:nvSpPr>
          <p:spPr bwMode="gray">
            <a:xfrm>
              <a:off x="4293206" y="1916951"/>
              <a:ext cx="11859" cy="5929"/>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1" name="Algeria" descr="© INSCALE GmbH, 05.05.2010&#10;http://www.presentationload.com/">
              <a:extLst>
                <a:ext uri="{FF2B5EF4-FFF2-40B4-BE49-F238E27FC236}">
                  <a16:creationId xmlns:a16="http://schemas.microsoft.com/office/drawing/2014/main" id="{1DC886F4-2657-4495-A5B8-5599BC016ABD}"/>
                </a:ext>
              </a:extLst>
            </p:cNvPr>
            <p:cNvSpPr>
              <a:spLocks/>
            </p:cNvSpPr>
            <p:nvPr/>
          </p:nvSpPr>
          <p:spPr bwMode="gray">
            <a:xfrm>
              <a:off x="3996732" y="2082976"/>
              <a:ext cx="560338" cy="554408"/>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2" name="Albania" descr="© INSCALE GmbH, 05.05.2010&#10;http://www.presentationload.com/">
              <a:extLst>
                <a:ext uri="{FF2B5EF4-FFF2-40B4-BE49-F238E27FC236}">
                  <a16:creationId xmlns:a16="http://schemas.microsoft.com/office/drawing/2014/main" id="{EE6CD4A9-4D26-431D-A13A-493111AFF057}"/>
                </a:ext>
              </a:extLst>
            </p:cNvPr>
            <p:cNvSpPr>
              <a:spLocks/>
            </p:cNvSpPr>
            <p:nvPr/>
          </p:nvSpPr>
          <p:spPr bwMode="gray">
            <a:xfrm>
              <a:off x="4724577" y="1916949"/>
              <a:ext cx="54848" cy="93390"/>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3" name="Afghanistan" descr="© INSCALE GmbH, 05.05.2010&#10;http://www.presentationload.com/">
              <a:extLst>
                <a:ext uri="{FF2B5EF4-FFF2-40B4-BE49-F238E27FC236}">
                  <a16:creationId xmlns:a16="http://schemas.microsoft.com/office/drawing/2014/main" id="{E98F0183-F34B-4E5B-AB40-155BB425186E}"/>
                </a:ext>
              </a:extLst>
            </p:cNvPr>
            <p:cNvSpPr>
              <a:spLocks/>
            </p:cNvSpPr>
            <p:nvPr/>
          </p:nvSpPr>
          <p:spPr bwMode="gray">
            <a:xfrm>
              <a:off x="5791890" y="2041466"/>
              <a:ext cx="343911" cy="28016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grpSp>
    </p:spTree>
    <p:extLst>
      <p:ext uri="{BB962C8B-B14F-4D97-AF65-F5344CB8AC3E}">
        <p14:creationId xmlns:p14="http://schemas.microsoft.com/office/powerpoint/2010/main" val="264626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5BE36B-6E18-41D9-9F78-C647C8EACA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15" b="6492"/>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DBEEE237-EF54-479C-85C7-8294EE5076B3}"/>
              </a:ext>
            </a:extLst>
          </p:cNvPr>
          <p:cNvSpPr/>
          <p:nvPr/>
        </p:nvSpPr>
        <p:spPr>
          <a:xfrm>
            <a:off x="1492898" y="485192"/>
            <a:ext cx="4096139" cy="1856792"/>
          </a:xfrm>
          <a:custGeom>
            <a:avLst/>
            <a:gdLst>
              <a:gd name="connsiteX0" fmla="*/ 0 w 4096139"/>
              <a:gd name="connsiteY0" fmla="*/ 578498 h 1856792"/>
              <a:gd name="connsiteX1" fmla="*/ 1371600 w 4096139"/>
              <a:gd name="connsiteY1" fmla="*/ 0 h 1856792"/>
              <a:gd name="connsiteX2" fmla="*/ 3321698 w 4096139"/>
              <a:gd name="connsiteY2" fmla="*/ 55984 h 1856792"/>
              <a:gd name="connsiteX3" fmla="*/ 4096139 w 4096139"/>
              <a:gd name="connsiteY3" fmla="*/ 1380930 h 1856792"/>
              <a:gd name="connsiteX4" fmla="*/ 2220686 w 4096139"/>
              <a:gd name="connsiteY4" fmla="*/ 1856792 h 1856792"/>
              <a:gd name="connsiteX5" fmla="*/ 354563 w 4096139"/>
              <a:gd name="connsiteY5" fmla="*/ 1623526 h 1856792"/>
              <a:gd name="connsiteX6" fmla="*/ 0 w 4096139"/>
              <a:gd name="connsiteY6" fmla="*/ 578498 h 185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6139" h="1856792">
                <a:moveTo>
                  <a:pt x="0" y="578498"/>
                </a:moveTo>
                <a:lnTo>
                  <a:pt x="1371600" y="0"/>
                </a:lnTo>
                <a:lnTo>
                  <a:pt x="3321698" y="55984"/>
                </a:lnTo>
                <a:lnTo>
                  <a:pt x="4096139" y="1380930"/>
                </a:lnTo>
                <a:lnTo>
                  <a:pt x="2220686" y="1856792"/>
                </a:lnTo>
                <a:lnTo>
                  <a:pt x="354563" y="1623526"/>
                </a:lnTo>
                <a:lnTo>
                  <a:pt x="0" y="578498"/>
                </a:lnTo>
                <a:close/>
              </a:path>
            </a:pathLst>
          </a:custGeom>
          <a:noFill/>
          <a:ln w="57150">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206C32-5982-4765-BC7F-88B66AE3391C}"/>
              </a:ext>
            </a:extLst>
          </p:cNvPr>
          <p:cNvSpPr/>
          <p:nvPr/>
        </p:nvSpPr>
        <p:spPr>
          <a:xfrm>
            <a:off x="6802016" y="5598367"/>
            <a:ext cx="5389964" cy="1259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A47537-95C1-4384-B51C-F35A9EDCD1A9}"/>
              </a:ext>
            </a:extLst>
          </p:cNvPr>
          <p:cNvSpPr txBox="1"/>
          <p:nvPr/>
        </p:nvSpPr>
        <p:spPr>
          <a:xfrm>
            <a:off x="6830028" y="5657661"/>
            <a:ext cx="5361972" cy="1200329"/>
          </a:xfrm>
          <a:prstGeom prst="rect">
            <a:avLst/>
          </a:prstGeom>
          <a:noFill/>
        </p:spPr>
        <p:txBody>
          <a:bodyPr wrap="square" rtlCol="0">
            <a:spAutoFit/>
          </a:bodyPr>
          <a:lstStyle/>
          <a:p>
            <a:r>
              <a:rPr lang="en-US" sz="3600" dirty="0"/>
              <a:t>Pacific Peoples’ Partnership (2020). </a:t>
            </a:r>
          </a:p>
        </p:txBody>
      </p:sp>
    </p:spTree>
    <p:extLst>
      <p:ext uri="{BB962C8B-B14F-4D97-AF65-F5344CB8AC3E}">
        <p14:creationId xmlns:p14="http://schemas.microsoft.com/office/powerpoint/2010/main" val="136395795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Depth design</Template>
  <TotalTime>2447</TotalTime>
  <Words>3269</Words>
  <Application>Microsoft Office PowerPoint</Application>
  <PresentationFormat>Widescreen</PresentationFormat>
  <Paragraphs>198</Paragraphs>
  <Slides>24</Slides>
  <Notes>23</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Times New Roman</vt:lpstr>
      <vt:lpstr>Depth</vt:lpstr>
      <vt:lpstr>Codifying Oceanic Sovereignty</vt:lpstr>
      <vt:lpstr>Water Acknowledgement</vt:lpstr>
      <vt:lpstr>PowerPoint Presentation</vt:lpstr>
      <vt:lpstr>Outline of the Presentation</vt:lpstr>
      <vt:lpstr>Arguments</vt:lpstr>
      <vt:lpstr>Oceanic Turns</vt:lpstr>
      <vt:lpstr>PowerPoint Presentation</vt:lpstr>
      <vt:lpstr>PowerPoint Presentation</vt:lpstr>
      <vt:lpstr>PowerPoint Presentation</vt:lpstr>
      <vt:lpstr>PowerPoint Presentation</vt:lpstr>
      <vt:lpstr>Timeline</vt:lpstr>
      <vt:lpstr>Law of the Sea</vt:lpstr>
      <vt:lpstr>PowerPoint Presentation</vt:lpstr>
      <vt:lpstr>Characteristics of Oceanic Sovereignty</vt:lpstr>
      <vt:lpstr>U.S.</vt:lpstr>
      <vt:lpstr>PowerPoint Presentation</vt:lpstr>
      <vt:lpstr>Use-based, Local</vt:lpstr>
      <vt:lpstr>Relational </vt:lpstr>
      <vt:lpstr>PowerPoint Presentation</vt:lpstr>
      <vt:lpstr>Sustainable, reciprocal</vt:lpstr>
      <vt:lpstr>Dynamism</vt:lpstr>
      <vt:lpstr>PowerPoint Presentation</vt:lpstr>
      <vt:lpstr>Oceanic Sovereignty</vt:lpstr>
      <vt:lpstr>Thank you! Email: mharden@hawaii.edu Twitter: @meaganharden_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Codifying Oceanic Sovereignty</dc:title>
  <dc:creator>Meagan Harden</dc:creator>
  <cp:lastModifiedBy>Meagan Harden</cp:lastModifiedBy>
  <cp:revision>1</cp:revision>
  <dcterms:created xsi:type="dcterms:W3CDTF">2022-02-09T19:48:32Z</dcterms:created>
  <dcterms:modified xsi:type="dcterms:W3CDTF">2022-02-24T19:41:39Z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