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6"/>
  </p:notesMasterIdLst>
  <p:sldIdLst>
    <p:sldId id="257" r:id="rId5"/>
    <p:sldId id="284" r:id="rId7"/>
    <p:sldId id="285" r:id="rId8"/>
    <p:sldId id="286" r:id="rId9"/>
    <p:sldId id="287" r:id="rId10"/>
    <p:sldId id="288" r:id="rId11"/>
    <p:sldId id="289" r:id="rId12"/>
    <p:sldId id="290" r:id="rId13"/>
    <p:sldId id="291" r:id="rId14"/>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oft" initials="K"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17"/>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414.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uFillTx/>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7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9.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image" Target="file:///C:\Users\1V994W2\PycharmProjects\PPT_Background_Generation/pic_temp/pic_half_down.png" TargetMode="External"/><Relationship Id="rId3" Type="http://schemas.openxmlformats.org/officeDocument/2006/relationships/image" Target="../media/image4.png"/><Relationship Id="rId2" Type="http://schemas.openxmlformats.org/officeDocument/2006/relationships/tags" Target="../tags/tag76.xml"/><Relationship Id="rId10" Type="http://schemas.openxmlformats.org/officeDocument/2006/relationships/tags" Target="../tags/tag8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8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83.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9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91.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image" Target="file:///C:\Users\1V994W2\PycharmProjects\PPT_Background_Generation/pic_temp/0_pic_quater_left_up.png" TargetMode="External"/><Relationship Id="rId7" Type="http://schemas.openxmlformats.org/officeDocument/2006/relationships/image" Target="../media/image2.png"/><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image" Target="file:///C:\Users\1V994W2\Documents\Tencent%20Files\574576071\FileRecv\&#25340;&#35013;&#32032;&#26448;\&#31616;&#32422;&#28385;&#29256;-28\\05\subject_holdleft_107,130,161_0_staid_full_0.png" TargetMode="External"/><Relationship Id="rId3" Type="http://schemas.openxmlformats.org/officeDocument/2006/relationships/image" Target="../media/image5.png"/><Relationship Id="rId2" Type="http://schemas.openxmlformats.org/officeDocument/2006/relationships/tags" Target="../tags/tag101.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1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111.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2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119.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2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126.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32.xml"/><Relationship Id="rId10" Type="http://schemas.openxmlformats.org/officeDocument/2006/relationships/tags" Target="../tags/tag13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4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139.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4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46.xml"/><Relationship Id="rId2" Type="http://schemas.openxmlformats.org/officeDocument/2006/relationships/tags" Target="../tags/tag145.xml"/><Relationship Id="rId13" Type="http://schemas.openxmlformats.org/officeDocument/2006/relationships/tags" Target="../tags/tag152.xml"/><Relationship Id="rId12" Type="http://schemas.openxmlformats.org/officeDocument/2006/relationships/tags" Target="../tags/tag151.xml"/><Relationship Id="rId11" Type="http://schemas.openxmlformats.org/officeDocument/2006/relationships/tags" Target="../tags/tag150.xml"/><Relationship Id="rId10" Type="http://schemas.openxmlformats.org/officeDocument/2006/relationships/tags" Target="../tags/tag14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54.xml"/><Relationship Id="rId2" Type="http://schemas.openxmlformats.org/officeDocument/2006/relationships/tags" Target="../tags/tag153.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6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62.xml"/><Relationship Id="rId2" Type="http://schemas.openxmlformats.org/officeDocument/2006/relationships/tags" Target="../tags/tag161.xml"/><Relationship Id="rId14" Type="http://schemas.openxmlformats.org/officeDocument/2006/relationships/tags" Target="../tags/tag169.xml"/><Relationship Id="rId13" Type="http://schemas.openxmlformats.org/officeDocument/2006/relationships/tags" Target="../tags/tag168.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7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71.xml"/><Relationship Id="rId2" Type="http://schemas.openxmlformats.org/officeDocument/2006/relationships/tags" Target="../tags/tag170.xml"/><Relationship Id="rId14" Type="http://schemas.openxmlformats.org/officeDocument/2006/relationships/tags" Target="../tags/tag178.xml"/><Relationship Id="rId13" Type="http://schemas.openxmlformats.org/officeDocument/2006/relationships/tags" Target="../tags/tag177.xml"/><Relationship Id="rId12" Type="http://schemas.openxmlformats.org/officeDocument/2006/relationships/tags" Target="../tags/tag176.xml"/><Relationship Id="rId11" Type="http://schemas.openxmlformats.org/officeDocument/2006/relationships/tags" Target="../tags/tag175.xml"/><Relationship Id="rId10" Type="http://schemas.openxmlformats.org/officeDocument/2006/relationships/tags" Target="../tags/tag17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8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80.xml"/><Relationship Id="rId2" Type="http://schemas.openxmlformats.org/officeDocument/2006/relationships/tags" Target="../tags/tag179.xml"/><Relationship Id="rId16" Type="http://schemas.openxmlformats.org/officeDocument/2006/relationships/tags" Target="../tags/tag189.xml"/><Relationship Id="rId15" Type="http://schemas.openxmlformats.org/officeDocument/2006/relationships/tags" Target="../tags/tag188.xml"/><Relationship Id="rId14" Type="http://schemas.openxmlformats.org/officeDocument/2006/relationships/tags" Target="../tags/tag187.xml"/><Relationship Id="rId13" Type="http://schemas.openxmlformats.org/officeDocument/2006/relationships/tags" Target="../tags/tag186.xml"/><Relationship Id="rId12" Type="http://schemas.openxmlformats.org/officeDocument/2006/relationships/tags" Target="../tags/tag185.xml"/><Relationship Id="rId11" Type="http://schemas.openxmlformats.org/officeDocument/2006/relationships/tags" Target="../tags/tag184.xml"/><Relationship Id="rId10" Type="http://schemas.openxmlformats.org/officeDocument/2006/relationships/tags" Target="../tags/tag18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9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91.xml"/><Relationship Id="rId2" Type="http://schemas.openxmlformats.org/officeDocument/2006/relationships/tags" Target="../tags/tag190.xml"/><Relationship Id="rId13" Type="http://schemas.openxmlformats.org/officeDocument/2006/relationships/tags" Target="../tags/tag197.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204.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1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10.xml"/><Relationship Id="rId12" Type="http://schemas.openxmlformats.org/officeDocument/2006/relationships/tags" Target="../tags/tag216.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image" Target="file:///C:\Users\1V994W2\PycharmProjects\PPT_Background_Generation/pic_temp/pic_half_down.png" TargetMode="External"/><Relationship Id="rId3" Type="http://schemas.openxmlformats.org/officeDocument/2006/relationships/image" Target="../media/image4.png"/><Relationship Id="rId2" Type="http://schemas.openxmlformats.org/officeDocument/2006/relationships/tags" Target="../tags/tag217.xml"/><Relationship Id="rId10" Type="http://schemas.openxmlformats.org/officeDocument/2006/relationships/tags" Target="../tags/tag223.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tags" Target="../tags/tag22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2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24.xml"/><Relationship Id="rId13" Type="http://schemas.openxmlformats.org/officeDocument/2006/relationships/tags" Target="../tags/tag231.xml"/><Relationship Id="rId12" Type="http://schemas.openxmlformats.org/officeDocument/2006/relationships/tags" Target="../tags/tag230.xml"/><Relationship Id="rId11" Type="http://schemas.openxmlformats.org/officeDocument/2006/relationships/tags" Target="../tags/tag229.xml"/><Relationship Id="rId10" Type="http://schemas.openxmlformats.org/officeDocument/2006/relationships/tags" Target="../tags/tag228.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3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32.xml"/><Relationship Id="rId15" Type="http://schemas.openxmlformats.org/officeDocument/2006/relationships/tags" Target="../tags/tag241.xml"/><Relationship Id="rId14" Type="http://schemas.openxmlformats.org/officeDocument/2006/relationships/tags" Target="../tags/tag240.xml"/><Relationship Id="rId13" Type="http://schemas.openxmlformats.org/officeDocument/2006/relationships/tags" Target="../tags/tag239.xml"/><Relationship Id="rId12" Type="http://schemas.openxmlformats.org/officeDocument/2006/relationships/tags" Target="../tags/tag238.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45.xml"/><Relationship Id="rId8" Type="http://schemas.openxmlformats.org/officeDocument/2006/relationships/image" Target="file:///C:\Users\1V994W2\PycharmProjects\PPT_Background_Generation/pic_temp/0_pic_quater_left_up.png" TargetMode="External"/><Relationship Id="rId7" Type="http://schemas.openxmlformats.org/officeDocument/2006/relationships/image" Target="../media/image2.png"/><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image" Target="file:///C:\Users\1V994W2\Documents\Tencent%20Files\574576071\FileRecv\&#25340;&#35013;&#32032;&#26448;\&#31616;&#32422;&#28385;&#29256;-28\\05\subject_holdleft_107,130,161_0_staid_full_0.png" TargetMode="External"/><Relationship Id="rId3" Type="http://schemas.openxmlformats.org/officeDocument/2006/relationships/image" Target="../media/image5.png"/><Relationship Id="rId2" Type="http://schemas.openxmlformats.org/officeDocument/2006/relationships/tags" Target="../tags/tag242.xml"/><Relationship Id="rId12" Type="http://schemas.openxmlformats.org/officeDocument/2006/relationships/tags" Target="../tags/tag248.xml"/><Relationship Id="rId11" Type="http://schemas.openxmlformats.org/officeDocument/2006/relationships/tags" Target="../tags/tag247.xml"/><Relationship Id="rId10" Type="http://schemas.openxmlformats.org/officeDocument/2006/relationships/tags" Target="../tags/tag246.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5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52.xml"/><Relationship Id="rId13" Type="http://schemas.openxmlformats.org/officeDocument/2006/relationships/tags" Target="../tags/tag259.xml"/><Relationship Id="rId12" Type="http://schemas.openxmlformats.org/officeDocument/2006/relationships/tags" Target="../tags/tag258.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63.xml"/><Relationship Id="rId8" Type="http://schemas.openxmlformats.org/officeDocument/2006/relationships/tags" Target="../tags/tag26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6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60.xml"/><Relationship Id="rId12" Type="http://schemas.openxmlformats.org/officeDocument/2006/relationships/tags" Target="../tags/tag266.xml"/><Relationship Id="rId11" Type="http://schemas.openxmlformats.org/officeDocument/2006/relationships/tags" Target="../tags/tag265.xml"/><Relationship Id="rId10" Type="http://schemas.openxmlformats.org/officeDocument/2006/relationships/tags" Target="../tags/tag264.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6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67.xml"/><Relationship Id="rId11" Type="http://schemas.openxmlformats.org/officeDocument/2006/relationships/tags" Target="../tags/tag272.xml"/><Relationship Id="rId10" Type="http://schemas.openxmlformats.org/officeDocument/2006/relationships/tags" Target="../tags/tag271.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273.xml"/><Relationship Id="rId10" Type="http://schemas.openxmlformats.org/officeDocument/2006/relationships/tags" Target="../tags/tag279.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83.xml"/><Relationship Id="rId8" Type="http://schemas.openxmlformats.org/officeDocument/2006/relationships/tags" Target="../tags/tag28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8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80.xml"/><Relationship Id="rId11" Type="http://schemas.openxmlformats.org/officeDocument/2006/relationships/tags" Target="../tags/tag285.xml"/><Relationship Id="rId10" Type="http://schemas.openxmlformats.org/officeDocument/2006/relationships/tags" Target="../tags/tag284.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8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8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87.xml"/><Relationship Id="rId2" Type="http://schemas.openxmlformats.org/officeDocument/2006/relationships/tags" Target="../tags/tag286.xml"/><Relationship Id="rId13" Type="http://schemas.openxmlformats.org/officeDocument/2006/relationships/tags" Target="../tags/tag293.xml"/><Relationship Id="rId12" Type="http://schemas.openxmlformats.org/officeDocument/2006/relationships/tags" Target="../tags/tag292.xml"/><Relationship Id="rId11" Type="http://schemas.openxmlformats.org/officeDocument/2006/relationships/tags" Target="../tags/tag291.xml"/><Relationship Id="rId10" Type="http://schemas.openxmlformats.org/officeDocument/2006/relationships/tags" Target="../tags/tag290.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99.xml"/><Relationship Id="rId8" Type="http://schemas.openxmlformats.org/officeDocument/2006/relationships/tags" Target="../tags/tag298.xml"/><Relationship Id="rId7" Type="http://schemas.openxmlformats.org/officeDocument/2006/relationships/tags" Target="../tags/tag297.xml"/><Relationship Id="rId6" Type="http://schemas.openxmlformats.org/officeDocument/2006/relationships/tags" Target="../tags/tag29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95.xml"/><Relationship Id="rId2" Type="http://schemas.openxmlformats.org/officeDocument/2006/relationships/tags" Target="../tags/tag294.xml"/><Relationship Id="rId11" Type="http://schemas.openxmlformats.org/officeDocument/2006/relationships/tags" Target="../tags/tag301.xml"/><Relationship Id="rId10" Type="http://schemas.openxmlformats.org/officeDocument/2006/relationships/tags" Target="../tags/tag300.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0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0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03.xml"/><Relationship Id="rId2" Type="http://schemas.openxmlformats.org/officeDocument/2006/relationships/tags" Target="../tags/tag302.xml"/><Relationship Id="rId14" Type="http://schemas.openxmlformats.org/officeDocument/2006/relationships/tags" Target="../tags/tag310.xml"/><Relationship Id="rId13" Type="http://schemas.openxmlformats.org/officeDocument/2006/relationships/tags" Target="../tags/tag309.xml"/><Relationship Id="rId12" Type="http://schemas.openxmlformats.org/officeDocument/2006/relationships/tags" Target="../tags/tag308.xml"/><Relationship Id="rId11" Type="http://schemas.openxmlformats.org/officeDocument/2006/relationships/tags" Target="../tags/tag307.xml"/><Relationship Id="rId10" Type="http://schemas.openxmlformats.org/officeDocument/2006/relationships/tags" Target="../tags/tag306.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1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12.xml"/><Relationship Id="rId2" Type="http://schemas.openxmlformats.org/officeDocument/2006/relationships/tags" Target="../tags/tag311.xml"/><Relationship Id="rId14" Type="http://schemas.openxmlformats.org/officeDocument/2006/relationships/tags" Target="../tags/tag319.xml"/><Relationship Id="rId13" Type="http://schemas.openxmlformats.org/officeDocument/2006/relationships/tags" Target="../tags/tag318.xml"/><Relationship Id="rId12" Type="http://schemas.openxmlformats.org/officeDocument/2006/relationships/tags" Target="../tags/tag317.xml"/><Relationship Id="rId11" Type="http://schemas.openxmlformats.org/officeDocument/2006/relationships/tags" Target="../tags/tag316.xml"/><Relationship Id="rId10" Type="http://schemas.openxmlformats.org/officeDocument/2006/relationships/tags" Target="../tags/tag315.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2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2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21.xml"/><Relationship Id="rId2" Type="http://schemas.openxmlformats.org/officeDocument/2006/relationships/tags" Target="../tags/tag320.xml"/><Relationship Id="rId16" Type="http://schemas.openxmlformats.org/officeDocument/2006/relationships/tags" Target="../tags/tag330.xml"/><Relationship Id="rId15" Type="http://schemas.openxmlformats.org/officeDocument/2006/relationships/tags" Target="../tags/tag329.xml"/><Relationship Id="rId14" Type="http://schemas.openxmlformats.org/officeDocument/2006/relationships/tags" Target="../tags/tag328.xml"/><Relationship Id="rId13" Type="http://schemas.openxmlformats.org/officeDocument/2006/relationships/tags" Target="../tags/tag327.xml"/><Relationship Id="rId12" Type="http://schemas.openxmlformats.org/officeDocument/2006/relationships/tags" Target="../tags/tag326.xml"/><Relationship Id="rId11" Type="http://schemas.openxmlformats.org/officeDocument/2006/relationships/tags" Target="../tags/tag325.xml"/><Relationship Id="rId10" Type="http://schemas.openxmlformats.org/officeDocument/2006/relationships/tags" Target="../tags/tag324.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3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3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32.xml"/><Relationship Id="rId2" Type="http://schemas.openxmlformats.org/officeDocument/2006/relationships/tags" Target="../tags/tag331.xml"/><Relationship Id="rId13" Type="http://schemas.openxmlformats.org/officeDocument/2006/relationships/tags" Target="../tags/tag338.xml"/><Relationship Id="rId12" Type="http://schemas.openxmlformats.org/officeDocument/2006/relationships/tags" Target="../tags/tag337.xml"/><Relationship Id="rId11" Type="http://schemas.openxmlformats.org/officeDocument/2006/relationships/tags" Target="../tags/tag336.xml"/><Relationship Id="rId10" Type="http://schemas.openxmlformats.org/officeDocument/2006/relationships/tags" Target="../tags/tag335.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13" hasCustomPrompt="1"/>
            <p:custDataLst>
              <p:tags r:id="rId8"/>
            </p:custDataLst>
          </p:nvPr>
        </p:nvSpPr>
        <p:spPr>
          <a:xfrm>
            <a:off x="2921000" y="2469760"/>
            <a:ext cx="6350000" cy="1398905"/>
          </a:xfrm>
        </p:spPr>
        <p:txBody>
          <a:bodyPr vert="horz" wrap="square" lIns="91440" tIns="45720" rIns="91440" bIns="45720" rtlCol="0" anchor="b" anchorCtr="0">
            <a:normAutofit/>
          </a:bodyPr>
          <a:lstStyle>
            <a:lvl1pPr algn="dist">
              <a:defRPr lang="zh-CN" altLang="en-US" sz="7200" b="0" spc="700" baseline="0">
                <a:solidFill>
                  <a:schemeClr val="bg1"/>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3" name="副标题 2"/>
          <p:cNvSpPr>
            <a:spLocks noGrp="1"/>
          </p:cNvSpPr>
          <p:nvPr>
            <p:ph type="subTitle" idx="14" hasCustomPrompt="1"/>
            <p:custDataLst>
              <p:tags r:id="rId9"/>
            </p:custDataLst>
          </p:nvPr>
        </p:nvSpPr>
        <p:spPr>
          <a:xfrm>
            <a:off x="2921000" y="3981450"/>
            <a:ext cx="6350000" cy="461646"/>
          </a:xfrm>
        </p:spPr>
        <p:txBody>
          <a:bodyPr vert="horz" wrap="square" lIns="91440" tIns="45720" rIns="91440" bIns="45720" rtlCol="0" anchor="t" anchorCtr="0">
            <a:normAutofit/>
          </a:bodyPr>
          <a:lstStyle>
            <a:lvl1pPr marL="0" indent="0" algn="ctr">
              <a:buNone/>
              <a:defRPr lang="zh-CN" altLang="en-US" sz="2000" spc="200">
                <a:ln>
                  <a:noFill/>
                </a:ln>
                <a:solidFill>
                  <a:schemeClr val="bg1"/>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marL="228600" lvl="0" indent="-228600" algn="ctr">
              <a:lnSpc>
                <a:spcPct val="100000"/>
              </a:lnSpc>
              <a:spcAft>
                <a:spcPts val="0"/>
              </a:spcAft>
              <a:buClrTx/>
              <a:buSzTx/>
            </a:pPr>
            <a:r>
              <a:rPr lang="zh-CN" altLang="en-US" dirty="0"/>
              <a:t>单击此处编辑副标题</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594200"/>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4064000" y="0"/>
            <a:ext cx="4064000" cy="2531291"/>
          </a:xfrm>
          <a:prstGeom prst="rect">
            <a:avLst/>
          </a:prstGeom>
        </p:spPr>
      </p:pic>
      <p:sp>
        <p:nvSpPr>
          <p:cNvPr id="4" name="日期占位符 3"/>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cxnSp>
        <p:nvCxnSpPr>
          <p:cNvPr id="8" name="直接连接符 7"/>
          <p:cNvCxnSpPr/>
          <p:nvPr userDrawn="1">
            <p:custDataLst>
              <p:tags r:id="rId8"/>
            </p:custDataLst>
          </p:nvPr>
        </p:nvCxnSpPr>
        <p:spPr>
          <a:xfrm>
            <a:off x="5115560" y="5411470"/>
            <a:ext cx="196088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副标题 1"/>
          <p:cNvSpPr>
            <a:spLocks noGrp="1"/>
          </p:cNvSpPr>
          <p:nvPr>
            <p:ph type="subTitle" idx="13" hasCustomPrompt="1"/>
            <p:custDataLst>
              <p:tags r:id="rId9"/>
            </p:custDataLst>
          </p:nvPr>
        </p:nvSpPr>
        <p:spPr>
          <a:xfrm>
            <a:off x="3212149" y="5524512"/>
            <a:ext cx="5767705" cy="476238"/>
          </a:xfrm>
        </p:spPr>
        <p:txBody>
          <a:bodyPr vert="horz" wrap="square" lIns="91440" tIns="45720" rIns="91440" bIns="45720" rtlCol="0" anchor="t" anchorCtr="0">
            <a:normAutofit/>
          </a:bodyPr>
          <a:lstStyle>
            <a:lvl1pPr marL="0" indent="0" algn="ctr">
              <a:buNone/>
              <a:defRPr kumimoji="0" lang="zh-CN" altLang="en-US"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marL="228600" marR="0" lvl="0" indent="-228600" algn="ctr">
              <a:lnSpc>
                <a:spcPct val="100000"/>
              </a:lnSpc>
              <a:spcAft>
                <a:spcPts val="0"/>
              </a:spcAft>
              <a:buClrTx/>
              <a:buSzTx/>
            </a:pPr>
            <a:r>
              <a:rPr lang="zh-CN" altLang="en-US" dirty="0"/>
              <a:t>单击此处编辑副标题</a:t>
            </a:r>
            <a:endParaRPr lang="zh-CN" altLang="en-US" dirty="0"/>
          </a:p>
        </p:txBody>
      </p:sp>
      <p:sp>
        <p:nvSpPr>
          <p:cNvPr id="3" name="标题 2"/>
          <p:cNvSpPr>
            <a:spLocks noGrp="1"/>
          </p:cNvSpPr>
          <p:nvPr>
            <p:ph type="ctrTitle" idx="14" hasCustomPrompt="1"/>
            <p:custDataLst>
              <p:tags r:id="rId10"/>
            </p:custDataLst>
          </p:nvPr>
        </p:nvSpPr>
        <p:spPr>
          <a:xfrm>
            <a:off x="3212149" y="4391024"/>
            <a:ext cx="5767705" cy="907393"/>
          </a:xfrm>
        </p:spPr>
        <p:txBody>
          <a:bodyPr vert="horz" wrap="square" lIns="91440" tIns="45720" rIns="91440" bIns="45720" rtlCol="0" anchor="b" anchorCtr="0">
            <a:normAutofit/>
          </a:bodyPr>
          <a:lstStyle>
            <a:lvl1pPr marL="571500" indent="-571500" algn="ctr">
              <a:buFont typeface="Arial" panose="020B0604020202020204" pitchFamily="34" charset="0"/>
              <a:buNone/>
              <a:defRPr kumimoji="0" lang="zh-CN" altLang="en-US" sz="4400" b="0" i="0" spc="5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marR="0" lvl="0" indent="0" algn="ctr">
              <a:spcAft>
                <a:spcPts val="0"/>
              </a:spcAft>
              <a:buClrTx/>
              <a:buSzTx/>
              <a:buFontTx/>
            </a:pPr>
            <a:r>
              <a:rPr lang="zh-CN" altLang="en-US" dirty="0"/>
              <a:t>编辑标题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594200"/>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594200"/>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8367860" y="1234440"/>
            <a:ext cx="3519340" cy="4389120"/>
          </a:xfrm>
          <a:prstGeom prst="rect">
            <a:avLst/>
          </a:prstGeom>
        </p:spPr>
      </p:pic>
      <p:sp>
        <p:nvSpPr>
          <p:cNvPr id="7" name="任意多边形 6"/>
          <p:cNvSpPr/>
          <p:nvPr userDrawn="1">
            <p:custDataLst>
              <p:tags r:id="rId5"/>
            </p:custDataLst>
          </p:nvPr>
        </p:nvSpPr>
        <p:spPr>
          <a:xfrm flipH="1">
            <a:off x="0" y="0"/>
            <a:ext cx="7313295"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6" name="图片 5"/>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263800"/>
            <a:ext cx="720090" cy="594200"/>
          </a:xfrm>
          <a:prstGeom prst="rect">
            <a:avLst/>
          </a:prstGeom>
        </p:spPr>
      </p:pic>
      <p:sp>
        <p:nvSpPr>
          <p:cNvPr id="2" name="标题 1"/>
          <p:cNvSpPr>
            <a:spLocks noGrp="1"/>
          </p:cNvSpPr>
          <p:nvPr>
            <p:ph type="title"/>
            <p:custDataLst>
              <p:tags r:id="rId9"/>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594200"/>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594200"/>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59420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10795"/>
            <a:ext cx="12192000" cy="6858000"/>
          </a:xfrm>
          <a:prstGeom prst="rect">
            <a:avLst/>
          </a:prstGeom>
        </p:spPr>
      </p:pic>
      <p:sp>
        <p:nvSpPr>
          <p:cNvPr id="9" name="矩形 8"/>
          <p:cNvSpPr/>
          <p:nvPr userDrawn="1">
            <p:custDataLst>
              <p:tags r:id="rId5"/>
            </p:custDataLst>
          </p:nvPr>
        </p:nvSpPr>
        <p:spPr>
          <a:xfrm>
            <a:off x="3683318" y="4058920"/>
            <a:ext cx="4825365" cy="49403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bg1"/>
              </a:solidFill>
            </a:endParaRPr>
          </a:p>
        </p:txBody>
      </p:sp>
      <p:sp>
        <p:nvSpPr>
          <p:cNvPr id="3" name="日期占位符 2"/>
          <p:cNvSpPr>
            <a:spLocks noGrp="1"/>
          </p:cNvSpPr>
          <p:nvPr>
            <p:ph type="dt" sz="half" idx="10"/>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标题 1"/>
          <p:cNvSpPr>
            <a:spLocks noGrp="1"/>
          </p:cNvSpPr>
          <p:nvPr>
            <p:ph type="title" idx="13" hasCustomPrompt="1"/>
            <p:custDataLst>
              <p:tags r:id="rId9"/>
            </p:custDataLst>
          </p:nvPr>
        </p:nvSpPr>
        <p:spPr>
          <a:xfrm>
            <a:off x="3916045" y="2682240"/>
            <a:ext cx="4359910" cy="1172210"/>
          </a:xfrm>
        </p:spPr>
        <p:txBody>
          <a:bodyPr vert="horz" wrap="square" lIns="91440" tIns="45720" rIns="91440" bIns="45720" rtlCol="0" anchor="b" anchorCtr="0">
            <a:normAutofit/>
          </a:bodyPr>
          <a:lstStyle>
            <a:lvl1pPr algn="ctr">
              <a:defRPr lang="zh-CN" altLang="en-US" sz="6600" b="0" spc="700" baseline="0">
                <a:ln>
                  <a:noFill/>
                </a:ln>
                <a:solidFill>
                  <a:schemeClr val="bg1"/>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dirty="0"/>
              <a:t>编辑标题</a:t>
            </a:r>
            <a:endParaRPr lang="zh-CN" altLang="en-US" dirty="0"/>
          </a:p>
        </p:txBody>
      </p:sp>
      <p:sp>
        <p:nvSpPr>
          <p:cNvPr id="8" name="文本占位符 7"/>
          <p:cNvSpPr>
            <a:spLocks noGrp="1"/>
          </p:cNvSpPr>
          <p:nvPr>
            <p:ph type="body" sz="quarter" idx="15" hasCustomPrompt="1"/>
            <p:custDataLst>
              <p:tags r:id="rId10"/>
            </p:custDataLst>
          </p:nvPr>
        </p:nvSpPr>
        <p:spPr>
          <a:xfrm>
            <a:off x="3836670" y="4062730"/>
            <a:ext cx="4518660" cy="490220"/>
          </a:xfrm>
          <a:prstGeom prst="rect">
            <a:avLst/>
          </a:prstGeom>
        </p:spPr>
        <p:txBody>
          <a:bodyPr vert="horz" wrap="square" lIns="91440" tIns="45720" rIns="91440" bIns="45720" rtlCol="0" anchor="ctr" anchorCtr="0">
            <a:normAutofit/>
          </a:bodyPr>
          <a:lstStyle>
            <a:lvl1pPr marL="0" indent="0" algn="ctr" eaLnBrk="1" fontAlgn="auto" latinLnBrk="0" hangingPunct="1">
              <a:buNone/>
              <a:defRPr kumimoji="0" lang="zh-CN" altLang="en-US" sz="2000" b="0" i="0" spc="200">
                <a:ln>
                  <a:noFill/>
                </a:ln>
                <a:solidFill>
                  <a:schemeClr val="bg1"/>
                </a:solidFill>
                <a:effectLst/>
                <a:uLnTx/>
                <a:latin typeface="Arial" panose="020B0604020202020204" pitchFamily="34" charset="0"/>
                <a:ea typeface="微软雅黑" panose="020B0503020204020204" pitchFamily="34" charset="-122"/>
              </a:defRPr>
            </a:lvl1pPr>
          </a:lstStyle>
          <a:p>
            <a:pPr marL="228600" marR="0" lvl="0" indent="-228600">
              <a:lnSpc>
                <a:spcPct val="100000"/>
              </a:lnSpc>
              <a:spcAft>
                <a:spcPts val="0"/>
              </a:spcAft>
              <a:buClrTx/>
              <a:buSzTx/>
            </a:pPr>
            <a:r>
              <a:rPr lang="zh-CN" altLang="en-US" dirty="0"/>
              <a:t>单击此处编辑文本</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59420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59420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59420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59420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6263800"/>
            <a:ext cx="720090" cy="594200"/>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263800"/>
            <a:ext cx="720090" cy="594200"/>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10571797" y="5521050"/>
            <a:ext cx="1620202" cy="1336950"/>
          </a:xfrm>
          <a:prstGeom prst="rect">
            <a:avLst/>
          </a:prstGeom>
        </p:spPr>
      </p:pic>
      <p:pic>
        <p:nvPicPr>
          <p:cNvPr id="8" name="图片 7"/>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5521050"/>
            <a:ext cx="1620202" cy="1336950"/>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13" hasCustomPrompt="1"/>
            <p:custDataLst>
              <p:tags r:id="rId8"/>
            </p:custDataLst>
          </p:nvPr>
        </p:nvSpPr>
        <p:spPr>
          <a:xfrm>
            <a:off x="2921000" y="2469760"/>
            <a:ext cx="6350000" cy="1398905"/>
          </a:xfrm>
        </p:spPr>
        <p:txBody>
          <a:bodyPr vert="horz" wrap="square" lIns="91440" tIns="45720" rIns="91440" bIns="45720" rtlCol="0" anchor="b" anchorCtr="0">
            <a:normAutofit/>
          </a:bodyPr>
          <a:lstStyle>
            <a:lvl1pPr algn="dist">
              <a:defRPr lang="zh-CN" altLang="en-US" sz="7200" b="0" spc="700" baseline="0">
                <a:solidFill>
                  <a:schemeClr val="bg1"/>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3" name="副标题 2"/>
          <p:cNvSpPr>
            <a:spLocks noGrp="1"/>
          </p:cNvSpPr>
          <p:nvPr>
            <p:ph type="subTitle" idx="14" hasCustomPrompt="1"/>
            <p:custDataLst>
              <p:tags r:id="rId9"/>
            </p:custDataLst>
          </p:nvPr>
        </p:nvSpPr>
        <p:spPr>
          <a:xfrm>
            <a:off x="2921000" y="3981450"/>
            <a:ext cx="6350000" cy="461646"/>
          </a:xfrm>
        </p:spPr>
        <p:txBody>
          <a:bodyPr vert="horz" wrap="square" lIns="91440" tIns="45720" rIns="91440" bIns="45720" rtlCol="0" anchor="t" anchorCtr="0">
            <a:normAutofit/>
          </a:bodyPr>
          <a:lstStyle>
            <a:lvl1pPr marL="0" indent="0" algn="ctr">
              <a:buNone/>
              <a:defRPr lang="zh-CN" altLang="en-US" sz="2000" spc="200">
                <a:ln>
                  <a:noFill/>
                </a:ln>
                <a:solidFill>
                  <a:schemeClr val="bg1"/>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marL="228600" lvl="0" indent="-228600" algn="ctr">
              <a:lnSpc>
                <a:spcPct val="100000"/>
              </a:lnSpc>
              <a:spcAft>
                <a:spcPts val="0"/>
              </a:spcAft>
              <a:buClrTx/>
              <a:buSzTx/>
            </a:pPr>
            <a:r>
              <a:rPr lang="zh-CN" altLang="en-US" dirty="0"/>
              <a:t>单击此处编辑副标题</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594200"/>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4064000" y="0"/>
            <a:ext cx="4064000" cy="2531291"/>
          </a:xfrm>
          <a:prstGeom prst="rect">
            <a:avLst/>
          </a:prstGeom>
        </p:spPr>
      </p:pic>
      <p:sp>
        <p:nvSpPr>
          <p:cNvPr id="4" name="日期占位符 3"/>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cxnSp>
        <p:nvCxnSpPr>
          <p:cNvPr id="8" name="直接连接符 7"/>
          <p:cNvCxnSpPr/>
          <p:nvPr userDrawn="1">
            <p:custDataLst>
              <p:tags r:id="rId8"/>
            </p:custDataLst>
          </p:nvPr>
        </p:nvCxnSpPr>
        <p:spPr>
          <a:xfrm>
            <a:off x="5115560" y="5411470"/>
            <a:ext cx="196088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副标题 1"/>
          <p:cNvSpPr>
            <a:spLocks noGrp="1"/>
          </p:cNvSpPr>
          <p:nvPr>
            <p:ph type="subTitle" idx="13" hasCustomPrompt="1"/>
            <p:custDataLst>
              <p:tags r:id="rId9"/>
            </p:custDataLst>
          </p:nvPr>
        </p:nvSpPr>
        <p:spPr>
          <a:xfrm>
            <a:off x="3212149" y="5524512"/>
            <a:ext cx="5767705" cy="476238"/>
          </a:xfrm>
        </p:spPr>
        <p:txBody>
          <a:bodyPr vert="horz" wrap="square" lIns="91440" tIns="45720" rIns="91440" bIns="45720" rtlCol="0" anchor="t" anchorCtr="0">
            <a:normAutofit/>
          </a:bodyPr>
          <a:lstStyle>
            <a:lvl1pPr marL="0" indent="0" algn="ctr">
              <a:buNone/>
              <a:defRPr kumimoji="0" lang="zh-CN" altLang="en-US"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marL="228600" marR="0" lvl="0" indent="-228600" algn="ctr">
              <a:lnSpc>
                <a:spcPct val="100000"/>
              </a:lnSpc>
              <a:spcAft>
                <a:spcPts val="0"/>
              </a:spcAft>
              <a:buClrTx/>
              <a:buSzTx/>
            </a:pPr>
            <a:r>
              <a:rPr lang="zh-CN" altLang="en-US" dirty="0"/>
              <a:t>单击此处编辑副标题</a:t>
            </a:r>
            <a:endParaRPr lang="zh-CN" altLang="en-US" dirty="0"/>
          </a:p>
        </p:txBody>
      </p:sp>
      <p:sp>
        <p:nvSpPr>
          <p:cNvPr id="3" name="标题 2"/>
          <p:cNvSpPr>
            <a:spLocks noGrp="1"/>
          </p:cNvSpPr>
          <p:nvPr>
            <p:ph type="ctrTitle" idx="14" hasCustomPrompt="1"/>
            <p:custDataLst>
              <p:tags r:id="rId10"/>
            </p:custDataLst>
          </p:nvPr>
        </p:nvSpPr>
        <p:spPr>
          <a:xfrm>
            <a:off x="3212149" y="4391024"/>
            <a:ext cx="5767705" cy="907393"/>
          </a:xfrm>
        </p:spPr>
        <p:txBody>
          <a:bodyPr vert="horz" wrap="square" lIns="91440" tIns="45720" rIns="91440" bIns="45720" rtlCol="0" anchor="b" anchorCtr="0">
            <a:normAutofit/>
          </a:bodyPr>
          <a:lstStyle>
            <a:lvl1pPr marL="571500" indent="-571500" algn="ctr">
              <a:buFont typeface="Arial" panose="020B0604020202020204" pitchFamily="34" charset="0"/>
              <a:buNone/>
              <a:defRPr kumimoji="0" lang="zh-CN" altLang="en-US" sz="4400" b="0" i="0" spc="5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marR="0" lvl="0" indent="0" algn="ctr">
              <a:spcAft>
                <a:spcPts val="0"/>
              </a:spcAft>
              <a:buClrTx/>
              <a:buSzTx/>
              <a:buFontTx/>
            </a:pPr>
            <a:r>
              <a:rPr lang="zh-CN" altLang="en-US" dirty="0"/>
              <a:t>编辑标题</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594200"/>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594200"/>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8367860" y="1234440"/>
            <a:ext cx="3519340" cy="4389120"/>
          </a:xfrm>
          <a:prstGeom prst="rect">
            <a:avLst/>
          </a:prstGeom>
        </p:spPr>
      </p:pic>
      <p:sp>
        <p:nvSpPr>
          <p:cNvPr id="7" name="任意多边形 6"/>
          <p:cNvSpPr/>
          <p:nvPr userDrawn="1">
            <p:custDataLst>
              <p:tags r:id="rId5"/>
            </p:custDataLst>
          </p:nvPr>
        </p:nvSpPr>
        <p:spPr>
          <a:xfrm flipH="1">
            <a:off x="0" y="0"/>
            <a:ext cx="7313295"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pic>
        <p:nvPicPr>
          <p:cNvPr id="6" name="图片 5"/>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263800"/>
            <a:ext cx="720090" cy="594200"/>
          </a:xfrm>
          <a:prstGeom prst="rect">
            <a:avLst/>
          </a:prstGeom>
        </p:spPr>
      </p:pic>
      <p:sp>
        <p:nvSpPr>
          <p:cNvPr id="2" name="标题 1"/>
          <p:cNvSpPr>
            <a:spLocks noGrp="1"/>
          </p:cNvSpPr>
          <p:nvPr>
            <p:ph type="title"/>
            <p:custDataLst>
              <p:tags r:id="rId9"/>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594200"/>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594200"/>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59420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10795"/>
            <a:ext cx="12192000" cy="6858000"/>
          </a:xfrm>
          <a:prstGeom prst="rect">
            <a:avLst/>
          </a:prstGeom>
        </p:spPr>
      </p:pic>
      <p:sp>
        <p:nvSpPr>
          <p:cNvPr id="9" name="矩形 8"/>
          <p:cNvSpPr/>
          <p:nvPr userDrawn="1">
            <p:custDataLst>
              <p:tags r:id="rId5"/>
            </p:custDataLst>
          </p:nvPr>
        </p:nvSpPr>
        <p:spPr>
          <a:xfrm>
            <a:off x="3683318" y="4058920"/>
            <a:ext cx="4825365" cy="49403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bg1"/>
              </a:solidFill>
            </a:endParaRPr>
          </a:p>
        </p:txBody>
      </p:sp>
      <p:sp>
        <p:nvSpPr>
          <p:cNvPr id="3" name="日期占位符 2"/>
          <p:cNvSpPr>
            <a:spLocks noGrp="1"/>
          </p:cNvSpPr>
          <p:nvPr>
            <p:ph type="dt" sz="half" idx="10"/>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标题 1"/>
          <p:cNvSpPr>
            <a:spLocks noGrp="1"/>
          </p:cNvSpPr>
          <p:nvPr>
            <p:ph type="title" idx="13" hasCustomPrompt="1"/>
            <p:custDataLst>
              <p:tags r:id="rId9"/>
            </p:custDataLst>
          </p:nvPr>
        </p:nvSpPr>
        <p:spPr>
          <a:xfrm>
            <a:off x="3916045" y="2682240"/>
            <a:ext cx="4359910" cy="1172210"/>
          </a:xfrm>
        </p:spPr>
        <p:txBody>
          <a:bodyPr vert="horz" wrap="square" lIns="91440" tIns="45720" rIns="91440" bIns="45720" rtlCol="0" anchor="b" anchorCtr="0">
            <a:normAutofit/>
          </a:bodyPr>
          <a:lstStyle>
            <a:lvl1pPr algn="ctr">
              <a:defRPr lang="zh-CN" altLang="en-US" sz="6600" b="0" spc="700" baseline="0">
                <a:ln>
                  <a:noFill/>
                </a:ln>
                <a:solidFill>
                  <a:schemeClr val="bg1"/>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dirty="0"/>
              <a:t>编辑标题</a:t>
            </a:r>
            <a:endParaRPr lang="zh-CN" altLang="en-US" dirty="0"/>
          </a:p>
        </p:txBody>
      </p:sp>
      <p:sp>
        <p:nvSpPr>
          <p:cNvPr id="8" name="文本占位符 7"/>
          <p:cNvSpPr>
            <a:spLocks noGrp="1"/>
          </p:cNvSpPr>
          <p:nvPr>
            <p:ph type="body" sz="quarter" idx="15" hasCustomPrompt="1"/>
            <p:custDataLst>
              <p:tags r:id="rId10"/>
            </p:custDataLst>
          </p:nvPr>
        </p:nvSpPr>
        <p:spPr>
          <a:xfrm>
            <a:off x="3836670" y="4062730"/>
            <a:ext cx="4518660" cy="490220"/>
          </a:xfrm>
          <a:prstGeom prst="rect">
            <a:avLst/>
          </a:prstGeom>
        </p:spPr>
        <p:txBody>
          <a:bodyPr vert="horz" wrap="square" lIns="91440" tIns="45720" rIns="91440" bIns="45720" rtlCol="0" anchor="ctr" anchorCtr="0">
            <a:normAutofit/>
          </a:bodyPr>
          <a:lstStyle>
            <a:lvl1pPr marL="0" indent="0" algn="ctr" eaLnBrk="1" fontAlgn="auto" latinLnBrk="0" hangingPunct="1">
              <a:buNone/>
              <a:defRPr kumimoji="0" lang="zh-CN" altLang="en-US" sz="2000" b="0" i="0" spc="200">
                <a:ln>
                  <a:noFill/>
                </a:ln>
                <a:solidFill>
                  <a:schemeClr val="bg1"/>
                </a:solidFill>
                <a:effectLst/>
                <a:uLnTx/>
                <a:latin typeface="Arial" panose="020B0604020202020204" pitchFamily="34" charset="0"/>
                <a:ea typeface="微软雅黑" panose="020B0503020204020204" pitchFamily="34" charset="-122"/>
              </a:defRPr>
            </a:lvl1pPr>
          </a:lstStyle>
          <a:p>
            <a:pPr marL="228600" marR="0" lvl="0" indent="-228600">
              <a:lnSpc>
                <a:spcPct val="100000"/>
              </a:lnSpc>
              <a:spcAft>
                <a:spcPts val="0"/>
              </a:spcAft>
              <a:buClrTx/>
              <a:buSzTx/>
            </a:pPr>
            <a:r>
              <a:rPr lang="zh-CN" altLang="en-US" dirty="0"/>
              <a:t>单击此处编辑文本</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59420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59420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59420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59420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594200"/>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6263800"/>
            <a:ext cx="720090" cy="594200"/>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263800"/>
            <a:ext cx="720090" cy="594200"/>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10571797" y="5521050"/>
            <a:ext cx="1620202" cy="1336950"/>
          </a:xfrm>
          <a:prstGeom prst="rect">
            <a:avLst/>
          </a:prstGeom>
        </p:spPr>
      </p:pic>
      <p:pic>
        <p:nvPicPr>
          <p:cNvPr id="8" name="图片 7"/>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5521050"/>
            <a:ext cx="1620202" cy="1336950"/>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203.xml"/><Relationship Id="rId23" Type="http://schemas.openxmlformats.org/officeDocument/2006/relationships/tags" Target="../tags/tag202.xml"/><Relationship Id="rId22" Type="http://schemas.openxmlformats.org/officeDocument/2006/relationships/tags" Target="../tags/tag201.xml"/><Relationship Id="rId21" Type="http://schemas.openxmlformats.org/officeDocument/2006/relationships/tags" Target="../tags/tag200.xml"/><Relationship Id="rId20" Type="http://schemas.openxmlformats.org/officeDocument/2006/relationships/tags" Target="../tags/tag199.xml"/><Relationship Id="rId2" Type="http://schemas.openxmlformats.org/officeDocument/2006/relationships/slideLayout" Target="../slideLayouts/slideLayout13.xml"/><Relationship Id="rId19" Type="http://schemas.openxmlformats.org/officeDocument/2006/relationships/tags" Target="../tags/tag198.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5" Type="http://schemas.openxmlformats.org/officeDocument/2006/relationships/theme" Target="../theme/theme3.xml"/><Relationship Id="rId24" Type="http://schemas.openxmlformats.org/officeDocument/2006/relationships/tags" Target="../tags/tag344.xml"/><Relationship Id="rId23" Type="http://schemas.openxmlformats.org/officeDocument/2006/relationships/tags" Target="../tags/tag343.xml"/><Relationship Id="rId22" Type="http://schemas.openxmlformats.org/officeDocument/2006/relationships/tags" Target="../tags/tag342.xml"/><Relationship Id="rId21" Type="http://schemas.openxmlformats.org/officeDocument/2006/relationships/tags" Target="../tags/tag341.xml"/><Relationship Id="rId20" Type="http://schemas.openxmlformats.org/officeDocument/2006/relationships/tags" Target="../tags/tag340.xml"/><Relationship Id="rId2" Type="http://schemas.openxmlformats.org/officeDocument/2006/relationships/slideLayout" Target="../slideLayouts/slideLayout31.xml"/><Relationship Id="rId19" Type="http://schemas.openxmlformats.org/officeDocument/2006/relationships/tags" Target="../tags/tag339.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2.xml"/><Relationship Id="rId5" Type="http://schemas.openxmlformats.org/officeDocument/2006/relationships/tags" Target="../tags/tag347.xml"/><Relationship Id="rId4" Type="http://schemas.openxmlformats.org/officeDocument/2006/relationships/image" Target="../media/image7.png"/><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9" Type="http://schemas.openxmlformats.org/officeDocument/2006/relationships/tags" Target="../tags/tag356.xml"/><Relationship Id="rId8" Type="http://schemas.openxmlformats.org/officeDocument/2006/relationships/tags" Target="../tags/tag355.xml"/><Relationship Id="rId7" Type="http://schemas.openxmlformats.org/officeDocument/2006/relationships/tags" Target="../tags/tag354.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6" Type="http://schemas.openxmlformats.org/officeDocument/2006/relationships/notesSlide" Target="../notesSlides/notesSlide2.xml"/><Relationship Id="rId25" Type="http://schemas.openxmlformats.org/officeDocument/2006/relationships/slideLayout" Target="../slideLayouts/slideLayout35.xml"/><Relationship Id="rId24" Type="http://schemas.openxmlformats.org/officeDocument/2006/relationships/tags" Target="../tags/tag369.xml"/><Relationship Id="rId23" Type="http://schemas.openxmlformats.org/officeDocument/2006/relationships/image" Target="../media/image8.jpeg"/><Relationship Id="rId22" Type="http://schemas.openxmlformats.org/officeDocument/2006/relationships/image" Target="../media/image7.png"/><Relationship Id="rId21" Type="http://schemas.openxmlformats.org/officeDocument/2006/relationships/tags" Target="../tags/tag368.xml"/><Relationship Id="rId20" Type="http://schemas.openxmlformats.org/officeDocument/2006/relationships/tags" Target="../tags/tag367.xml"/><Relationship Id="rId2" Type="http://schemas.openxmlformats.org/officeDocument/2006/relationships/tags" Target="../tags/tag349.xml"/><Relationship Id="rId19" Type="http://schemas.openxmlformats.org/officeDocument/2006/relationships/tags" Target="../tags/tag366.xml"/><Relationship Id="rId18" Type="http://schemas.openxmlformats.org/officeDocument/2006/relationships/tags" Target="../tags/tag365.xml"/><Relationship Id="rId17" Type="http://schemas.openxmlformats.org/officeDocument/2006/relationships/tags" Target="../tags/tag364.xml"/><Relationship Id="rId16" Type="http://schemas.openxmlformats.org/officeDocument/2006/relationships/tags" Target="../tags/tag363.xml"/><Relationship Id="rId15" Type="http://schemas.openxmlformats.org/officeDocument/2006/relationships/tags" Target="../tags/tag362.xml"/><Relationship Id="rId14" Type="http://schemas.openxmlformats.org/officeDocument/2006/relationships/tags" Target="../tags/tag361.xml"/><Relationship Id="rId13" Type="http://schemas.openxmlformats.org/officeDocument/2006/relationships/tags" Target="../tags/tag360.xml"/><Relationship Id="rId12" Type="http://schemas.openxmlformats.org/officeDocument/2006/relationships/tags" Target="../tags/tag359.xml"/><Relationship Id="rId11" Type="http://schemas.openxmlformats.org/officeDocument/2006/relationships/tags" Target="../tags/tag358.xml"/><Relationship Id="rId10" Type="http://schemas.openxmlformats.org/officeDocument/2006/relationships/tags" Target="../tags/tag357.xml"/><Relationship Id="rId1" Type="http://schemas.openxmlformats.org/officeDocument/2006/relationships/tags" Target="../tags/tag348.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31.xml"/><Relationship Id="rId7" Type="http://schemas.openxmlformats.org/officeDocument/2006/relationships/tags" Target="../tags/tag37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tags" Target="../tags/tag372.xml"/><Relationship Id="rId2" Type="http://schemas.openxmlformats.org/officeDocument/2006/relationships/tags" Target="../tags/tag371.xml"/><Relationship Id="rId1" Type="http://schemas.openxmlformats.org/officeDocument/2006/relationships/tags" Target="../tags/tag370.xml"/></Relationships>
</file>

<file path=ppt/slides/_rels/slide4.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379.xml"/><Relationship Id="rId7" Type="http://schemas.openxmlformats.org/officeDocument/2006/relationships/tags" Target="../tags/tag378.xml"/><Relationship Id="rId6" Type="http://schemas.openxmlformats.org/officeDocument/2006/relationships/tags" Target="../tags/tag377.xml"/><Relationship Id="rId5" Type="http://schemas.openxmlformats.org/officeDocument/2006/relationships/tags" Target="../tags/tag376.xml"/><Relationship Id="rId4" Type="http://schemas.openxmlformats.org/officeDocument/2006/relationships/tags" Target="../tags/tag375.xml"/><Relationship Id="rId3" Type="http://schemas.openxmlformats.org/officeDocument/2006/relationships/image" Target="../media/image12.png"/><Relationship Id="rId2" Type="http://schemas.openxmlformats.org/officeDocument/2006/relationships/image" Target="../media/image11.png"/><Relationship Id="rId12" Type="http://schemas.openxmlformats.org/officeDocument/2006/relationships/notesSlide" Target="../notesSlides/notesSlide4.xml"/><Relationship Id="rId11" Type="http://schemas.openxmlformats.org/officeDocument/2006/relationships/slideLayout" Target="../slideLayouts/slideLayout31.xml"/><Relationship Id="rId10" Type="http://schemas.openxmlformats.org/officeDocument/2006/relationships/tags" Target="../tags/tag380.xml"/><Relationship Id="rId1" Type="http://schemas.openxmlformats.org/officeDocument/2006/relationships/tags" Target="../tags/tag374.xml"/></Relationships>
</file>

<file path=ppt/slides/_rels/slide5.xml.rels><?xml version="1.0" encoding="UTF-8" standalone="yes"?>
<Relationships xmlns="http://schemas.openxmlformats.org/package/2006/relationships"><Relationship Id="rId9" Type="http://schemas.openxmlformats.org/officeDocument/2006/relationships/tags" Target="../tags/tag386.xml"/><Relationship Id="rId8" Type="http://schemas.openxmlformats.org/officeDocument/2006/relationships/tags" Target="../tags/tag385.xml"/><Relationship Id="rId7" Type="http://schemas.openxmlformats.org/officeDocument/2006/relationships/tags" Target="../tags/tag384.xml"/><Relationship Id="rId6" Type="http://schemas.openxmlformats.org/officeDocument/2006/relationships/image" Target="../media/image15.png"/><Relationship Id="rId5" Type="http://schemas.openxmlformats.org/officeDocument/2006/relationships/tags" Target="../tags/tag383.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tags" Target="../tags/tag382.xml"/><Relationship Id="rId15" Type="http://schemas.openxmlformats.org/officeDocument/2006/relationships/notesSlide" Target="../notesSlides/notesSlide5.xml"/><Relationship Id="rId14" Type="http://schemas.openxmlformats.org/officeDocument/2006/relationships/slideLayout" Target="../slideLayouts/slideLayout31.xml"/><Relationship Id="rId13" Type="http://schemas.openxmlformats.org/officeDocument/2006/relationships/tags" Target="../tags/tag389.xml"/><Relationship Id="rId12" Type="http://schemas.openxmlformats.org/officeDocument/2006/relationships/image" Target="../media/image7.png"/><Relationship Id="rId11" Type="http://schemas.openxmlformats.org/officeDocument/2006/relationships/tags" Target="../tags/tag388.xml"/><Relationship Id="rId10" Type="http://schemas.openxmlformats.org/officeDocument/2006/relationships/tags" Target="../tags/tag387.xml"/><Relationship Id="rId1" Type="http://schemas.openxmlformats.org/officeDocument/2006/relationships/tags" Target="../tags/tag381.xml"/></Relationships>
</file>

<file path=ppt/slides/_rels/slide6.xml.rels><?xml version="1.0" encoding="UTF-8" standalone="yes"?>
<Relationships xmlns="http://schemas.openxmlformats.org/package/2006/relationships"><Relationship Id="rId9" Type="http://schemas.openxmlformats.org/officeDocument/2006/relationships/tags" Target="../tags/tag396.xml"/><Relationship Id="rId8" Type="http://schemas.openxmlformats.org/officeDocument/2006/relationships/image" Target="../media/image7.png"/><Relationship Id="rId7" Type="http://schemas.openxmlformats.org/officeDocument/2006/relationships/tags" Target="../tags/tag395.xml"/><Relationship Id="rId6" Type="http://schemas.openxmlformats.org/officeDocument/2006/relationships/tags" Target="../tags/tag394.xml"/><Relationship Id="rId5" Type="http://schemas.openxmlformats.org/officeDocument/2006/relationships/tags" Target="../tags/tag393.xml"/><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image" Target="../media/image16.png"/><Relationship Id="rId11" Type="http://schemas.openxmlformats.org/officeDocument/2006/relationships/notesSlide" Target="../notesSlides/notesSlide6.xml"/><Relationship Id="rId10" Type="http://schemas.openxmlformats.org/officeDocument/2006/relationships/slideLayout" Target="../slideLayouts/slideLayout31.xml"/><Relationship Id="rId1" Type="http://schemas.openxmlformats.org/officeDocument/2006/relationships/tags" Target="../tags/tag390.xml"/></Relationships>
</file>

<file path=ppt/slides/_rels/slide7.xml.rels><?xml version="1.0" encoding="UTF-8" standalone="yes"?>
<Relationships xmlns="http://schemas.openxmlformats.org/package/2006/relationships"><Relationship Id="rId9" Type="http://schemas.openxmlformats.org/officeDocument/2006/relationships/tags" Target="../tags/tag403.xml"/><Relationship Id="rId8" Type="http://schemas.openxmlformats.org/officeDocument/2006/relationships/tags" Target="../tags/tag402.xml"/><Relationship Id="rId7" Type="http://schemas.openxmlformats.org/officeDocument/2006/relationships/tags" Target="../tags/tag401.xml"/><Relationship Id="rId6" Type="http://schemas.openxmlformats.org/officeDocument/2006/relationships/tags" Target="../tags/tag400.xml"/><Relationship Id="rId5" Type="http://schemas.openxmlformats.org/officeDocument/2006/relationships/tags" Target="../tags/tag399.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tags" Target="../tags/tag398.xml"/><Relationship Id="rId15" Type="http://schemas.openxmlformats.org/officeDocument/2006/relationships/notesSlide" Target="../notesSlides/notesSlide7.xml"/><Relationship Id="rId14" Type="http://schemas.openxmlformats.org/officeDocument/2006/relationships/slideLayout" Target="../slideLayouts/slideLayout31.xml"/><Relationship Id="rId13" Type="http://schemas.openxmlformats.org/officeDocument/2006/relationships/tags" Target="../tags/tag406.xml"/><Relationship Id="rId12" Type="http://schemas.openxmlformats.org/officeDocument/2006/relationships/image" Target="../media/image7.png"/><Relationship Id="rId11" Type="http://schemas.openxmlformats.org/officeDocument/2006/relationships/tags" Target="../tags/tag405.xml"/><Relationship Id="rId10" Type="http://schemas.openxmlformats.org/officeDocument/2006/relationships/tags" Target="../tags/tag404.xml"/><Relationship Id="rId1" Type="http://schemas.openxmlformats.org/officeDocument/2006/relationships/tags" Target="../tags/tag397.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31.xml"/><Relationship Id="rId5" Type="http://schemas.openxmlformats.org/officeDocument/2006/relationships/tags" Target="../tags/tag410.xml"/><Relationship Id="rId4" Type="http://schemas.openxmlformats.org/officeDocument/2006/relationships/image" Target="../media/image7.png"/><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8.xml"/><Relationship Id="rId5" Type="http://schemas.openxmlformats.org/officeDocument/2006/relationships/tags" Target="../tags/tag413.xml"/><Relationship Id="rId4" Type="http://schemas.openxmlformats.org/officeDocument/2006/relationships/image" Target="../media/image7.png"/><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alphaModFix amt="27000"/>
          </a:blip>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ctrTitle" idx="13"/>
            <p:custDataLst>
              <p:tags r:id="rId2"/>
            </p:custDataLst>
          </p:nvPr>
        </p:nvSpPr>
        <p:spPr>
          <a:xfrm>
            <a:off x="1031875" y="1367155"/>
            <a:ext cx="10238105" cy="2614295"/>
          </a:xfrm>
        </p:spPr>
        <p:txBody>
          <a:bodyPr>
            <a:normAutofit/>
          </a:bodyPr>
          <a:p>
            <a:pPr algn="ctr"/>
            <a:r>
              <a:rPr lang="en-US" altLang="zh-CN" sz="3110" b="1" spc="200" dirty="0">
                <a:solidFill>
                  <a:schemeClr val="accent1"/>
                </a:solidFill>
                <a:effectLst>
                  <a:outerShdw blurRad="38100" dist="25400" dir="5400000" algn="ctr" rotWithShape="0">
                    <a:srgbClr val="6E747A">
                      <a:alpha val="43000"/>
                    </a:srgbClr>
                  </a:outerShdw>
                </a:effectLst>
                <a:uFillTx/>
                <a:latin typeface="Cooper Black" panose="0208090404030B020404" charset="0"/>
                <a:ea typeface="微软雅黑" panose="020B0503020204020204" pitchFamily="34" charset="-122"/>
                <a:cs typeface="Cooper Black" panose="0208090404030B020404" charset="0"/>
                <a:sym typeface="+mn-ea"/>
              </a:rPr>
              <a:t>Impacts of worldwide individual non-pharmaceutical interventions on COVID-19 transmission across waves and space</a:t>
            </a:r>
            <a:endParaRPr lang="en-US" altLang="zh-CN" sz="3110" b="1" spc="200" dirty="0">
              <a:solidFill>
                <a:schemeClr val="accent1"/>
              </a:solidFill>
              <a:effectLst>
                <a:outerShdw blurRad="38100" dist="25400" dir="5400000" algn="ctr" rotWithShape="0">
                  <a:srgbClr val="6E747A">
                    <a:alpha val="43000"/>
                  </a:srgbClr>
                </a:outerShdw>
              </a:effectLst>
              <a:uFillTx/>
              <a:latin typeface="Cooper Black" panose="0208090404030B020404" charset="0"/>
              <a:ea typeface="微软雅黑" panose="020B0503020204020204" pitchFamily="34" charset="-122"/>
              <a:cs typeface="Cooper Black" panose="0208090404030B020404" charset="0"/>
              <a:sym typeface="+mn-ea"/>
            </a:endParaRPr>
          </a:p>
        </p:txBody>
      </p:sp>
      <p:sp>
        <p:nvSpPr>
          <p:cNvPr id="7" name="副标题 6"/>
          <p:cNvSpPr>
            <a:spLocks noGrp="1"/>
          </p:cNvSpPr>
          <p:nvPr>
            <p:ph type="subTitle" idx="14"/>
            <p:custDataLst>
              <p:tags r:id="rId3"/>
            </p:custDataLst>
          </p:nvPr>
        </p:nvSpPr>
        <p:spPr>
          <a:xfrm>
            <a:off x="2921000" y="4276090"/>
            <a:ext cx="6447790" cy="1452245"/>
          </a:xfrm>
        </p:spPr>
        <p:txBody>
          <a:bodyPr>
            <a:normAutofit fontScale="25000"/>
            <a:scene3d>
              <a:camera prst="orthographicFront"/>
              <a:lightRig rig="threePt" dir="t"/>
            </a:scene3d>
          </a:bodyPr>
          <a:p>
            <a:r>
              <a:rPr sz="6400" spc="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Yong Ge</a:t>
            </a:r>
            <a:r>
              <a:rPr sz="6400" spc="0" baseline="3000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1,2*#</a:t>
            </a:r>
            <a:r>
              <a:rPr sz="6400" spc="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 Wen-Bin Zhang</a:t>
            </a:r>
            <a:r>
              <a:rPr sz="6400" spc="0" baseline="3000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1,2#</a:t>
            </a:r>
            <a:r>
              <a:rPr sz="6400" spc="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 Haiyan Liu</a:t>
            </a:r>
            <a:r>
              <a:rPr sz="6400" spc="0" baseline="3000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3#,</a:t>
            </a:r>
            <a:r>
              <a:rPr sz="6400" spc="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 Corrine W Ruktanonchai</a:t>
            </a:r>
            <a:r>
              <a:rPr sz="6400" spc="0" baseline="3000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4,5#</a:t>
            </a:r>
            <a:r>
              <a:rPr sz="6400" spc="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 Maogui Hu</a:t>
            </a:r>
            <a:r>
              <a:rPr sz="6400" spc="0" baseline="3000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1,2</a:t>
            </a:r>
            <a:r>
              <a:rPr sz="6400" spc="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a:t>
            </a:r>
            <a:r>
              <a:rPr sz="6400" b="1" spc="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 </a:t>
            </a:r>
            <a:r>
              <a:rPr sz="6400" b="1" spc="0">
                <a:solidFill>
                  <a:schemeClr val="tx1">
                    <a:lumMod val="65000"/>
                    <a:lumOff val="3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Xilin Wu</a:t>
            </a:r>
            <a:r>
              <a:rPr sz="6400" spc="0" baseline="3000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1,2</a:t>
            </a:r>
            <a:r>
              <a:rPr sz="6400" spc="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 Yongze Song</a:t>
            </a:r>
            <a:r>
              <a:rPr sz="6400" spc="0" baseline="3000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6</a:t>
            </a:r>
            <a:r>
              <a:rPr sz="6400" spc="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 Nick W Ruktanonchai</a:t>
            </a:r>
            <a:r>
              <a:rPr sz="6400" spc="0" baseline="3000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4,5</a:t>
            </a:r>
            <a:r>
              <a:rPr sz="6400" spc="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 Wei Yan</a:t>
            </a:r>
            <a:r>
              <a:rPr sz="6400" spc="0" baseline="3000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7#</a:t>
            </a:r>
            <a:r>
              <a:rPr sz="6400" spc="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 Eimear Cleary</a:t>
            </a:r>
            <a:r>
              <a:rPr sz="6400" spc="0" baseline="3000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5</a:t>
            </a:r>
            <a:r>
              <a:rPr sz="6400" spc="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 Luzhao Feng</a:t>
            </a:r>
            <a:r>
              <a:rPr sz="6400" spc="0" baseline="3000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8</a:t>
            </a:r>
            <a:r>
              <a:rPr sz="6400" spc="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 Zhongjie Li</a:t>
            </a:r>
            <a:r>
              <a:rPr sz="6400" spc="0" baseline="3000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9</a:t>
            </a:r>
            <a:r>
              <a:rPr sz="6400" spc="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 Weizhong Yang</a:t>
            </a:r>
            <a:r>
              <a:rPr sz="6400" spc="0" baseline="3000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8</a:t>
            </a:r>
            <a:r>
              <a:rPr sz="6400" spc="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 Mengxiao Liu</a:t>
            </a:r>
            <a:r>
              <a:rPr sz="6400" spc="0" baseline="3000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1,2</a:t>
            </a:r>
            <a:r>
              <a:rPr sz="6400" spc="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 Andrew J Tatem</a:t>
            </a:r>
            <a:r>
              <a:rPr sz="6400" spc="0" baseline="3000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5</a:t>
            </a:r>
            <a:r>
              <a:rPr sz="6400" spc="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 Jin-Feng Wang</a:t>
            </a:r>
            <a:r>
              <a:rPr sz="6400" spc="0" baseline="3000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1,2</a:t>
            </a:r>
            <a:r>
              <a:rPr sz="6400" spc="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 Shengjie Lai</a:t>
            </a:r>
            <a:r>
              <a:rPr sz="6400" spc="0" baseline="3000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sym typeface="+mn-ea"/>
              </a:rPr>
              <a:t>5*</a:t>
            </a:r>
            <a:endParaRPr lang="zh-CN" altLang="en-US" sz="6400" spc="0" baseline="3000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endParaRPr>
          </a:p>
          <a:p>
            <a:endParaRPr lang="zh-CN" altLang="en-US" sz="6400" spc="0" baseline="30000" dirty="0">
              <a:solidFill>
                <a:schemeClr val="bg1">
                  <a:lumMod val="65000"/>
                </a:schemeClr>
              </a:solidFill>
              <a:effectLst>
                <a:outerShdw blurRad="38100" dist="19050" dir="2700000" algn="tl" rotWithShape="0">
                  <a:schemeClr val="dk1">
                    <a:alpha val="40000"/>
                  </a:schemeClr>
                </a:outerShdw>
              </a:effectLst>
              <a:uFillTx/>
              <a:latin typeface="Calibri" panose="020F0502020204030204" charset="0"/>
              <a:cs typeface="Calibri" panose="020F0502020204030204" charset="0"/>
            </a:endParaRPr>
          </a:p>
        </p:txBody>
      </p:sp>
      <p:pic>
        <p:nvPicPr>
          <p:cNvPr id="2" name="图片 1" descr="R-C"/>
          <p:cNvPicPr>
            <a:picLocks noChangeAspect="1"/>
          </p:cNvPicPr>
          <p:nvPr/>
        </p:nvPicPr>
        <p:blipFill>
          <a:blip r:embed="rId4"/>
          <a:stretch>
            <a:fillRect/>
          </a:stretch>
        </p:blipFill>
        <p:spPr>
          <a:xfrm>
            <a:off x="36195" y="57150"/>
            <a:ext cx="4424680" cy="635635"/>
          </a:xfrm>
          <a:prstGeom prst="rect">
            <a:avLst/>
          </a:prstGeom>
        </p:spPr>
      </p:pic>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圆角矩形 86"/>
          <p:cNvSpPr/>
          <p:nvPr>
            <p:custDataLst>
              <p:tags r:id="rId1"/>
            </p:custDataLst>
          </p:nvPr>
        </p:nvSpPr>
        <p:spPr bwMode="auto">
          <a:xfrm>
            <a:off x="1080000" y="2146935"/>
            <a:ext cx="4410710" cy="469900"/>
          </a:xfrm>
          <a:prstGeom prst="roundRect">
            <a:avLst/>
          </a:prstGeom>
          <a:noFill/>
          <a:ln w="9525">
            <a:solidFill>
              <a:schemeClr val="lt1"/>
            </a:solidFill>
            <a:round/>
          </a:ln>
        </p:spPr>
        <p:txBody>
          <a:bodyPr rot="0" spcFirstLastPara="0" vert="horz" wrap="square" lIns="91440" tIns="45720" rIns="91440" bIns="45720" anchor="ctr" anchorCtr="0" forceAA="0" compatLnSpc="1">
            <a:noAutofit/>
          </a:bodyPr>
          <a:p>
            <a:pPr algn="r">
              <a:lnSpc>
                <a:spcPct val="130000"/>
              </a:lnSpc>
            </a:pPr>
            <a:endParaRPr lang="en-US" altLang="zh-CN" sz="1100" dirty="0">
              <a:solidFill>
                <a:schemeClr val="dk1"/>
              </a:solidFill>
              <a:ea typeface="微软雅黑" panose="020B0503020204020204" pitchFamily="34" charset="-122"/>
            </a:endParaRPr>
          </a:p>
        </p:txBody>
      </p:sp>
      <p:sp>
        <p:nvSpPr>
          <p:cNvPr id="88" name="梯形 87"/>
          <p:cNvSpPr/>
          <p:nvPr>
            <p:custDataLst>
              <p:tags r:id="rId2"/>
            </p:custDataLst>
          </p:nvPr>
        </p:nvSpPr>
        <p:spPr bwMode="auto">
          <a:xfrm flipV="1">
            <a:off x="1300345" y="2616200"/>
            <a:ext cx="880110" cy="46355"/>
          </a:xfrm>
          <a:prstGeom prst="trapezoid">
            <a:avLst>
              <a:gd name="adj" fmla="val 154634"/>
            </a:avLst>
          </a:prstGeom>
          <a:solidFill>
            <a:schemeClr val="lt1"/>
          </a:solidFill>
          <a:ln w="19050">
            <a:noFill/>
            <a:round/>
          </a:ln>
        </p:spPr>
        <p:txBody>
          <a:bodyPr wrap="square" lIns="91440" tIns="45720" rIns="91440" bIns="45720" anchor="ctr">
            <a:normAutofit fontScale="25000" lnSpcReduction="20000"/>
          </a:bodyPr>
          <a:p>
            <a:pPr algn="ctr"/>
            <a:endParaRPr>
              <a:solidFill>
                <a:schemeClr val="dk1"/>
              </a:solidFill>
              <a:ea typeface="微软雅黑" panose="020B0503020204020204" pitchFamily="34" charset="-122"/>
            </a:endParaRPr>
          </a:p>
        </p:txBody>
      </p:sp>
      <p:sp>
        <p:nvSpPr>
          <p:cNvPr id="89" name="梯形 88"/>
          <p:cNvSpPr/>
          <p:nvPr>
            <p:custDataLst>
              <p:tags r:id="rId3"/>
            </p:custDataLst>
          </p:nvPr>
        </p:nvSpPr>
        <p:spPr bwMode="auto">
          <a:xfrm>
            <a:off x="1300980" y="2100580"/>
            <a:ext cx="880110" cy="46355"/>
          </a:xfrm>
          <a:prstGeom prst="trapezoid">
            <a:avLst>
              <a:gd name="adj" fmla="val 154634"/>
            </a:avLst>
          </a:prstGeom>
          <a:solidFill>
            <a:schemeClr val="lt1"/>
          </a:solidFill>
          <a:ln w="19050">
            <a:noFill/>
            <a:round/>
          </a:ln>
        </p:spPr>
        <p:txBody>
          <a:bodyPr wrap="square" lIns="91440" tIns="45720" rIns="91440" bIns="45720" anchor="ctr">
            <a:normAutofit fontScale="25000" lnSpcReduction="20000"/>
          </a:bodyPr>
          <a:p>
            <a:pPr algn="ctr"/>
            <a:endParaRPr>
              <a:solidFill>
                <a:schemeClr val="dk1"/>
              </a:solidFill>
              <a:ea typeface="微软雅黑" panose="020B0503020204020204" pitchFamily="34" charset="-122"/>
            </a:endParaRPr>
          </a:p>
        </p:txBody>
      </p:sp>
      <p:sp>
        <p:nvSpPr>
          <p:cNvPr id="90" name="矩形 89"/>
          <p:cNvSpPr/>
          <p:nvPr>
            <p:custDataLst>
              <p:tags r:id="rId4"/>
            </p:custDataLst>
          </p:nvPr>
        </p:nvSpPr>
        <p:spPr bwMode="auto">
          <a:xfrm>
            <a:off x="1426075" y="2098040"/>
            <a:ext cx="628650" cy="565785"/>
          </a:xfrm>
          <a:prstGeom prst="rect">
            <a:avLst/>
          </a:prstGeom>
          <a:solidFill>
            <a:schemeClr val="lt1"/>
          </a:solidFill>
          <a:ln w="19050">
            <a:noFill/>
            <a:round/>
          </a:ln>
        </p:spPr>
        <p:txBody>
          <a:bodyPr rot="0" spcFirstLastPara="0" vert="horz" wrap="square" lIns="91440" tIns="45720" rIns="91440" bIns="45720" anchor="ctr" anchorCtr="1" forceAA="0" compatLnSpc="1">
            <a:normAutofit/>
            <a:scene3d>
              <a:camera prst="orthographicFront"/>
              <a:lightRig rig="threePt" dir="t"/>
            </a:scene3d>
          </a:bodyPr>
          <a:p>
            <a:pPr lvl="0" algn="ctr">
              <a:buClrTx/>
              <a:buSzTx/>
              <a:buFontTx/>
            </a:pPr>
            <a:r>
              <a:rPr lang="en-US" altLang="zh-CN" sz="2400" spc="3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oper Black" panose="0208090404030B020404" charset="0"/>
                <a:ea typeface="微软雅黑" panose="020B0503020204020204" pitchFamily="34" charset="-122"/>
                <a:cs typeface="Cooper Black" panose="0208090404030B020404" charset="0"/>
                <a:sym typeface="+mn-ea"/>
              </a:rPr>
              <a:t>01</a:t>
            </a:r>
            <a:endParaRPr lang="en-US" altLang="zh-CN" sz="2400" b="1" spc="3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oper Black" panose="0208090404030B020404" charset="0"/>
              <a:ea typeface="微软雅黑" panose="020B0503020204020204" pitchFamily="34" charset="-122"/>
              <a:cs typeface="Cooper Black" panose="0208090404030B020404" charset="0"/>
              <a:sym typeface="+mn-ea"/>
            </a:endParaRPr>
          </a:p>
        </p:txBody>
      </p:sp>
      <p:sp>
        <p:nvSpPr>
          <p:cNvPr id="91" name="文本框 90"/>
          <p:cNvSpPr txBox="1"/>
          <p:nvPr>
            <p:custDataLst>
              <p:tags r:id="rId5"/>
            </p:custDataLst>
          </p:nvPr>
        </p:nvSpPr>
        <p:spPr>
          <a:xfrm>
            <a:off x="2191885" y="2139950"/>
            <a:ext cx="3215640" cy="483235"/>
          </a:xfrm>
          <a:prstGeom prst="rect">
            <a:avLst/>
          </a:prstGeom>
          <a:noFill/>
        </p:spPr>
        <p:txBody>
          <a:bodyPr wrap="square" rtlCol="0" anchor="ctr" anchorCtr="0">
            <a:normAutofit/>
          </a:bodyPr>
          <a:p>
            <a:pPr fontAlgn="ctr">
              <a:lnSpc>
                <a:spcPct val="100000"/>
              </a:lnSpc>
            </a:pPr>
            <a:r>
              <a:rPr lang="en-US" altLang="zh-CN" sz="2400" spc="300">
                <a:solidFill>
                  <a:schemeClr val="accent1"/>
                </a:solidFill>
                <a:effectLst>
                  <a:outerShdw blurRad="38100" dist="25400" dir="5400000" algn="ctr" rotWithShape="0">
                    <a:srgbClr val="6E747A">
                      <a:alpha val="43000"/>
                    </a:srgbClr>
                  </a:outerShdw>
                </a:effectLst>
                <a:latin typeface="Cooper Black" panose="0208090404030B020404" charset="0"/>
                <a:ea typeface="微软雅黑" panose="020B0503020204020204" pitchFamily="34" charset="-122"/>
                <a:cs typeface="Cooper Black" panose="0208090404030B020404" charset="0"/>
                <a:sym typeface="+mn-ea"/>
              </a:rPr>
              <a:t>Background</a:t>
            </a:r>
            <a:endParaRPr lang="en-US" altLang="zh-CN" sz="2400" spc="300">
              <a:solidFill>
                <a:schemeClr val="accent1"/>
              </a:solidFill>
              <a:effectLst>
                <a:outerShdw blurRad="38100" dist="25400" dir="5400000" algn="ctr" rotWithShape="0">
                  <a:srgbClr val="6E747A">
                    <a:alpha val="43000"/>
                  </a:srgbClr>
                </a:outerShdw>
              </a:effectLst>
              <a:latin typeface="Cooper Black" panose="0208090404030B020404" charset="0"/>
              <a:ea typeface="微软雅黑" panose="020B0503020204020204" pitchFamily="34" charset="-122"/>
              <a:cs typeface="Cooper Black" panose="0208090404030B020404" charset="0"/>
              <a:sym typeface="+mn-ea"/>
            </a:endParaRPr>
          </a:p>
        </p:txBody>
      </p:sp>
      <p:sp>
        <p:nvSpPr>
          <p:cNvPr id="93" name="圆角矩形 92"/>
          <p:cNvSpPr/>
          <p:nvPr>
            <p:custDataLst>
              <p:tags r:id="rId6"/>
            </p:custDataLst>
          </p:nvPr>
        </p:nvSpPr>
        <p:spPr bwMode="auto">
          <a:xfrm>
            <a:off x="1080000" y="3134995"/>
            <a:ext cx="4410710" cy="469900"/>
          </a:xfrm>
          <a:prstGeom prst="roundRect">
            <a:avLst/>
          </a:prstGeom>
          <a:noFill/>
          <a:ln w="9525">
            <a:solidFill>
              <a:schemeClr val="lt1"/>
            </a:solidFill>
            <a:round/>
          </a:ln>
        </p:spPr>
        <p:txBody>
          <a:bodyPr rot="0" spcFirstLastPara="0" vert="horz" wrap="square" lIns="91440" tIns="45720" rIns="91440" bIns="45720" anchor="ctr" anchorCtr="0" forceAA="0" compatLnSpc="1">
            <a:noAutofit/>
          </a:bodyPr>
          <a:p>
            <a:pPr algn="r">
              <a:lnSpc>
                <a:spcPct val="130000"/>
              </a:lnSpc>
            </a:pPr>
            <a:endParaRPr lang="en-US" altLang="zh-CN" sz="1100" dirty="0">
              <a:solidFill>
                <a:schemeClr val="dk1"/>
              </a:solidFill>
              <a:ea typeface="微软雅黑" panose="020B0503020204020204" pitchFamily="34" charset="-122"/>
            </a:endParaRPr>
          </a:p>
        </p:txBody>
      </p:sp>
      <p:sp>
        <p:nvSpPr>
          <p:cNvPr id="94" name="梯形 93"/>
          <p:cNvSpPr/>
          <p:nvPr>
            <p:custDataLst>
              <p:tags r:id="rId7"/>
            </p:custDataLst>
          </p:nvPr>
        </p:nvSpPr>
        <p:spPr bwMode="auto">
          <a:xfrm flipV="1">
            <a:off x="1300345" y="3604260"/>
            <a:ext cx="880110" cy="46355"/>
          </a:xfrm>
          <a:prstGeom prst="trapezoid">
            <a:avLst>
              <a:gd name="adj" fmla="val 154634"/>
            </a:avLst>
          </a:prstGeom>
          <a:solidFill>
            <a:schemeClr val="lt1"/>
          </a:solidFill>
          <a:ln w="19050">
            <a:noFill/>
            <a:round/>
          </a:ln>
        </p:spPr>
        <p:txBody>
          <a:bodyPr wrap="square" lIns="91440" tIns="45720" rIns="91440" bIns="45720" anchor="ctr">
            <a:normAutofit fontScale="25000" lnSpcReduction="20000"/>
          </a:bodyPr>
          <a:p>
            <a:pPr algn="ctr"/>
            <a:endParaRPr>
              <a:solidFill>
                <a:schemeClr val="dk1"/>
              </a:solidFill>
              <a:ea typeface="微软雅黑" panose="020B0503020204020204" pitchFamily="34" charset="-122"/>
            </a:endParaRPr>
          </a:p>
        </p:txBody>
      </p:sp>
      <p:sp>
        <p:nvSpPr>
          <p:cNvPr id="95" name="梯形 94"/>
          <p:cNvSpPr/>
          <p:nvPr>
            <p:custDataLst>
              <p:tags r:id="rId8"/>
            </p:custDataLst>
          </p:nvPr>
        </p:nvSpPr>
        <p:spPr bwMode="auto">
          <a:xfrm>
            <a:off x="1300980" y="3088640"/>
            <a:ext cx="880110" cy="46355"/>
          </a:xfrm>
          <a:prstGeom prst="trapezoid">
            <a:avLst>
              <a:gd name="adj" fmla="val 154634"/>
            </a:avLst>
          </a:prstGeom>
          <a:solidFill>
            <a:schemeClr val="lt1"/>
          </a:solidFill>
          <a:ln w="19050">
            <a:noFill/>
            <a:round/>
          </a:ln>
        </p:spPr>
        <p:txBody>
          <a:bodyPr wrap="square" lIns="91440" tIns="45720" rIns="91440" bIns="45720" anchor="ctr">
            <a:normAutofit fontScale="25000" lnSpcReduction="20000"/>
          </a:bodyPr>
          <a:p>
            <a:pPr algn="ctr"/>
            <a:endParaRPr>
              <a:solidFill>
                <a:schemeClr val="dk1"/>
              </a:solidFill>
              <a:ea typeface="微软雅黑" panose="020B0503020204020204" pitchFamily="34" charset="-122"/>
            </a:endParaRPr>
          </a:p>
        </p:txBody>
      </p:sp>
      <p:sp>
        <p:nvSpPr>
          <p:cNvPr id="96" name="矩形 95"/>
          <p:cNvSpPr/>
          <p:nvPr>
            <p:custDataLst>
              <p:tags r:id="rId9"/>
            </p:custDataLst>
          </p:nvPr>
        </p:nvSpPr>
        <p:spPr bwMode="auto">
          <a:xfrm>
            <a:off x="1426075" y="3086100"/>
            <a:ext cx="628650" cy="565785"/>
          </a:xfrm>
          <a:prstGeom prst="rect">
            <a:avLst/>
          </a:prstGeom>
          <a:solidFill>
            <a:schemeClr val="lt1"/>
          </a:solidFill>
          <a:ln w="19050">
            <a:noFill/>
            <a:round/>
          </a:ln>
        </p:spPr>
        <p:txBody>
          <a:bodyPr rot="0" spcFirstLastPara="0" vert="horz" wrap="square" lIns="91440" tIns="45720" rIns="91440" bIns="45720" anchor="ctr" anchorCtr="1" forceAA="0" compatLnSpc="1">
            <a:normAutofit/>
            <a:scene3d>
              <a:camera prst="orthographicFront"/>
              <a:lightRig rig="threePt" dir="t"/>
            </a:scene3d>
          </a:bodyPr>
          <a:p>
            <a:pPr lvl="0" algn="ctr">
              <a:buClrTx/>
              <a:buSzTx/>
              <a:buFontTx/>
            </a:pPr>
            <a:r>
              <a:rPr lang="en-US" altLang="zh-CN" sz="2400" spc="3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oper Black" panose="0208090404030B020404" charset="0"/>
                <a:ea typeface="微软雅黑" panose="020B0503020204020204" pitchFamily="34" charset="-122"/>
                <a:cs typeface="Cooper Black" panose="0208090404030B020404" charset="0"/>
                <a:sym typeface="+mn-ea"/>
              </a:rPr>
              <a:t>02</a:t>
            </a:r>
            <a:endParaRPr lang="en-US" altLang="zh-CN" sz="2400" b="1" spc="3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oper Black" panose="0208090404030B020404" charset="0"/>
              <a:ea typeface="微软雅黑" panose="020B0503020204020204" pitchFamily="34" charset="-122"/>
              <a:cs typeface="Cooper Black" panose="0208090404030B020404" charset="0"/>
              <a:sym typeface="+mn-ea"/>
            </a:endParaRPr>
          </a:p>
        </p:txBody>
      </p:sp>
      <p:sp>
        <p:nvSpPr>
          <p:cNvPr id="97" name="文本框 96"/>
          <p:cNvSpPr txBox="1"/>
          <p:nvPr>
            <p:custDataLst>
              <p:tags r:id="rId10"/>
            </p:custDataLst>
          </p:nvPr>
        </p:nvSpPr>
        <p:spPr>
          <a:xfrm>
            <a:off x="2191885" y="3128010"/>
            <a:ext cx="3215640" cy="483235"/>
          </a:xfrm>
          <a:prstGeom prst="rect">
            <a:avLst/>
          </a:prstGeom>
          <a:noFill/>
        </p:spPr>
        <p:txBody>
          <a:bodyPr wrap="square" rtlCol="0" anchor="ctr" anchorCtr="0">
            <a:normAutofit/>
          </a:bodyPr>
          <a:p>
            <a:pPr fontAlgn="ctr">
              <a:lnSpc>
                <a:spcPct val="100000"/>
              </a:lnSpc>
              <a:buClrTx/>
              <a:buSzTx/>
              <a:buFontTx/>
            </a:pPr>
            <a:r>
              <a:rPr lang="en-US" altLang="zh-CN" sz="2400" spc="300">
                <a:solidFill>
                  <a:schemeClr val="accent1"/>
                </a:solidFill>
                <a:effectLst>
                  <a:outerShdw blurRad="38100" dist="25400" dir="5400000" algn="ctr" rotWithShape="0">
                    <a:srgbClr val="6E747A">
                      <a:alpha val="43000"/>
                    </a:srgbClr>
                  </a:outerShdw>
                </a:effectLst>
                <a:latin typeface="Cooper Black" panose="0208090404030B020404" charset="0"/>
                <a:ea typeface="微软雅黑" panose="020B0503020204020204" pitchFamily="34" charset="-122"/>
                <a:cs typeface="Cooper Black" panose="0208090404030B020404" charset="0"/>
                <a:sym typeface="+mn-ea"/>
              </a:rPr>
              <a:t>Method</a:t>
            </a:r>
            <a:endParaRPr lang="en-US" altLang="zh-CN" sz="2400" spc="300">
              <a:solidFill>
                <a:schemeClr val="accent1"/>
              </a:solidFill>
              <a:effectLst>
                <a:outerShdw blurRad="38100" dist="25400" dir="5400000" algn="ctr" rotWithShape="0">
                  <a:srgbClr val="6E747A">
                    <a:alpha val="43000"/>
                  </a:srgbClr>
                </a:outerShdw>
              </a:effectLst>
              <a:latin typeface="Cooper Black" panose="0208090404030B020404" charset="0"/>
              <a:ea typeface="微软雅黑" panose="020B0503020204020204" pitchFamily="34" charset="-122"/>
              <a:cs typeface="Cooper Black" panose="0208090404030B020404" charset="0"/>
              <a:sym typeface="+mn-ea"/>
            </a:endParaRPr>
          </a:p>
        </p:txBody>
      </p:sp>
      <p:sp>
        <p:nvSpPr>
          <p:cNvPr id="99" name="圆角矩形 98"/>
          <p:cNvSpPr/>
          <p:nvPr>
            <p:custDataLst>
              <p:tags r:id="rId11"/>
            </p:custDataLst>
          </p:nvPr>
        </p:nvSpPr>
        <p:spPr bwMode="auto">
          <a:xfrm>
            <a:off x="1080000" y="4123055"/>
            <a:ext cx="4410710" cy="469900"/>
          </a:xfrm>
          <a:prstGeom prst="roundRect">
            <a:avLst/>
          </a:prstGeom>
          <a:noFill/>
          <a:ln w="9525">
            <a:solidFill>
              <a:schemeClr val="lt1"/>
            </a:solidFill>
            <a:round/>
          </a:ln>
        </p:spPr>
        <p:txBody>
          <a:bodyPr rot="0" spcFirstLastPara="0" vert="horz" wrap="square" lIns="91440" tIns="45720" rIns="91440" bIns="45720" anchor="ctr" anchorCtr="0" forceAA="0" compatLnSpc="1">
            <a:noAutofit/>
          </a:bodyPr>
          <a:p>
            <a:pPr algn="r">
              <a:lnSpc>
                <a:spcPct val="130000"/>
              </a:lnSpc>
            </a:pPr>
            <a:endParaRPr lang="en-US" altLang="zh-CN" sz="1100" dirty="0">
              <a:solidFill>
                <a:schemeClr val="dk1"/>
              </a:solidFill>
              <a:ea typeface="微软雅黑" panose="020B0503020204020204" pitchFamily="34" charset="-122"/>
            </a:endParaRPr>
          </a:p>
        </p:txBody>
      </p:sp>
      <p:sp>
        <p:nvSpPr>
          <p:cNvPr id="100" name="梯形 99"/>
          <p:cNvSpPr/>
          <p:nvPr>
            <p:custDataLst>
              <p:tags r:id="rId12"/>
            </p:custDataLst>
          </p:nvPr>
        </p:nvSpPr>
        <p:spPr bwMode="auto">
          <a:xfrm flipV="1">
            <a:off x="1300345" y="4592320"/>
            <a:ext cx="880110" cy="46355"/>
          </a:xfrm>
          <a:prstGeom prst="trapezoid">
            <a:avLst>
              <a:gd name="adj" fmla="val 154634"/>
            </a:avLst>
          </a:prstGeom>
          <a:solidFill>
            <a:schemeClr val="lt1"/>
          </a:solidFill>
          <a:ln w="19050">
            <a:noFill/>
            <a:round/>
          </a:ln>
        </p:spPr>
        <p:txBody>
          <a:bodyPr wrap="square" lIns="91440" tIns="45720" rIns="91440" bIns="45720" anchor="ctr">
            <a:normAutofit fontScale="25000" lnSpcReduction="20000"/>
          </a:bodyPr>
          <a:p>
            <a:pPr algn="ctr"/>
            <a:endParaRPr>
              <a:solidFill>
                <a:schemeClr val="dk1"/>
              </a:solidFill>
              <a:ea typeface="微软雅黑" panose="020B0503020204020204" pitchFamily="34" charset="-122"/>
            </a:endParaRPr>
          </a:p>
        </p:txBody>
      </p:sp>
      <p:sp>
        <p:nvSpPr>
          <p:cNvPr id="101" name="梯形 100"/>
          <p:cNvSpPr/>
          <p:nvPr>
            <p:custDataLst>
              <p:tags r:id="rId13"/>
            </p:custDataLst>
          </p:nvPr>
        </p:nvSpPr>
        <p:spPr bwMode="auto">
          <a:xfrm>
            <a:off x="1300980" y="4076700"/>
            <a:ext cx="880110" cy="46355"/>
          </a:xfrm>
          <a:prstGeom prst="trapezoid">
            <a:avLst>
              <a:gd name="adj" fmla="val 154634"/>
            </a:avLst>
          </a:prstGeom>
          <a:solidFill>
            <a:schemeClr val="lt1"/>
          </a:solidFill>
          <a:ln w="19050">
            <a:noFill/>
            <a:round/>
          </a:ln>
        </p:spPr>
        <p:txBody>
          <a:bodyPr wrap="square" lIns="91440" tIns="45720" rIns="91440" bIns="45720" anchor="ctr">
            <a:normAutofit fontScale="25000" lnSpcReduction="20000"/>
          </a:bodyPr>
          <a:p>
            <a:pPr algn="ctr"/>
            <a:endParaRPr>
              <a:solidFill>
                <a:schemeClr val="dk1"/>
              </a:solidFill>
              <a:ea typeface="微软雅黑" panose="020B0503020204020204" pitchFamily="34" charset="-122"/>
            </a:endParaRPr>
          </a:p>
        </p:txBody>
      </p:sp>
      <p:sp>
        <p:nvSpPr>
          <p:cNvPr id="102" name="矩形 101"/>
          <p:cNvSpPr/>
          <p:nvPr>
            <p:custDataLst>
              <p:tags r:id="rId14"/>
            </p:custDataLst>
          </p:nvPr>
        </p:nvSpPr>
        <p:spPr bwMode="auto">
          <a:xfrm>
            <a:off x="1426075" y="4074160"/>
            <a:ext cx="628650" cy="565785"/>
          </a:xfrm>
          <a:prstGeom prst="rect">
            <a:avLst/>
          </a:prstGeom>
          <a:solidFill>
            <a:schemeClr val="lt1"/>
          </a:solidFill>
          <a:ln w="19050">
            <a:noFill/>
            <a:round/>
          </a:ln>
        </p:spPr>
        <p:txBody>
          <a:bodyPr rot="0" spcFirstLastPara="0" vert="horz" wrap="square" lIns="91440" tIns="45720" rIns="91440" bIns="45720" anchor="ctr" anchorCtr="1" forceAA="0" compatLnSpc="1">
            <a:normAutofit/>
            <a:scene3d>
              <a:camera prst="orthographicFront"/>
              <a:lightRig rig="threePt" dir="t"/>
            </a:scene3d>
          </a:bodyPr>
          <a:p>
            <a:pPr lvl="0" algn="ctr">
              <a:buClrTx/>
              <a:buSzTx/>
              <a:buFontTx/>
            </a:pPr>
            <a:r>
              <a:rPr lang="en-US" altLang="zh-CN" sz="2400" spc="3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oper Black" panose="0208090404030B020404" charset="0"/>
                <a:ea typeface="微软雅黑" panose="020B0503020204020204" pitchFamily="34" charset="-122"/>
                <a:cs typeface="Cooper Black" panose="0208090404030B020404" charset="0"/>
                <a:sym typeface="+mn-ea"/>
              </a:rPr>
              <a:t>03</a:t>
            </a:r>
            <a:endParaRPr lang="en-US" altLang="zh-CN" sz="2400" b="1" spc="3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oper Black" panose="0208090404030B020404" charset="0"/>
              <a:ea typeface="微软雅黑" panose="020B0503020204020204" pitchFamily="34" charset="-122"/>
              <a:cs typeface="Cooper Black" panose="0208090404030B020404" charset="0"/>
              <a:sym typeface="+mn-ea"/>
            </a:endParaRPr>
          </a:p>
        </p:txBody>
      </p:sp>
      <p:sp>
        <p:nvSpPr>
          <p:cNvPr id="103" name="文本框 102"/>
          <p:cNvSpPr txBox="1"/>
          <p:nvPr>
            <p:custDataLst>
              <p:tags r:id="rId15"/>
            </p:custDataLst>
          </p:nvPr>
        </p:nvSpPr>
        <p:spPr>
          <a:xfrm>
            <a:off x="2191885" y="4116070"/>
            <a:ext cx="3215640" cy="483235"/>
          </a:xfrm>
          <a:prstGeom prst="rect">
            <a:avLst/>
          </a:prstGeom>
          <a:noFill/>
        </p:spPr>
        <p:txBody>
          <a:bodyPr wrap="square" rtlCol="0" anchor="ctr" anchorCtr="0">
            <a:normAutofit/>
          </a:bodyPr>
          <a:p>
            <a:pPr fontAlgn="ctr">
              <a:lnSpc>
                <a:spcPct val="100000"/>
              </a:lnSpc>
              <a:buClrTx/>
              <a:buSzTx/>
              <a:buFontTx/>
            </a:pPr>
            <a:r>
              <a:rPr lang="en-US" altLang="zh-CN" sz="2400" spc="300">
                <a:solidFill>
                  <a:schemeClr val="accent1"/>
                </a:solidFill>
                <a:effectLst>
                  <a:outerShdw blurRad="38100" dist="25400" dir="5400000" algn="ctr" rotWithShape="0">
                    <a:srgbClr val="6E747A">
                      <a:alpha val="43000"/>
                    </a:srgbClr>
                  </a:outerShdw>
                </a:effectLst>
                <a:latin typeface="Cooper Black" panose="0208090404030B020404" charset="0"/>
                <a:ea typeface="微软雅黑" panose="020B0503020204020204" pitchFamily="34" charset="-122"/>
                <a:cs typeface="Cooper Black" panose="0208090404030B020404" charset="0"/>
                <a:sym typeface="+mn-ea"/>
              </a:rPr>
              <a:t>Results</a:t>
            </a:r>
            <a:endParaRPr lang="en-US" altLang="zh-CN" sz="2400" spc="300">
              <a:solidFill>
                <a:schemeClr val="accent1"/>
              </a:solidFill>
              <a:effectLst>
                <a:outerShdw blurRad="38100" dist="25400" dir="5400000" algn="ctr" rotWithShape="0">
                  <a:srgbClr val="6E747A">
                    <a:alpha val="43000"/>
                  </a:srgbClr>
                </a:outerShdw>
              </a:effectLst>
              <a:latin typeface="Cooper Black" panose="0208090404030B020404" charset="0"/>
              <a:ea typeface="微软雅黑" panose="020B0503020204020204" pitchFamily="34" charset="-122"/>
              <a:cs typeface="Cooper Black" panose="0208090404030B020404" charset="0"/>
              <a:sym typeface="+mn-ea"/>
            </a:endParaRPr>
          </a:p>
        </p:txBody>
      </p:sp>
      <p:sp>
        <p:nvSpPr>
          <p:cNvPr id="105" name="圆角矩形 104"/>
          <p:cNvSpPr/>
          <p:nvPr>
            <p:custDataLst>
              <p:tags r:id="rId16"/>
            </p:custDataLst>
          </p:nvPr>
        </p:nvSpPr>
        <p:spPr bwMode="auto">
          <a:xfrm>
            <a:off x="1080000" y="5111115"/>
            <a:ext cx="4410710" cy="469900"/>
          </a:xfrm>
          <a:prstGeom prst="roundRect">
            <a:avLst/>
          </a:prstGeom>
          <a:noFill/>
          <a:ln w="9525">
            <a:solidFill>
              <a:schemeClr val="lt1"/>
            </a:solidFill>
            <a:round/>
          </a:ln>
        </p:spPr>
        <p:txBody>
          <a:bodyPr rot="0" spcFirstLastPara="0" vert="horz" wrap="square" lIns="91440" tIns="45720" rIns="91440" bIns="45720" anchor="ctr" anchorCtr="0" forceAA="0" compatLnSpc="1">
            <a:noAutofit/>
          </a:bodyPr>
          <a:p>
            <a:pPr algn="r">
              <a:lnSpc>
                <a:spcPct val="130000"/>
              </a:lnSpc>
            </a:pPr>
            <a:endParaRPr lang="en-US" altLang="zh-CN" sz="1100" dirty="0">
              <a:solidFill>
                <a:schemeClr val="dk1"/>
              </a:solidFill>
              <a:ea typeface="微软雅黑" panose="020B0503020204020204" pitchFamily="34" charset="-122"/>
            </a:endParaRPr>
          </a:p>
        </p:txBody>
      </p:sp>
      <p:sp>
        <p:nvSpPr>
          <p:cNvPr id="106" name="梯形 105"/>
          <p:cNvSpPr/>
          <p:nvPr>
            <p:custDataLst>
              <p:tags r:id="rId17"/>
            </p:custDataLst>
          </p:nvPr>
        </p:nvSpPr>
        <p:spPr bwMode="auto">
          <a:xfrm flipV="1">
            <a:off x="1300345" y="5580380"/>
            <a:ext cx="880110" cy="46355"/>
          </a:xfrm>
          <a:prstGeom prst="trapezoid">
            <a:avLst>
              <a:gd name="adj" fmla="val 154634"/>
            </a:avLst>
          </a:prstGeom>
          <a:solidFill>
            <a:schemeClr val="lt1"/>
          </a:solidFill>
          <a:ln w="19050">
            <a:noFill/>
            <a:round/>
          </a:ln>
        </p:spPr>
        <p:txBody>
          <a:bodyPr wrap="square" lIns="91440" tIns="45720" rIns="91440" bIns="45720" anchor="ctr">
            <a:normAutofit fontScale="25000" lnSpcReduction="20000"/>
          </a:bodyPr>
          <a:p>
            <a:pPr algn="ctr"/>
            <a:endParaRPr>
              <a:solidFill>
                <a:schemeClr val="dk1"/>
              </a:solidFill>
              <a:ea typeface="微软雅黑" panose="020B0503020204020204" pitchFamily="34" charset="-122"/>
            </a:endParaRPr>
          </a:p>
        </p:txBody>
      </p:sp>
      <p:sp>
        <p:nvSpPr>
          <p:cNvPr id="107" name="梯形 106"/>
          <p:cNvSpPr/>
          <p:nvPr>
            <p:custDataLst>
              <p:tags r:id="rId18"/>
            </p:custDataLst>
          </p:nvPr>
        </p:nvSpPr>
        <p:spPr bwMode="auto">
          <a:xfrm>
            <a:off x="1300980" y="5064760"/>
            <a:ext cx="880110" cy="46355"/>
          </a:xfrm>
          <a:prstGeom prst="trapezoid">
            <a:avLst>
              <a:gd name="adj" fmla="val 154634"/>
            </a:avLst>
          </a:prstGeom>
          <a:solidFill>
            <a:schemeClr val="lt1"/>
          </a:solidFill>
          <a:ln w="19050">
            <a:noFill/>
            <a:round/>
          </a:ln>
        </p:spPr>
        <p:txBody>
          <a:bodyPr wrap="square" lIns="91440" tIns="45720" rIns="91440" bIns="45720" anchor="ctr">
            <a:normAutofit fontScale="25000" lnSpcReduction="20000"/>
          </a:bodyPr>
          <a:p>
            <a:pPr algn="ctr"/>
            <a:endParaRPr>
              <a:solidFill>
                <a:schemeClr val="dk1"/>
              </a:solidFill>
              <a:ea typeface="微软雅黑" panose="020B0503020204020204" pitchFamily="34" charset="-122"/>
            </a:endParaRPr>
          </a:p>
        </p:txBody>
      </p:sp>
      <p:sp>
        <p:nvSpPr>
          <p:cNvPr id="108" name="矩形 107"/>
          <p:cNvSpPr/>
          <p:nvPr>
            <p:custDataLst>
              <p:tags r:id="rId19"/>
            </p:custDataLst>
          </p:nvPr>
        </p:nvSpPr>
        <p:spPr bwMode="auto">
          <a:xfrm>
            <a:off x="1426075" y="5062220"/>
            <a:ext cx="628650" cy="565785"/>
          </a:xfrm>
          <a:prstGeom prst="rect">
            <a:avLst/>
          </a:prstGeom>
          <a:solidFill>
            <a:schemeClr val="lt1"/>
          </a:solidFill>
          <a:ln w="19050">
            <a:noFill/>
            <a:round/>
          </a:ln>
        </p:spPr>
        <p:txBody>
          <a:bodyPr rot="0" spcFirstLastPara="0" vert="horz" wrap="square" lIns="91440" tIns="45720" rIns="91440" bIns="45720" anchor="ctr" anchorCtr="1" forceAA="0" compatLnSpc="1">
            <a:normAutofit/>
            <a:scene3d>
              <a:camera prst="orthographicFront"/>
              <a:lightRig rig="threePt" dir="t"/>
            </a:scene3d>
          </a:bodyPr>
          <a:p>
            <a:pPr lvl="0" algn="ctr">
              <a:buClrTx/>
              <a:buSzTx/>
              <a:buFontTx/>
            </a:pPr>
            <a:r>
              <a:rPr lang="en-US" altLang="zh-CN" sz="2400" spc="3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oper Black" panose="0208090404030B020404" charset="0"/>
                <a:ea typeface="微软雅黑" panose="020B0503020204020204" pitchFamily="34" charset="-122"/>
                <a:cs typeface="Cooper Black" panose="0208090404030B020404" charset="0"/>
                <a:sym typeface="+mn-ea"/>
              </a:rPr>
              <a:t>04</a:t>
            </a:r>
            <a:endParaRPr lang="en-US" altLang="zh-CN" sz="2400" spc="3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oper Black" panose="0208090404030B020404" charset="0"/>
              <a:ea typeface="微软雅黑" panose="020B0503020204020204" pitchFamily="34" charset="-122"/>
              <a:cs typeface="Cooper Black" panose="0208090404030B020404" charset="0"/>
              <a:sym typeface="+mn-ea"/>
            </a:endParaRPr>
          </a:p>
        </p:txBody>
      </p:sp>
      <p:sp>
        <p:nvSpPr>
          <p:cNvPr id="109" name="文本框 108"/>
          <p:cNvSpPr txBox="1"/>
          <p:nvPr>
            <p:custDataLst>
              <p:tags r:id="rId20"/>
            </p:custDataLst>
          </p:nvPr>
        </p:nvSpPr>
        <p:spPr>
          <a:xfrm>
            <a:off x="2191885" y="5104130"/>
            <a:ext cx="3215640" cy="483235"/>
          </a:xfrm>
          <a:prstGeom prst="rect">
            <a:avLst/>
          </a:prstGeom>
          <a:noFill/>
        </p:spPr>
        <p:txBody>
          <a:bodyPr wrap="square" rtlCol="0" anchor="ctr" anchorCtr="0">
            <a:normAutofit/>
          </a:bodyPr>
          <a:p>
            <a:pPr fontAlgn="ctr">
              <a:lnSpc>
                <a:spcPct val="100000"/>
              </a:lnSpc>
              <a:buClrTx/>
              <a:buSzTx/>
              <a:buFontTx/>
            </a:pPr>
            <a:r>
              <a:rPr lang="en-US" altLang="zh-CN" sz="2400" spc="300">
                <a:solidFill>
                  <a:schemeClr val="accent1"/>
                </a:solidFill>
                <a:effectLst>
                  <a:outerShdw blurRad="38100" dist="25400" dir="5400000" algn="ctr" rotWithShape="0">
                    <a:srgbClr val="6E747A">
                      <a:alpha val="43000"/>
                    </a:srgbClr>
                  </a:outerShdw>
                </a:effectLst>
                <a:latin typeface="Cooper Black" panose="0208090404030B020404" charset="0"/>
                <a:ea typeface="微软雅黑" panose="020B0503020204020204" pitchFamily="34" charset="-122"/>
                <a:cs typeface="Cooper Black" panose="0208090404030B020404" charset="0"/>
                <a:sym typeface="+mn-ea"/>
              </a:rPr>
              <a:t>Discussion</a:t>
            </a:r>
            <a:endParaRPr lang="en-US" altLang="zh-CN" sz="2400" spc="300">
              <a:solidFill>
                <a:schemeClr val="accent1"/>
              </a:solidFill>
              <a:effectLst>
                <a:outerShdw blurRad="38100" dist="25400" dir="5400000" algn="ctr" rotWithShape="0">
                  <a:srgbClr val="6E747A">
                    <a:alpha val="43000"/>
                  </a:srgbClr>
                </a:outerShdw>
              </a:effectLst>
              <a:latin typeface="Cooper Black" panose="0208090404030B020404" charset="0"/>
              <a:ea typeface="微软雅黑" panose="020B0503020204020204" pitchFamily="34" charset="-122"/>
              <a:cs typeface="Cooper Black" panose="0208090404030B020404" charset="0"/>
              <a:sym typeface="+mn-ea"/>
            </a:endParaRPr>
          </a:p>
        </p:txBody>
      </p:sp>
      <p:sp>
        <p:nvSpPr>
          <p:cNvPr id="4" name="文本框 3"/>
          <p:cNvSpPr txBox="1"/>
          <p:nvPr>
            <p:custDataLst>
              <p:tags r:id="rId21"/>
            </p:custDataLst>
          </p:nvPr>
        </p:nvSpPr>
        <p:spPr>
          <a:xfrm>
            <a:off x="1080318" y="1162685"/>
            <a:ext cx="2356945" cy="706755"/>
          </a:xfrm>
          <a:prstGeom prst="rect">
            <a:avLst/>
          </a:prstGeom>
          <a:noFill/>
        </p:spPr>
        <p:txBody>
          <a:bodyPr wrap="square" lIns="91440" tIns="45720" rIns="91440" bIns="0" rtlCol="0" anchor="b" anchorCtr="0">
            <a:normAutofit/>
          </a:bodyPr>
          <a:p>
            <a:pPr fontAlgn="ctr">
              <a:lnSpc>
                <a:spcPct val="100000"/>
              </a:lnSpc>
              <a:spcBef>
                <a:spcPts val="0"/>
              </a:spcBef>
              <a:buClrTx/>
              <a:buSzTx/>
              <a:buFontTx/>
              <a:buNone/>
            </a:pPr>
            <a:r>
              <a:rPr lang="en-US" altLang="zh-CN" sz="2800" spc="3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oper Black" panose="0208090404030B020404" charset="0"/>
                <a:ea typeface="微软雅黑" panose="020B0503020204020204" pitchFamily="34" charset="-122"/>
                <a:cs typeface="Cooper Black" panose="0208090404030B020404" charset="0"/>
                <a:sym typeface="Arial" panose="020B0604020202020204" pitchFamily="34" charset="0"/>
              </a:rPr>
              <a:t>Contents</a:t>
            </a:r>
            <a:endParaRPr lang="en-US" altLang="zh-CN" sz="2800" spc="3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oper Black" panose="0208090404030B020404" charset="0"/>
              <a:ea typeface="微软雅黑" panose="020B0503020204020204" pitchFamily="34" charset="-122"/>
              <a:cs typeface="Cooper Black" panose="0208090404030B020404" charset="0"/>
              <a:sym typeface="Arial" panose="020B0604020202020204" pitchFamily="34" charset="0"/>
            </a:endParaRPr>
          </a:p>
        </p:txBody>
      </p:sp>
      <p:pic>
        <p:nvPicPr>
          <p:cNvPr id="2" name="图片 1" descr="R-C"/>
          <p:cNvPicPr>
            <a:picLocks noChangeAspect="1"/>
          </p:cNvPicPr>
          <p:nvPr/>
        </p:nvPicPr>
        <p:blipFill>
          <a:blip r:embed="rId22"/>
          <a:stretch>
            <a:fillRect/>
          </a:stretch>
        </p:blipFill>
        <p:spPr>
          <a:xfrm>
            <a:off x="36195" y="61595"/>
            <a:ext cx="4424680" cy="635635"/>
          </a:xfrm>
          <a:prstGeom prst="rect">
            <a:avLst/>
          </a:prstGeom>
        </p:spPr>
      </p:pic>
      <p:pic>
        <p:nvPicPr>
          <p:cNvPr id="3" name="图片 2"/>
          <p:cNvPicPr/>
          <p:nvPr/>
        </p:nvPicPr>
        <p:blipFill>
          <a:blip r:embed="rId23"/>
          <a:srcRect l="22942" t="266" r="20981" b="2835"/>
          <a:stretch>
            <a:fillRect/>
          </a:stretch>
        </p:blipFill>
        <p:spPr>
          <a:xfrm>
            <a:off x="7670165" y="1205865"/>
            <a:ext cx="4324350" cy="4206875"/>
          </a:xfrm>
          <a:prstGeom prst="ellipse">
            <a:avLst/>
          </a:prstGeom>
          <a:noFill/>
          <a:ln w="9525">
            <a:noFill/>
          </a:ln>
        </p:spPr>
      </p:pic>
    </p:spTree>
    <p:custDataLst>
      <p:tags r:id="rId2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直接连接符 4"/>
          <p:cNvCxnSpPr/>
          <p:nvPr>
            <p:custDataLst>
              <p:tags r:id="rId1"/>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2"/>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4000">
                <a:solidFill>
                  <a:schemeClr val="accent1"/>
                </a:solidFill>
                <a:uFillTx/>
                <a:latin typeface="Calibri" panose="020F0502020204030204" charset="0"/>
                <a:cs typeface="Calibri" panose="020F0502020204030204" charset="0"/>
                <a:sym typeface="+mn-ea"/>
              </a:rPr>
              <a:t>1.Background</a:t>
            </a:r>
            <a:endParaRPr lang="en-US" altLang="zh-CN" sz="4000">
              <a:solidFill>
                <a:schemeClr val="accent1"/>
              </a:solidFill>
              <a:uFillTx/>
              <a:latin typeface="Calibri" panose="020F0502020204030204" charset="0"/>
              <a:cs typeface="Calibri" panose="020F0502020204030204" charset="0"/>
              <a:sym typeface="+mn-ea"/>
            </a:endParaRPr>
          </a:p>
        </p:txBody>
      </p:sp>
      <p:sp>
        <p:nvSpPr>
          <p:cNvPr id="6" name="内容占位符 2"/>
          <p:cNvSpPr>
            <a:spLocks noGrp="1"/>
          </p:cNvSpPr>
          <p:nvPr>
            <p:custDataLst>
              <p:tags r:id="rId3"/>
            </p:custDataLst>
          </p:nvPr>
        </p:nvSpPr>
        <p:spPr>
          <a:xfrm>
            <a:off x="457200" y="1079500"/>
            <a:ext cx="5113655" cy="5314950"/>
          </a:xfrm>
          <a:prstGeom prst="rect">
            <a:avLst/>
          </a:prstGeom>
        </p:spPr>
        <p:txBody>
          <a:bodyPr vert="horz" wrap="square" lIns="90170" tIns="46990" rIns="90170" bIns="46990" rtlCol="0">
            <a:normAutofit fontScale="65000"/>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altLang="zh-CN" sz="3075" b="1" spc="0">
                <a:uFillTx/>
                <a:latin typeface="Calibri" panose="020F0502020204030204" charset="0"/>
                <a:cs typeface="Calibri" panose="020F0502020204030204" charset="0"/>
                <a:sym typeface="+mn-ea"/>
              </a:rPr>
              <a:t>Background:</a:t>
            </a:r>
            <a:endParaRPr lang="en-US" altLang="zh-CN" sz="3075" b="1" spc="0">
              <a:uFillTx/>
              <a:latin typeface="Calibri" panose="020F0502020204030204" charset="0"/>
              <a:cs typeface="Calibri" panose="020F0502020204030204" charset="0"/>
              <a:sym typeface="+mn-ea"/>
            </a:endParaRPr>
          </a:p>
          <a:p>
            <a:pPr marL="0" algn="l">
              <a:lnSpc>
                <a:spcPct val="100000"/>
              </a:lnSpc>
              <a:spcAft>
                <a:spcPts val="0"/>
              </a:spcAft>
              <a:buClrTx/>
              <a:buSzTx/>
              <a:buFontTx/>
              <a:buNone/>
            </a:pPr>
            <a:endParaRPr lang="en-US" altLang="zh-CN" sz="3075" b="1" spc="0">
              <a:uFillTx/>
              <a:latin typeface="Calibri" panose="020F0502020204030204" charset="0"/>
              <a:ea typeface="微软雅黑" panose="020B0503020204020204" pitchFamily="34" charset="-122"/>
              <a:cs typeface="Calibri" panose="020F0502020204030204" charset="0"/>
              <a:sym typeface="+mn-ea"/>
            </a:endParaRPr>
          </a:p>
          <a:p>
            <a:pPr algn="l">
              <a:lnSpc>
                <a:spcPct val="90000"/>
              </a:lnSpc>
              <a:spcAft>
                <a:spcPts val="1000"/>
              </a:spcAft>
              <a:buClrTx/>
              <a:buSzTx/>
              <a:buFont typeface="Wingdings" panose="05000000000000000000" charset="0"/>
              <a:buChar char="Ø"/>
            </a:pPr>
            <a:r>
              <a:rPr lang="en-US" altLang="zh-CN" sz="2155" spc="0">
                <a:uFillTx/>
                <a:latin typeface="Calibri" panose="020F0502020204030204" charset="0"/>
                <a:ea typeface="微软雅黑" panose="020B0503020204020204" pitchFamily="34" charset="-122"/>
                <a:cs typeface="Calibri" panose="020F0502020204030204" charset="0"/>
              </a:rPr>
              <a:t>The C</a:t>
            </a:r>
            <a:r>
              <a:rPr lang="en-US" altLang="zh-CN" sz="2155" spc="0">
                <a:uFillTx/>
                <a:latin typeface="Calibri" panose="020F0502020204030204" charset="0"/>
                <a:cs typeface="Calibri" panose="020F0502020204030204" charset="0"/>
                <a:sym typeface="+mn-ea"/>
              </a:rPr>
              <a:t>OVID-19 pandemic has caused significant disruption to     daily lives, causing over </a:t>
            </a:r>
            <a:r>
              <a:rPr lang="en-US" altLang="zh-CN" sz="2155" spc="0">
                <a:solidFill>
                  <a:schemeClr val="accent5">
                    <a:lumMod val="50000"/>
                  </a:schemeClr>
                </a:solidFill>
                <a:uFillTx/>
                <a:latin typeface="Calibri" panose="020F0502020204030204" charset="0"/>
                <a:cs typeface="Calibri" panose="020F0502020204030204" charset="0"/>
                <a:sym typeface="+mn-ea"/>
              </a:rPr>
              <a:t>400 million confirmed cases</a:t>
            </a:r>
            <a:r>
              <a:rPr lang="en-US" altLang="zh-CN" sz="2155" spc="0">
                <a:uFillTx/>
                <a:latin typeface="Calibri" panose="020F0502020204030204" charset="0"/>
                <a:cs typeface="Calibri" panose="020F0502020204030204" charset="0"/>
                <a:sym typeface="+mn-ea"/>
              </a:rPr>
              <a:t> and </a:t>
            </a:r>
            <a:r>
              <a:rPr lang="en-US" altLang="zh-CN" sz="2155" spc="0">
                <a:solidFill>
                  <a:schemeClr val="accent5">
                    <a:lumMod val="50000"/>
                  </a:schemeClr>
                </a:solidFill>
                <a:uFillTx/>
                <a:latin typeface="Calibri" panose="020F0502020204030204" charset="0"/>
                <a:cs typeface="Calibri" panose="020F0502020204030204" charset="0"/>
                <a:sym typeface="+mn-ea"/>
              </a:rPr>
              <a:t>5.8 million deaths</a:t>
            </a:r>
            <a:r>
              <a:rPr lang="en-US" altLang="zh-CN" sz="2155" spc="0">
                <a:uFillTx/>
                <a:latin typeface="Calibri" panose="020F0502020204030204" charset="0"/>
                <a:cs typeface="Calibri" panose="020F0502020204030204" charset="0"/>
                <a:sym typeface="+mn-ea"/>
              </a:rPr>
              <a:t> as of 24 February, 2022 (WHO, 2022). Non-pharmaceutical interventions (NPIs) have been deployed across the World to curb the pandemic (Perra, 2021). </a:t>
            </a:r>
            <a:endParaRPr lang="en-US" altLang="zh-CN" sz="2155" spc="0">
              <a:uFillTx/>
              <a:latin typeface="Calibri" panose="020F0502020204030204" charset="0"/>
              <a:ea typeface="微软雅黑" panose="020B0503020204020204" pitchFamily="34" charset="-122"/>
              <a:cs typeface="Calibri" panose="020F0502020204030204" charset="0"/>
            </a:endParaRPr>
          </a:p>
          <a:p>
            <a:pPr algn="l">
              <a:lnSpc>
                <a:spcPct val="90000"/>
              </a:lnSpc>
              <a:buClrTx/>
              <a:buSzTx/>
              <a:buFont typeface="Wingdings" panose="05000000000000000000" charset="0"/>
              <a:buChar char="Ø"/>
            </a:pPr>
            <a:r>
              <a:rPr lang="en-US" altLang="zh-CN" sz="2155" spc="0">
                <a:uFillTx/>
                <a:latin typeface="Calibri" panose="020F0502020204030204" charset="0"/>
                <a:cs typeface="Calibri" panose="020F0502020204030204" charset="0"/>
                <a:sym typeface="+mn-ea"/>
              </a:rPr>
              <a:t>Understanding the role of different NPIs in reducing COVID-19 transmission before vaccine rollouts is critical for tailoring effective NPI strategies for future COVID-19 waves. </a:t>
            </a:r>
            <a:endParaRPr lang="en-US" altLang="zh-CN" sz="2155" spc="0">
              <a:uFillTx/>
              <a:latin typeface="Calibri" panose="020F0502020204030204" charset="0"/>
              <a:ea typeface="微软雅黑" panose="020B0503020204020204" pitchFamily="34" charset="-122"/>
              <a:cs typeface="Calibri" panose="020F0502020204030204" charset="0"/>
            </a:endParaRPr>
          </a:p>
          <a:p>
            <a:pPr algn="l">
              <a:lnSpc>
                <a:spcPct val="90000"/>
              </a:lnSpc>
              <a:buClrTx/>
              <a:buSzTx/>
              <a:buFont typeface="Wingdings" panose="05000000000000000000" charset="0"/>
              <a:buChar char="Ø"/>
            </a:pPr>
            <a:r>
              <a:rPr lang="en-US" altLang="zh-CN" sz="2155" spc="0">
                <a:uFillTx/>
                <a:latin typeface="Calibri" panose="020F0502020204030204" charset="0"/>
                <a:cs typeface="Calibri" panose="020F0502020204030204" charset="0"/>
                <a:sym typeface="+mn-ea"/>
              </a:rPr>
              <a:t>The potential differences in NPI effectiveness across multi-geographical levels are rarely discussed in existing analyses.</a:t>
            </a:r>
            <a:endParaRPr lang="en-US" altLang="zh-CN" sz="2155" spc="0">
              <a:uFillTx/>
              <a:latin typeface="Calibri" panose="020F0502020204030204" charset="0"/>
              <a:cs typeface="Calibri" panose="020F0502020204030204" charset="0"/>
              <a:sym typeface="+mn-ea"/>
            </a:endParaRPr>
          </a:p>
          <a:p>
            <a:pPr algn="l">
              <a:lnSpc>
                <a:spcPct val="90000"/>
              </a:lnSpc>
              <a:buClrTx/>
              <a:buSzTx/>
              <a:buFont typeface="Wingdings" panose="05000000000000000000" charset="0"/>
              <a:buChar char="Ø"/>
            </a:pPr>
            <a:endParaRPr lang="en-US" altLang="zh-CN" sz="2155" spc="0">
              <a:uFillTx/>
              <a:latin typeface="Calibri" panose="020F0502020204030204" charset="0"/>
              <a:cs typeface="Calibri" panose="020F0502020204030204" charset="0"/>
              <a:sym typeface="+mn-ea"/>
            </a:endParaRPr>
          </a:p>
          <a:p>
            <a:pPr marL="0" indent="0" algn="l">
              <a:lnSpc>
                <a:spcPct val="90000"/>
              </a:lnSpc>
              <a:buClrTx/>
              <a:buSzTx/>
              <a:buFont typeface="Wingdings" panose="05000000000000000000" charset="0"/>
              <a:buNone/>
            </a:pPr>
            <a:r>
              <a:rPr lang="en-US" altLang="zh-CN" sz="3075" b="1" spc="0">
                <a:uFillTx/>
                <a:latin typeface="Calibri" panose="020F0502020204030204" charset="0"/>
                <a:ea typeface="微软雅黑" panose="020B0503020204020204" pitchFamily="34" charset="-122"/>
                <a:cs typeface="Calibri" panose="020F0502020204030204" charset="0"/>
                <a:sym typeface="+mn-ea"/>
              </a:rPr>
              <a:t>Object:</a:t>
            </a:r>
            <a:endParaRPr lang="en-US" altLang="zh-CN" sz="3075" b="1" spc="0">
              <a:uFillTx/>
              <a:latin typeface="Calibri" panose="020F0502020204030204" charset="0"/>
              <a:ea typeface="微软雅黑" panose="020B0503020204020204" pitchFamily="34" charset="-122"/>
              <a:cs typeface="Calibri" panose="020F0502020204030204" charset="0"/>
              <a:sym typeface="+mn-ea"/>
            </a:endParaRPr>
          </a:p>
          <a:p>
            <a:pPr indent="0">
              <a:lnSpc>
                <a:spcPct val="90000"/>
              </a:lnSpc>
              <a:buFont typeface="Wingdings" panose="05000000000000000000" charset="0"/>
              <a:buNone/>
            </a:pPr>
            <a:r>
              <a:rPr lang="en-US" altLang="zh-CN" sz="2400" b="1" spc="0">
                <a:uFillTx/>
                <a:latin typeface="Calibri" panose="020F0502020204030204" charset="0"/>
                <a:cs typeface="Calibri" panose="020F0502020204030204" charset="0"/>
                <a:sym typeface="+mn-ea"/>
              </a:rPr>
              <a:t>   </a:t>
            </a:r>
            <a:r>
              <a:rPr lang="en-US" altLang="zh-CN" sz="2155" b="1" spc="0">
                <a:uFillTx/>
                <a:latin typeface="Calibri" panose="020F0502020204030204" charset="0"/>
                <a:cs typeface="Calibri" panose="020F0502020204030204" charset="0"/>
                <a:sym typeface="+mn-ea"/>
              </a:rPr>
              <a:t> </a:t>
            </a:r>
            <a:r>
              <a:rPr lang="en-US" altLang="zh-CN" sz="2155" spc="0">
                <a:uFillTx/>
                <a:latin typeface="Calibri" panose="020F0502020204030204" charset="0"/>
                <a:cs typeface="Calibri" panose="020F0502020204030204" charset="0"/>
                <a:sym typeface="+mn-ea"/>
              </a:rPr>
              <a:t>Estimated the effects of several individual NPIs by identifying their contributions to the decay ratio of COVID-19 infections across waves at different geographical levels </a:t>
            </a:r>
            <a:r>
              <a:rPr lang="en-US" altLang="zh-CN" sz="2155" spc="0">
                <a:solidFill>
                  <a:schemeClr val="accent5">
                    <a:lumMod val="50000"/>
                  </a:schemeClr>
                </a:solidFill>
                <a:uFillTx/>
                <a:latin typeface="Calibri" panose="020F0502020204030204" charset="0"/>
                <a:cs typeface="Calibri" panose="020F0502020204030204" charset="0"/>
                <a:sym typeface="+mn-ea"/>
              </a:rPr>
              <a:t>before the onset of any vaccination program</a:t>
            </a:r>
            <a:endParaRPr lang="en-US" altLang="zh-CN" sz="2400" b="1" spc="0">
              <a:uFillTx/>
              <a:latin typeface="Calibri" panose="020F0502020204030204" charset="0"/>
              <a:cs typeface="Calibri" panose="020F0502020204030204" charset="0"/>
              <a:sym typeface="+mn-ea"/>
            </a:endParaRPr>
          </a:p>
          <a:p>
            <a:pPr marL="285750" indent="-285750">
              <a:buFont typeface="Wingdings" panose="05000000000000000000" charset="0"/>
              <a:buChar char="Ø"/>
            </a:pPr>
            <a:endParaRPr lang="en-US" altLang="zh-CN" sz="2400" b="1" spc="0">
              <a:uFillTx/>
              <a:latin typeface="Calibri" panose="020F0502020204030204" charset="0"/>
              <a:ea typeface="微软雅黑" panose="020B0503020204020204" pitchFamily="34" charset="-122"/>
              <a:cs typeface="Calibri" panose="020F0502020204030204" charset="0"/>
            </a:endParaRPr>
          </a:p>
          <a:p>
            <a:endParaRPr lang="en-US" altLang="zh-CN" sz="5600" spc="0">
              <a:solidFill>
                <a:schemeClr val="dk1"/>
              </a:solidFill>
              <a:uFillTx/>
              <a:latin typeface="微软雅黑" panose="020B0503020204020204" pitchFamily="34" charset="-122"/>
              <a:ea typeface="微软雅黑" panose="020B0503020204020204" pitchFamily="34" charset="-122"/>
            </a:endParaRPr>
          </a:p>
        </p:txBody>
      </p:sp>
      <p:pic>
        <p:nvPicPr>
          <p:cNvPr id="8" name="图片 7" descr="微信图片_20220224101724"/>
          <p:cNvPicPr>
            <a:picLocks noChangeAspect="1"/>
          </p:cNvPicPr>
          <p:nvPr/>
        </p:nvPicPr>
        <p:blipFill>
          <a:blip r:embed="rId4"/>
          <a:stretch>
            <a:fillRect/>
          </a:stretch>
        </p:blipFill>
        <p:spPr>
          <a:xfrm>
            <a:off x="5653405" y="3706495"/>
            <a:ext cx="6280150" cy="2934970"/>
          </a:xfrm>
          <a:prstGeom prst="rect">
            <a:avLst/>
          </a:prstGeom>
        </p:spPr>
      </p:pic>
      <p:pic>
        <p:nvPicPr>
          <p:cNvPr id="101" name="图片 100"/>
          <p:cNvPicPr/>
          <p:nvPr/>
        </p:nvPicPr>
        <p:blipFill>
          <a:blip r:embed="rId5"/>
          <a:stretch>
            <a:fillRect/>
          </a:stretch>
        </p:blipFill>
        <p:spPr>
          <a:xfrm>
            <a:off x="5653405" y="1082040"/>
            <a:ext cx="6280150" cy="2438400"/>
          </a:xfrm>
          <a:prstGeom prst="rect">
            <a:avLst/>
          </a:prstGeom>
          <a:noFill/>
          <a:ln w="9525">
            <a:noFill/>
          </a:ln>
        </p:spPr>
      </p:pic>
      <p:pic>
        <p:nvPicPr>
          <p:cNvPr id="3" name="图片 2" descr="R-C"/>
          <p:cNvPicPr>
            <a:picLocks noChangeAspect="1"/>
          </p:cNvPicPr>
          <p:nvPr/>
        </p:nvPicPr>
        <p:blipFill>
          <a:blip r:embed="rId6"/>
          <a:stretch>
            <a:fillRect/>
          </a:stretch>
        </p:blipFill>
        <p:spPr>
          <a:xfrm>
            <a:off x="7196455" y="152400"/>
            <a:ext cx="4424680" cy="635635"/>
          </a:xfrm>
          <a:prstGeom prst="rect">
            <a:avLst/>
          </a:prstGeom>
        </p:spPr>
      </p:pic>
    </p:spTree>
    <p:custDataLst>
      <p:tags r:id="rId7"/>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内容占位符 2"/>
          <p:cNvSpPr>
            <a:spLocks noGrp="1"/>
          </p:cNvSpPr>
          <p:nvPr>
            <p:custDataLst>
              <p:tags r:id="rId1"/>
            </p:custDataLst>
          </p:nvPr>
        </p:nvSpPr>
        <p:spPr>
          <a:xfrm>
            <a:off x="414249" y="1456529"/>
            <a:ext cx="5050752" cy="1566615"/>
          </a:xfrm>
          <a:prstGeom prst="rect">
            <a:avLst/>
          </a:prstGeom>
        </p:spPr>
        <p:txBody>
          <a:bodyPr vert="horz" wrap="square" lIns="90170" tIns="46990" rIns="90170" bIns="46990" rtlCol="0">
            <a:normAutofit fontScale="50000"/>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800" b="1" spc="0">
                <a:solidFill>
                  <a:schemeClr val="dk1"/>
                </a:solidFill>
                <a:uFillTx/>
                <a:latin typeface="Calibri" panose="020F0502020204030204" charset="0"/>
                <a:cs typeface="Calibri" panose="020F0502020204030204" charset="0"/>
                <a:sym typeface="+mn-ea"/>
              </a:rPr>
              <a:t>Waves definition:</a:t>
            </a:r>
            <a:r>
              <a:rPr lang="en-US" altLang="zh-CN" sz="2800" spc="0">
                <a:solidFill>
                  <a:schemeClr val="dk1"/>
                </a:solidFill>
                <a:uFillTx/>
                <a:latin typeface="Calibri" panose="020F0502020204030204" charset="0"/>
                <a:cs typeface="Calibri" panose="020F0502020204030204" charset="0"/>
                <a:sym typeface="+mn-ea"/>
              </a:rPr>
              <a:t> The first and last days of time periods when the daily numbers of cases all exceeded </a:t>
            </a:r>
            <a:r>
              <a:rPr lang="en-US" altLang="zh-CN" sz="2800" spc="0">
                <a:solidFill>
                  <a:schemeClr val="accent5">
                    <a:lumMod val="50000"/>
                  </a:schemeClr>
                </a:solidFill>
                <a:uFillTx/>
                <a:latin typeface="Calibri" panose="020F0502020204030204" charset="0"/>
                <a:cs typeface="Calibri" panose="020F0502020204030204" charset="0"/>
                <a:sym typeface="+mn-ea"/>
              </a:rPr>
              <a:t>5%</a:t>
            </a:r>
            <a:r>
              <a:rPr lang="en-US" altLang="zh-CN" sz="2800" spc="0">
                <a:solidFill>
                  <a:schemeClr val="dk1"/>
                </a:solidFill>
                <a:uFillTx/>
                <a:latin typeface="Calibri" panose="020F0502020204030204" charset="0"/>
                <a:cs typeface="Calibri" panose="020F0502020204030204" charset="0"/>
                <a:sym typeface="+mn-ea"/>
              </a:rPr>
              <a:t> of the maximum daily number of cases in 2020 in corresponding countries/states were defined as the start and end of the corresponding wave, respectively.</a:t>
            </a:r>
            <a:endParaRPr lang="en-US" altLang="zh-CN" sz="2800" spc="0">
              <a:solidFill>
                <a:schemeClr val="dk1"/>
              </a:solidFill>
              <a:uFillTx/>
              <a:latin typeface="Calibri" panose="020F0502020204030204" charset="0"/>
              <a:ea typeface="微软雅黑" panose="020B0503020204020204" pitchFamily="34" charset="-122"/>
              <a:cs typeface="Calibri" panose="020F0502020204030204" charset="0"/>
              <a:sym typeface="+mn-ea"/>
            </a:endParaRPr>
          </a:p>
        </p:txBody>
      </p:sp>
      <p:pic>
        <p:nvPicPr>
          <p:cNvPr id="6" name="图片 2" descr="图表&#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20" y="2972435"/>
            <a:ext cx="6293485" cy="3781425"/>
          </a:xfrm>
          <a:prstGeom prst="rect">
            <a:avLst/>
          </a:prstGeom>
        </p:spPr>
      </p:pic>
      <p:pic>
        <p:nvPicPr>
          <p:cNvPr id="8" name="image4.png"/>
          <p:cNvPicPr preferRelativeResize="0"/>
          <p:nvPr/>
        </p:nvPicPr>
        <p:blipFill>
          <a:blip r:embed="rId3"/>
          <a:srcRect/>
          <a:stretch>
            <a:fillRect/>
          </a:stretch>
        </p:blipFill>
        <p:spPr>
          <a:xfrm>
            <a:off x="6670040" y="935990"/>
            <a:ext cx="5318125" cy="3681730"/>
          </a:xfrm>
          <a:prstGeom prst="rect">
            <a:avLst/>
          </a:prstGeom>
        </p:spPr>
      </p:pic>
      <p:sp>
        <p:nvSpPr>
          <p:cNvPr id="9" name="文本框 8"/>
          <p:cNvSpPr txBox="1"/>
          <p:nvPr>
            <p:custDataLst>
              <p:tags r:id="rId4"/>
            </p:custDataLst>
          </p:nvPr>
        </p:nvSpPr>
        <p:spPr>
          <a:xfrm>
            <a:off x="6670040" y="4685030"/>
            <a:ext cx="5318125" cy="1209675"/>
          </a:xfrm>
          <a:prstGeom prst="rect">
            <a:avLst/>
          </a:prstGeom>
          <a:noFill/>
        </p:spPr>
        <p:txBody>
          <a:bodyPr wrap="square" rtlCol="0" anchor="t">
            <a:spAutoFit/>
          </a:bodyPr>
          <a:p>
            <a:pPr marL="285750" indent="-285750">
              <a:lnSpc>
                <a:spcPct val="130000"/>
              </a:lnSpc>
              <a:buFont typeface="Arial" panose="020B0604020202020204" pitchFamily="34" charset="0"/>
              <a:buChar char="•"/>
            </a:pPr>
            <a:r>
              <a:rPr lang="en-US" altLang="zh-CN" sz="1400" b="1">
                <a:solidFill>
                  <a:schemeClr val="dk1"/>
                </a:solidFill>
                <a:uFillTx/>
                <a:latin typeface="Calibri" panose="020F0502020204030204" charset="0"/>
                <a:cs typeface="Calibri" panose="020F0502020204030204" charset="0"/>
                <a:sym typeface="+mn-ea"/>
              </a:rPr>
              <a:t>Regional stratification: </a:t>
            </a:r>
            <a:r>
              <a:rPr lang="en-US" altLang="zh-CN" sz="1400">
                <a:solidFill>
                  <a:schemeClr val="dk1"/>
                </a:solidFill>
                <a:uFillTx/>
                <a:latin typeface="Calibri" panose="020F0502020204030204" charset="0"/>
                <a:cs typeface="Calibri" panose="020F0502020204030204" charset="0"/>
                <a:sym typeface="+mn-ea"/>
              </a:rPr>
              <a:t>We divided 133 countries into 4 groups at the regional level and 51 United States  into 3 groups at the subnational level based on their COVID-19 morbidity and mortality together with geographical proximity. </a:t>
            </a:r>
            <a:endParaRPr lang="en-US" altLang="zh-CN" sz="1400">
              <a:solidFill>
                <a:schemeClr val="dk1"/>
              </a:solidFill>
              <a:uFillTx/>
              <a:latin typeface="Calibri" panose="020F0502020204030204" charset="0"/>
              <a:cs typeface="Calibri" panose="020F0502020204030204" charset="0"/>
              <a:sym typeface="+mn-ea"/>
            </a:endParaRPr>
          </a:p>
        </p:txBody>
      </p:sp>
      <p:grpSp>
        <p:nvGrpSpPr>
          <p:cNvPr id="13" name="组合 12"/>
          <p:cNvGrpSpPr/>
          <p:nvPr/>
        </p:nvGrpSpPr>
        <p:grpSpPr>
          <a:xfrm>
            <a:off x="457155" y="152401"/>
            <a:ext cx="11277739" cy="1261744"/>
            <a:chOff x="720" y="240"/>
            <a:chExt cx="17760" cy="1987"/>
          </a:xfrm>
        </p:grpSpPr>
        <p:cxnSp>
          <p:nvCxnSpPr>
            <p:cNvPr id="4" name="直接连接符 3"/>
            <p:cNvCxnSpPr/>
            <p:nvPr>
              <p:custDataLst>
                <p:tags r:id="rId5"/>
              </p:custDataLst>
            </p:nvPr>
          </p:nvCxnSpPr>
          <p:spPr>
            <a:xfrm>
              <a:off x="720" y="1348"/>
              <a:ext cx="17760" cy="2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3" name="文本框 6"/>
            <p:cNvSpPr txBox="1"/>
            <p:nvPr>
              <p:custDataLst>
                <p:tags r:id="rId6"/>
              </p:custDataLst>
            </p:nvPr>
          </p:nvSpPr>
          <p:spPr>
            <a:xfrm>
              <a:off x="720" y="240"/>
              <a:ext cx="17760" cy="96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4000">
                  <a:solidFill>
                    <a:schemeClr val="accent1"/>
                  </a:solidFill>
                  <a:uFillTx/>
                  <a:latin typeface="Calibri" panose="020F0502020204030204" charset="0"/>
                  <a:cs typeface="Calibri" panose="020F0502020204030204" charset="0"/>
                  <a:sym typeface="+mn-ea"/>
                </a:rPr>
                <a:t>2.Method</a:t>
              </a:r>
              <a:endParaRPr lang="en-US" altLang="zh-CN" sz="4000">
                <a:solidFill>
                  <a:schemeClr val="accent1"/>
                </a:solidFill>
                <a:uFillTx/>
                <a:latin typeface="Calibri" panose="020F0502020204030204" charset="0"/>
                <a:cs typeface="Calibri" panose="020F0502020204030204" charset="0"/>
                <a:sym typeface="+mn-ea"/>
              </a:endParaRPr>
            </a:p>
          </p:txBody>
        </p:sp>
        <p:grpSp>
          <p:nvGrpSpPr>
            <p:cNvPr id="12" name="组合 11"/>
            <p:cNvGrpSpPr/>
            <p:nvPr/>
          </p:nvGrpSpPr>
          <p:grpSpPr>
            <a:xfrm>
              <a:off x="727" y="1267"/>
              <a:ext cx="6403" cy="960"/>
              <a:chOff x="720" y="1200"/>
              <a:chExt cx="6403" cy="960"/>
            </a:xfrm>
          </p:grpSpPr>
          <p:sp>
            <p:nvSpPr>
              <p:cNvPr id="11" name="五边形 10"/>
              <p:cNvSpPr/>
              <p:nvPr>
                <p:custDataLst>
                  <p:tags r:id="rId7"/>
                </p:custDataLst>
              </p:nvPr>
            </p:nvSpPr>
            <p:spPr>
              <a:xfrm>
                <a:off x="720" y="1368"/>
                <a:ext cx="6403" cy="674"/>
              </a:xfrm>
              <a:prstGeom prst="homePlate">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 name="文本框 6"/>
              <p:cNvSpPr txBox="1"/>
              <p:nvPr>
                <p:custDataLst>
                  <p:tags r:id="rId8"/>
                </p:custDataLst>
              </p:nvPr>
            </p:nvSpPr>
            <p:spPr>
              <a:xfrm>
                <a:off x="761" y="1200"/>
                <a:ext cx="6362" cy="96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2000">
                    <a:solidFill>
                      <a:schemeClr val="tx1"/>
                    </a:solidFill>
                    <a:uFillTx/>
                    <a:latin typeface="Calibri" panose="020F0502020204030204" charset="0"/>
                    <a:cs typeface="Calibri" panose="020F0502020204030204" charset="0"/>
                    <a:sym typeface="+mn-ea"/>
                  </a:rPr>
                  <a:t>2.1 Definition of waves and groups</a:t>
                </a:r>
                <a:endParaRPr lang="en-US" altLang="zh-CN" sz="2000">
                  <a:solidFill>
                    <a:schemeClr val="tx1"/>
                  </a:solidFill>
                  <a:uFillTx/>
                  <a:latin typeface="Calibri" panose="020F0502020204030204" charset="0"/>
                  <a:cs typeface="Calibri" panose="020F0502020204030204" charset="0"/>
                  <a:sym typeface="+mn-ea"/>
                </a:endParaRPr>
              </a:p>
            </p:txBody>
          </p:sp>
        </p:grpSp>
      </p:grpSp>
      <p:pic>
        <p:nvPicPr>
          <p:cNvPr id="14" name="图片 13" descr="R-C"/>
          <p:cNvPicPr>
            <a:picLocks noChangeAspect="1"/>
          </p:cNvPicPr>
          <p:nvPr/>
        </p:nvPicPr>
        <p:blipFill>
          <a:blip r:embed="rId9"/>
          <a:stretch>
            <a:fillRect/>
          </a:stretch>
        </p:blipFill>
        <p:spPr>
          <a:xfrm>
            <a:off x="7196455" y="152400"/>
            <a:ext cx="4424680" cy="635635"/>
          </a:xfrm>
          <a:prstGeom prst="rect">
            <a:avLst/>
          </a:prstGeom>
        </p:spPr>
      </p:pic>
    </p:spTree>
    <p:custDataLst>
      <p:tags r:id="rId10"/>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mc:Choice xmlns:a14="http://schemas.microsoft.com/office/drawing/2010/main" Requires="a14">
          <p:sp>
            <p:nvSpPr>
              <p:cNvPr id="10" name="文本框 9"/>
              <p:cNvSpPr txBox="1"/>
              <p:nvPr>
                <p:custDataLst>
                  <p:tags r:id="rId1"/>
                </p:custDataLst>
              </p:nvPr>
            </p:nvSpPr>
            <p:spPr>
              <a:xfrm>
                <a:off x="466090" y="1365250"/>
                <a:ext cx="5496560" cy="4679950"/>
              </a:xfrm>
              <a:prstGeom prst="rect">
                <a:avLst/>
              </a:prstGeom>
              <a:noFill/>
              <a:ln w="9525">
                <a:noFill/>
              </a:ln>
            </p:spPr>
            <p:txBody>
              <a:bodyPr wrap="square">
                <a:spAutoFit/>
              </a:bodyPr>
              <a:p>
                <a:pPr indent="0">
                  <a:lnSpc>
                    <a:spcPct val="100000"/>
                  </a:lnSpc>
                </a:pPr>
                <a:r>
                  <a:rPr lang="en-US" altLang="zh-CN" sz="1400" b="0">
                    <a:solidFill>
                      <a:schemeClr val="dk1"/>
                    </a:solidFill>
                    <a:latin typeface="Calibri" panose="020F0502020204030204" charset="0"/>
                    <a:ea typeface="微软雅黑" panose="020B0503020204020204" pitchFamily="34" charset="-122"/>
                    <a:cs typeface="Calibri" panose="020F0502020204030204" charset="0"/>
                  </a:rPr>
                  <a:t>      A </a:t>
                </a:r>
                <a:r>
                  <a:rPr lang="en-US" altLang="zh-CN" sz="1400" b="0">
                    <a:solidFill>
                      <a:schemeClr val="accent5">
                        <a:lumMod val="50000"/>
                      </a:schemeClr>
                    </a:solidFill>
                    <a:latin typeface="Calibri" panose="020F0502020204030204" charset="0"/>
                    <a:ea typeface="微软雅黑" panose="020B0503020204020204" pitchFamily="34" charset="-122"/>
                    <a:cs typeface="Calibri" panose="020F0502020204030204" charset="0"/>
                  </a:rPr>
                  <a:t>Bayesian inference model</a:t>
                </a:r>
                <a:r>
                  <a:rPr lang="en-US" altLang="zh-CN" sz="1400" b="0">
                    <a:solidFill>
                      <a:schemeClr val="dk1"/>
                    </a:solidFill>
                    <a:latin typeface="Calibri" panose="020F0502020204030204" charset="0"/>
                    <a:ea typeface="微软雅黑" panose="020B0503020204020204" pitchFamily="34" charset="-122"/>
                    <a:cs typeface="Calibri" panose="020F0502020204030204" charset="0"/>
                  </a:rPr>
                  <a:t> (Brauner et al., 2021; Flaxman et al., 2020) was built to measure relative contributions of NPIs    on the observed decay ratio of COVID-19 infections (denoted as </a:t>
                </a:r>
                <a:r>
                  <a:rPr lang="en-US" altLang="zh-CN" sz="1400">
                    <a:solidFill>
                      <a:schemeClr val="dk1"/>
                    </a:solidFill>
                    <a:latin typeface="Calibri" panose="020F0502020204030204" charset="0"/>
                    <a:ea typeface="微软雅黑" panose="020B0503020204020204" pitchFamily="34" charset="-122"/>
                    <a:cs typeface="Calibri" panose="020F0502020204030204" charset="0"/>
                    <a:sym typeface="+mn-ea"/>
                  </a:rPr>
                  <a:t> </a:t>
                </a:r>
                <a14:m>
                  <m:oMath xmlns:m="http://schemas.openxmlformats.org/officeDocument/2006/math">
                    <m:sSub>
                      <m:sSubPr>
                        <m:ctrlPr>
                          <a:rPr lang="en-US" altLang="zh-CN" sz="1400" i="1">
                            <a:solidFill>
                              <a:schemeClr val="dk1"/>
                            </a:solidFill>
                            <a:latin typeface="Cambria Math" panose="02040503050406030204" charset="0"/>
                            <a:ea typeface="微软雅黑" panose="020B0503020204020204" pitchFamily="34" charset="-122"/>
                            <a:cs typeface="Cambria Math" panose="02040503050406030204" charset="0"/>
                          </a:rPr>
                        </m:ctrlPr>
                      </m:sSubPr>
                      <m:e>
                        <m:r>
                          <a:rPr lang="en-US" altLang="zh-CN" sz="1400" i="1">
                            <a:solidFill>
                              <a:schemeClr val="dk1"/>
                            </a:solidFill>
                            <a:latin typeface="Cambria Math" panose="02040503050406030204" charset="0"/>
                            <a:ea typeface="MS Mincho" charset="0"/>
                            <a:cs typeface="Cambria Math" panose="02040503050406030204" charset="0"/>
                          </a:rPr>
                          <m:t>%</m:t>
                        </m:r>
                        <m:r>
                          <a:rPr lang="en-US" altLang="zh-CN" sz="1400" i="1">
                            <a:solidFill>
                              <a:schemeClr val="dk1"/>
                            </a:solidFill>
                            <a:latin typeface="Cambria Math" panose="02040503050406030204" charset="0"/>
                            <a:ea typeface="MS Mincho" charset="0"/>
                            <a:cs typeface="Cambria Math" panose="02040503050406030204" charset="0"/>
                          </a:rPr>
                          <m:t>𝜔</m:t>
                        </m:r>
                      </m:e>
                      <m:sub>
                        <m:r>
                          <a:rPr lang="en-US" altLang="zh-CN" sz="1400" i="1">
                            <a:solidFill>
                              <a:schemeClr val="dk1"/>
                            </a:solidFill>
                            <a:latin typeface="Cambria Math" panose="02040503050406030204" charset="0"/>
                            <a:ea typeface="MS Mincho" charset="0"/>
                            <a:cs typeface="Cambria Math" panose="02040503050406030204" charset="0"/>
                          </a:rPr>
                          <m:t>𝑡</m:t>
                        </m:r>
                      </m:sub>
                    </m:sSub>
                  </m:oMath>
                </a14:m>
                <a:r>
                  <a:rPr lang="en-US" altLang="zh-CN" sz="1400" b="0">
                    <a:solidFill>
                      <a:schemeClr val="dk1"/>
                    </a:solidFill>
                    <a:latin typeface="Calibri" panose="020F0502020204030204" charset="0"/>
                    <a:ea typeface="微软雅黑" panose="020B0503020204020204" pitchFamily="34" charset="-122"/>
                    <a:cs typeface="Calibri" panose="020F0502020204030204" charset="0"/>
                  </a:rPr>
                  <a:t> </a:t>
                </a:r>
                <a:r>
                  <a:rPr lang="en-US" altLang="zh-CN" sz="1400">
                    <a:solidFill>
                      <a:schemeClr val="dk1"/>
                    </a:solidFill>
                    <a:latin typeface="Calibri" panose="020F0502020204030204" charset="0"/>
                    <a:ea typeface="微软雅黑" panose="020B0503020204020204" pitchFamily="34" charset="-122"/>
                    <a:cs typeface="Calibri" panose="020F0502020204030204" charset="0"/>
                    <a:sym typeface="+mn-ea"/>
                  </a:rPr>
                  <a:t>) using the existence and intensity change of these interventions.</a:t>
                </a:r>
                <a:endParaRPr lang="en-US" altLang="zh-CN" sz="1400">
                  <a:solidFill>
                    <a:schemeClr val="dk1"/>
                  </a:solidFill>
                  <a:latin typeface="Calibri" panose="020F0502020204030204" charset="0"/>
                  <a:ea typeface="微软雅黑" panose="020B0503020204020204" pitchFamily="34" charset="-122"/>
                  <a:cs typeface="Calibri" panose="020F0502020204030204" charset="0"/>
                  <a:sym typeface="+mn-ea"/>
                </a:endParaRPr>
              </a:p>
              <a:p>
                <a:pPr indent="0">
                  <a:lnSpc>
                    <a:spcPct val="100000"/>
                  </a:lnSpc>
                </a:pPr>
                <a:endParaRPr lang="en-US" altLang="zh-CN" sz="1400">
                  <a:solidFill>
                    <a:schemeClr val="dk1"/>
                  </a:solidFill>
                  <a:latin typeface="Calibri" panose="020F0502020204030204" charset="0"/>
                  <a:ea typeface="微软雅黑" panose="020B0503020204020204" pitchFamily="34" charset="-122"/>
                  <a:cs typeface="Calibri" panose="020F0502020204030204" charset="0"/>
                </a:endParaRPr>
              </a:p>
              <a:p>
                <a:pPr indent="0">
                  <a:lnSpc>
                    <a:spcPct val="100000"/>
                  </a:lnSpc>
                </a:pPr>
                <a:endParaRPr lang="en-US" altLang="zh-CN" sz="1400">
                  <a:solidFill>
                    <a:schemeClr val="dk1"/>
                  </a:solidFill>
                  <a:latin typeface="Calibri" panose="020F0502020204030204" charset="0"/>
                  <a:ea typeface="微软雅黑" panose="020B0503020204020204" pitchFamily="34" charset="-122"/>
                  <a:cs typeface="Calibri" panose="020F0502020204030204" charset="0"/>
                </a:endParaRPr>
              </a:p>
              <a:p>
                <a:pPr indent="0">
                  <a:lnSpc>
                    <a:spcPct val="100000"/>
                  </a:lnSpc>
                </a:pPr>
                <a:endParaRPr lang="en-US" altLang="zh-CN" sz="1400">
                  <a:solidFill>
                    <a:schemeClr val="dk1"/>
                  </a:solidFill>
                  <a:latin typeface="Calibri" panose="020F0502020204030204" charset="0"/>
                  <a:ea typeface="微软雅黑" panose="020B0503020204020204" pitchFamily="34" charset="-122"/>
                  <a:cs typeface="Calibri" panose="020F0502020204030204" charset="0"/>
                </a:endParaRPr>
              </a:p>
              <a:p>
                <a:pPr indent="0">
                  <a:lnSpc>
                    <a:spcPct val="100000"/>
                  </a:lnSpc>
                </a:pPr>
                <a:r>
                  <a:rPr lang="en-US" altLang="zh-CN" sz="1400">
                    <a:solidFill>
                      <a:schemeClr val="dk1"/>
                    </a:solidFill>
                    <a:latin typeface="Calibri" panose="020F0502020204030204" charset="0"/>
                    <a:ea typeface="微软雅黑" panose="020B0503020204020204" pitchFamily="34" charset="-122"/>
                    <a:cs typeface="Calibri" panose="020F0502020204030204" charset="0"/>
                  </a:rPr>
                  <a:t>    where  </a:t>
                </a:r>
                <a14:m>
                  <m:oMath xmlns:m="http://schemas.openxmlformats.org/officeDocument/2006/math">
                    <m:sSub>
                      <m:sSubPr>
                        <m:ctrlPr>
                          <a:rPr lang="en-US" altLang="zh-CN" sz="1400" i="1">
                            <a:solidFill>
                              <a:schemeClr val="dk1"/>
                            </a:solidFill>
                            <a:latin typeface="Cambria Math" panose="02040503050406030204" charset="0"/>
                            <a:ea typeface="微软雅黑" panose="020B0503020204020204" pitchFamily="34" charset="-122"/>
                            <a:cs typeface="Cambria Math" panose="02040503050406030204" charset="0"/>
                          </a:rPr>
                        </m:ctrlPr>
                      </m:sSubPr>
                      <m:e>
                        <m:r>
                          <a:rPr lang="en-US" altLang="zh-CN" sz="1400" i="1">
                            <a:solidFill>
                              <a:schemeClr val="dk1"/>
                            </a:solidFill>
                            <a:latin typeface="Cambria Math" panose="02040503050406030204" charset="0"/>
                            <a:ea typeface="MS Mincho" charset="0"/>
                            <a:cs typeface="Cambria Math" panose="02040503050406030204" charset="0"/>
                          </a:rPr>
                          <m:t>𝜔</m:t>
                        </m:r>
                      </m:e>
                      <m:sub>
                        <m:r>
                          <a:rPr lang="en-US" altLang="zh-CN" sz="1400" i="1">
                            <a:solidFill>
                              <a:schemeClr val="dk1"/>
                            </a:solidFill>
                            <a:latin typeface="Cambria Math" panose="02040503050406030204" charset="0"/>
                            <a:ea typeface="MS Mincho" charset="0"/>
                            <a:cs typeface="Cambria Math" panose="02040503050406030204" charset="0"/>
                          </a:rPr>
                          <m:t>0</m:t>
                        </m:r>
                      </m:sub>
                    </m:sSub>
                    <m:r>
                      <a:rPr lang="en-US" altLang="zh-CN" sz="1400" i="1">
                        <a:solidFill>
                          <a:schemeClr val="dk1"/>
                        </a:solidFill>
                        <a:latin typeface="Cambria Math" panose="02040503050406030204" charset="0"/>
                        <a:ea typeface="MS Mincho" charset="0"/>
                        <a:cs typeface="Cambria Math" panose="02040503050406030204" charset="0"/>
                      </a:rPr>
                      <m:t> </m:t>
                    </m:r>
                  </m:oMath>
                </a14:m>
                <a:r>
                  <a:rPr lang="en-US" altLang="zh-CN" sz="1400">
                    <a:solidFill>
                      <a:schemeClr val="dk1"/>
                    </a:solidFill>
                    <a:latin typeface="Calibri" panose="020F0502020204030204" charset="0"/>
                    <a:ea typeface="微软雅黑" panose="020B0503020204020204" pitchFamily="34" charset="-122"/>
                    <a:cs typeface="Calibri" panose="020F0502020204030204" charset="0"/>
                  </a:rPr>
                  <a:t> represents </a:t>
                </a:r>
                <a:r>
                  <a:rPr lang="en-US" altLang="zh-CN" sz="1400">
                    <a:solidFill>
                      <a:schemeClr val="accent5">
                        <a:lumMod val="50000"/>
                      </a:schemeClr>
                    </a:solidFill>
                    <a:latin typeface="Calibri" panose="020F0502020204030204" charset="0"/>
                    <a:ea typeface="微软雅黑" panose="020B0503020204020204" pitchFamily="34" charset="-122"/>
                    <a:cs typeface="Calibri" panose="020F0502020204030204" charset="0"/>
                  </a:rPr>
                  <a:t>the baseline growth rate</a:t>
                </a:r>
                <a:r>
                  <a:rPr lang="en-US" altLang="zh-CN" sz="1400">
                    <a:solidFill>
                      <a:schemeClr val="dk1"/>
                    </a:solidFill>
                    <a:latin typeface="Calibri" panose="020F0502020204030204" charset="0"/>
                    <a:ea typeface="微软雅黑" panose="020B0503020204020204" pitchFamily="34" charset="-122"/>
                    <a:cs typeface="Calibri" panose="020F0502020204030204" charset="0"/>
                  </a:rPr>
                  <a:t> without interventions,  </a:t>
                </a:r>
                <a14:m>
                  <m:oMath xmlns:m="http://schemas.openxmlformats.org/officeDocument/2006/math">
                    <m:sSub>
                      <m:sSubPr>
                        <m:ctrlPr>
                          <a:rPr lang="en-US" altLang="zh-CN" sz="1400" i="1">
                            <a:solidFill>
                              <a:schemeClr val="dk1"/>
                            </a:solidFill>
                            <a:latin typeface="Cambria Math" panose="02040503050406030204" charset="0"/>
                            <a:ea typeface="微软雅黑" panose="020B0503020204020204" pitchFamily="34" charset="-122"/>
                            <a:cs typeface="Cambria Math" panose="02040503050406030204" charset="0"/>
                          </a:rPr>
                        </m:ctrlPr>
                      </m:sSubPr>
                      <m:e>
                        <m:r>
                          <a:rPr lang="en-US" altLang="zh-CN" sz="1400" i="1">
                            <a:solidFill>
                              <a:schemeClr val="dk1"/>
                            </a:solidFill>
                            <a:latin typeface="Cambria Math" panose="02040503050406030204" charset="0"/>
                            <a:ea typeface="MS Mincho" charset="0"/>
                            <a:cs typeface="Cambria Math" panose="02040503050406030204" charset="0"/>
                          </a:rPr>
                          <m:t>𝛼</m:t>
                        </m:r>
                      </m:e>
                      <m:sub>
                        <m:r>
                          <a:rPr lang="en-US" altLang="zh-CN" sz="1400" i="1">
                            <a:solidFill>
                              <a:schemeClr val="dk1"/>
                            </a:solidFill>
                            <a:latin typeface="Cambria Math" panose="02040503050406030204" charset="0"/>
                            <a:ea typeface="微软雅黑" panose="020B0503020204020204" pitchFamily="34" charset="-122"/>
                            <a:cs typeface="Cambria Math" panose="02040503050406030204" charset="0"/>
                          </a:rPr>
                          <m:t>𝑖</m:t>
                        </m:r>
                      </m:sub>
                    </m:sSub>
                    <m:r>
                      <a:rPr lang="en-US" altLang="zh-CN" sz="1400" i="1">
                        <a:solidFill>
                          <a:schemeClr val="dk1"/>
                        </a:solidFill>
                        <a:latin typeface="Cambria Math" panose="02040503050406030204" charset="0"/>
                        <a:ea typeface="MS Mincho" charset="0"/>
                        <a:cs typeface="Cambria Math" panose="02040503050406030204" charset="0"/>
                      </a:rPr>
                      <m:t> </m:t>
                    </m:r>
                  </m:oMath>
                </a14:m>
                <a:r>
                  <a:rPr lang="en-US" altLang="zh-CN" sz="1400">
                    <a:solidFill>
                      <a:schemeClr val="dk1"/>
                    </a:solidFill>
                    <a:latin typeface="Calibri" panose="020F0502020204030204" charset="0"/>
                    <a:ea typeface="微软雅黑" panose="020B0503020204020204" pitchFamily="34" charset="-122"/>
                    <a:cs typeface="Calibri" panose="020F0502020204030204" charset="0"/>
                  </a:rPr>
                  <a:t> is the coefficient of NPIs and control variables </a:t>
                </a:r>
                <a14:m>
                  <m:oMath xmlns:m="http://schemas.openxmlformats.org/officeDocument/2006/math">
                    <m:sSub>
                      <m:sSubPr>
                        <m:ctrlPr>
                          <a:rPr lang="en-US" altLang="zh-CN" sz="1400" i="1">
                            <a:solidFill>
                              <a:schemeClr val="dk1"/>
                            </a:solidFill>
                            <a:latin typeface="Cambria Math" panose="02040503050406030204" charset="0"/>
                            <a:ea typeface="微软雅黑" panose="020B0503020204020204" pitchFamily="34" charset="-122"/>
                            <a:cs typeface="Cambria Math" panose="02040503050406030204" charset="0"/>
                          </a:rPr>
                        </m:ctrlPr>
                      </m:sSubPr>
                      <m:e>
                        <m:r>
                          <a:rPr lang="en-US" altLang="zh-CN" sz="1400" i="1">
                            <a:solidFill>
                              <a:schemeClr val="dk1"/>
                            </a:solidFill>
                            <a:latin typeface="Cambria Math" panose="02040503050406030204" charset="0"/>
                            <a:ea typeface="微软雅黑" panose="020B0503020204020204" pitchFamily="34" charset="-122"/>
                            <a:cs typeface="Cambria Math" panose="02040503050406030204" charset="0"/>
                          </a:rPr>
                          <m:t>𝑥</m:t>
                        </m:r>
                      </m:e>
                      <m:sub>
                        <m:r>
                          <a:rPr lang="en-US" altLang="zh-CN" sz="1400" i="1">
                            <a:solidFill>
                              <a:schemeClr val="dk1"/>
                            </a:solidFill>
                            <a:latin typeface="Cambria Math" panose="02040503050406030204" charset="0"/>
                            <a:ea typeface="微软雅黑" panose="020B0503020204020204" pitchFamily="34" charset="-122"/>
                            <a:cs typeface="Cambria Math" panose="02040503050406030204" charset="0"/>
                          </a:rPr>
                          <m:t>𝑖</m:t>
                        </m:r>
                        <m:r>
                          <a:rPr lang="en-US" altLang="zh-CN" sz="1400" i="1">
                            <a:solidFill>
                              <a:schemeClr val="dk1"/>
                            </a:solidFill>
                            <a:latin typeface="Cambria Math" panose="02040503050406030204" charset="0"/>
                            <a:ea typeface="MS Mincho" charset="0"/>
                            <a:cs typeface="Cambria Math" panose="02040503050406030204" charset="0"/>
                          </a:rPr>
                          <m:t>,</m:t>
                        </m:r>
                        <m:r>
                          <a:rPr lang="en-US" altLang="zh-CN" sz="1400" i="1">
                            <a:solidFill>
                              <a:schemeClr val="dk1"/>
                            </a:solidFill>
                            <a:latin typeface="Cambria Math" panose="02040503050406030204" charset="0"/>
                            <a:ea typeface="微软雅黑" panose="020B0503020204020204" pitchFamily="34" charset="-122"/>
                            <a:cs typeface="Cambria Math" panose="02040503050406030204" charset="0"/>
                          </a:rPr>
                          <m:t>𝑡</m:t>
                        </m:r>
                      </m:sub>
                    </m:sSub>
                  </m:oMath>
                </a14:m>
                <a:r>
                  <a:rPr lang="en-US" altLang="zh-CN" sz="1400">
                    <a:solidFill>
                      <a:schemeClr val="dk1"/>
                    </a:solidFill>
                    <a:latin typeface="Calibri" panose="020F0502020204030204" charset="0"/>
                    <a:ea typeface="微软雅黑" panose="020B0503020204020204" pitchFamily="34" charset="-122"/>
                    <a:cs typeface="Calibri" panose="020F0502020204030204" charset="0"/>
                  </a:rPr>
                  <a:t>  on day </a:t>
                </a:r>
                <a14:m>
                  <m:oMath xmlns:m="http://schemas.openxmlformats.org/officeDocument/2006/math">
                    <m:r>
                      <a:rPr lang="en-US" altLang="zh-CN" sz="1400" i="1">
                        <a:solidFill>
                          <a:schemeClr val="dk1"/>
                        </a:solidFill>
                        <a:latin typeface="Cambria Math" panose="02040503050406030204" charset="0"/>
                        <a:ea typeface="微软雅黑" panose="020B0503020204020204" pitchFamily="34" charset="-122"/>
                        <a:cs typeface="Cambria Math" panose="02040503050406030204" charset="0"/>
                      </a:rPr>
                      <m:t>𝑡</m:t>
                    </m:r>
                  </m:oMath>
                </a14:m>
                <a:r>
                  <a:rPr lang="en-US" altLang="zh-CN" sz="1400">
                    <a:solidFill>
                      <a:schemeClr val="dk1"/>
                    </a:solidFill>
                    <a:latin typeface="Calibri" panose="020F0502020204030204" charset="0"/>
                    <a:ea typeface="微软雅黑" panose="020B0503020204020204" pitchFamily="34" charset="-122"/>
                    <a:cs typeface="Calibri" panose="020F0502020204030204" charset="0"/>
                  </a:rPr>
                  <a:t> , and </a:t>
                </a:r>
                <a14:m>
                  <m:oMath xmlns:m="http://schemas.openxmlformats.org/officeDocument/2006/math">
                    <m:r>
                      <a:rPr lang="en-US" altLang="zh-CN" sz="1400" i="1">
                        <a:solidFill>
                          <a:schemeClr val="dk1"/>
                        </a:solidFill>
                        <a:latin typeface="Cambria Math" panose="02040503050406030204" charset="0"/>
                        <a:ea typeface="MS Mincho" charset="0"/>
                        <a:cs typeface="Cambria Math" panose="02040503050406030204" charset="0"/>
                      </a:rPr>
                      <m:t>𝜀</m:t>
                    </m:r>
                  </m:oMath>
                </a14:m>
                <a:r>
                  <a:rPr lang="en-US" altLang="zh-CN" sz="1400">
                    <a:solidFill>
                      <a:schemeClr val="dk1"/>
                    </a:solidFill>
                    <a:latin typeface="Calibri" panose="020F0502020204030204" charset="0"/>
                    <a:ea typeface="微软雅黑" panose="020B0503020204020204" pitchFamily="34" charset="-122"/>
                    <a:cs typeface="Calibri" panose="020F0502020204030204" charset="0"/>
                  </a:rPr>
                  <a:t> is the error term representing the uncertainty of decay ratio. </a:t>
                </a:r>
                <a:endParaRPr lang="en-US" altLang="zh-CN" sz="1400">
                  <a:solidFill>
                    <a:schemeClr val="dk1"/>
                  </a:solidFill>
                  <a:latin typeface="Calibri" panose="020F0502020204030204" charset="0"/>
                  <a:ea typeface="微软雅黑" panose="020B0503020204020204" pitchFamily="34" charset="-122"/>
                  <a:cs typeface="Calibri" panose="020F0502020204030204" charset="0"/>
                </a:endParaRPr>
              </a:p>
              <a:p>
                <a:pPr indent="0">
                  <a:lnSpc>
                    <a:spcPct val="100000"/>
                  </a:lnSpc>
                </a:pPr>
                <a:endParaRPr lang="en-US" altLang="zh-CN" sz="1400">
                  <a:solidFill>
                    <a:schemeClr val="dk1"/>
                  </a:solidFill>
                  <a:latin typeface="Calibri" panose="020F0502020204030204" charset="0"/>
                  <a:ea typeface="微软雅黑" panose="020B0503020204020204" pitchFamily="34" charset="-122"/>
                  <a:cs typeface="Calibri" panose="020F0502020204030204" charset="0"/>
                </a:endParaRPr>
              </a:p>
              <a:p>
                <a:pPr indent="0">
                  <a:lnSpc>
                    <a:spcPct val="100000"/>
                  </a:lnSpc>
                </a:pPr>
                <a:r>
                  <a:rPr lang="en-US" altLang="zh-CN" sz="1400">
                    <a:solidFill>
                      <a:schemeClr val="dk1"/>
                    </a:solidFill>
                    <a:latin typeface="Calibri" panose="020F0502020204030204" charset="0"/>
                    <a:ea typeface="微软雅黑" panose="020B0503020204020204" pitchFamily="34" charset="-122"/>
                    <a:cs typeface="Calibri" panose="020F0502020204030204" charset="0"/>
                  </a:rPr>
                  <a:t>     The effect of NPIs set </a:t>
                </a:r>
                <a14:m>
                  <m:oMath xmlns:m="http://schemas.openxmlformats.org/officeDocument/2006/math">
                    <m:r>
                      <a:rPr lang="en-US" altLang="zh-CN" sz="1400" i="1">
                        <a:solidFill>
                          <a:schemeClr val="dk1"/>
                        </a:solidFill>
                        <a:latin typeface="Cambria Math" panose="02040503050406030204" charset="0"/>
                        <a:ea typeface="微软雅黑" panose="020B0503020204020204" pitchFamily="34" charset="-122"/>
                        <a:cs typeface="Cambria Math" panose="02040503050406030204" charset="0"/>
                      </a:rPr>
                      <m:t>𝑋</m:t>
                    </m:r>
                  </m:oMath>
                </a14:m>
                <a:r>
                  <a:rPr lang="en-US" altLang="zh-CN" sz="1400">
                    <a:solidFill>
                      <a:schemeClr val="dk1"/>
                    </a:solidFill>
                    <a:latin typeface="Calibri" panose="020F0502020204030204" charset="0"/>
                    <a:ea typeface="微软雅黑" panose="020B0503020204020204" pitchFamily="34" charset="-122"/>
                    <a:cs typeface="Calibri" panose="020F0502020204030204" charset="0"/>
                  </a:rPr>
                  <a:t> in a period, such as the first wave of the pandemic, can be interpreted as a decay ratio in  </a:t>
                </a:r>
                <a14:m>
                  <m:oMath xmlns:m="http://schemas.openxmlformats.org/officeDocument/2006/math">
                    <m:sSub>
                      <m:sSubPr>
                        <m:ctrlPr>
                          <a:rPr lang="en-US" altLang="zh-CN" sz="1400" i="1">
                            <a:solidFill>
                              <a:schemeClr val="dk1"/>
                            </a:solidFill>
                            <a:latin typeface="Cambria Math" panose="02040503050406030204" charset="0"/>
                            <a:ea typeface="微软雅黑" panose="020B0503020204020204" pitchFamily="34" charset="-122"/>
                            <a:cs typeface="Cambria Math" panose="02040503050406030204" charset="0"/>
                          </a:rPr>
                        </m:ctrlPr>
                      </m:sSubPr>
                      <m:e>
                        <m:r>
                          <a:rPr lang="en-US" altLang="zh-CN" sz="1400" i="1">
                            <a:solidFill>
                              <a:schemeClr val="dk1"/>
                            </a:solidFill>
                            <a:latin typeface="Cambria Math" panose="02040503050406030204" charset="0"/>
                            <a:ea typeface="MS Mincho" charset="0"/>
                            <a:cs typeface="Cambria Math" panose="02040503050406030204" charset="0"/>
                          </a:rPr>
                          <m:t>𝜔</m:t>
                        </m:r>
                      </m:e>
                      <m:sub>
                        <m:r>
                          <a:rPr lang="en-US" altLang="zh-CN" sz="1400" i="1">
                            <a:solidFill>
                              <a:schemeClr val="dk1"/>
                            </a:solidFill>
                            <a:latin typeface="Cambria Math" panose="02040503050406030204" charset="0"/>
                            <a:ea typeface="MS Mincho" charset="0"/>
                            <a:cs typeface="Cambria Math" panose="02040503050406030204" charset="0"/>
                          </a:rPr>
                          <m:t>0</m:t>
                        </m:r>
                      </m:sub>
                    </m:sSub>
                  </m:oMath>
                </a14:m>
                <a:r>
                  <a:rPr lang="en-US" altLang="zh-CN" sz="1400">
                    <a:solidFill>
                      <a:schemeClr val="dk1"/>
                    </a:solidFill>
                    <a:latin typeface="Calibri" panose="020F0502020204030204" charset="0"/>
                    <a:ea typeface="微软雅黑" panose="020B0503020204020204" pitchFamily="34" charset="-122"/>
                    <a:cs typeface="Calibri" panose="020F0502020204030204" charset="0"/>
                  </a:rPr>
                  <a:t> by computing </a:t>
                </a:r>
                <a14:m>
                  <m:oMath xmlns:m="http://schemas.openxmlformats.org/officeDocument/2006/math">
                    <m:sSub>
                      <m:sSubPr>
                        <m:ctrlPr>
                          <a:rPr lang="en-US" altLang="zh-CN" sz="1400" i="1">
                            <a:solidFill>
                              <a:schemeClr val="accent5">
                                <a:lumMod val="50000"/>
                              </a:schemeClr>
                            </a:solidFill>
                            <a:latin typeface="Cambria Math" panose="02040503050406030204" charset="0"/>
                            <a:ea typeface="微软雅黑" panose="020B0503020204020204" pitchFamily="34" charset="-122"/>
                            <a:cs typeface="Cambria Math" panose="02040503050406030204" charset="0"/>
                          </a:rPr>
                        </m:ctrlPr>
                      </m:sSubPr>
                      <m:e>
                        <m:r>
                          <a:rPr lang="en-US" altLang="zh-CN" sz="1400" i="1">
                            <a:solidFill>
                              <a:schemeClr val="accent5">
                                <a:lumMod val="50000"/>
                              </a:schemeClr>
                            </a:solidFill>
                            <a:latin typeface="Cambria Math" panose="02040503050406030204" charset="0"/>
                            <a:ea typeface="微软雅黑" panose="020B0503020204020204" pitchFamily="34" charset="-122"/>
                            <a:cs typeface="Cambria Math" panose="02040503050406030204" charset="0"/>
                          </a:rPr>
                          <m:t>𝑒</m:t>
                        </m:r>
                      </m:e>
                      <m:sub>
                        <m:r>
                          <a:rPr lang="en-US" altLang="zh-CN" sz="1400" i="1">
                            <a:solidFill>
                              <a:schemeClr val="accent5">
                                <a:lumMod val="50000"/>
                              </a:schemeClr>
                            </a:solidFill>
                            <a:latin typeface="Cambria Math" panose="02040503050406030204" charset="0"/>
                            <a:ea typeface="微软雅黑" panose="020B0503020204020204" pitchFamily="34" charset="-122"/>
                            <a:cs typeface="Cambria Math" panose="02040503050406030204" charset="0"/>
                          </a:rPr>
                          <m:t>𝑖</m:t>
                        </m:r>
                      </m:sub>
                    </m:sSub>
                    <m:r>
                      <a:rPr lang="en-US" altLang="zh-CN" sz="1400" i="1">
                        <a:solidFill>
                          <a:schemeClr val="accent5">
                            <a:lumMod val="50000"/>
                          </a:schemeClr>
                        </a:solidFill>
                        <a:latin typeface="Cambria Math" panose="02040503050406030204" charset="0"/>
                        <a:ea typeface="MS Mincho" charset="0"/>
                        <a:cs typeface="Cambria Math" panose="02040503050406030204" charset="0"/>
                      </a:rPr>
                      <m:t>=</m:t>
                    </m:r>
                    <m:r>
                      <a:rPr lang="en-US" altLang="zh-CN" sz="1400" i="1">
                        <a:solidFill>
                          <a:schemeClr val="accent5">
                            <a:lumMod val="50000"/>
                          </a:schemeClr>
                        </a:solidFill>
                        <a:latin typeface="Cambria Math" panose="02040503050406030204" charset="0"/>
                        <a:ea typeface="MS Mincho" charset="0"/>
                        <a:cs typeface="Cambria Math" panose="02040503050406030204" charset="0"/>
                      </a:rPr>
                      <m:t>1</m:t>
                    </m:r>
                    <m:r>
                      <a:rPr lang="en-US" altLang="zh-CN" sz="1400" i="1">
                        <a:solidFill>
                          <a:schemeClr val="accent5">
                            <a:lumMod val="50000"/>
                          </a:schemeClr>
                        </a:solidFill>
                        <a:latin typeface="Cambria Math" panose="02040503050406030204" charset="0"/>
                        <a:ea typeface="MS Mincho" charset="0"/>
                        <a:cs typeface="Cambria Math" panose="02040503050406030204" charset="0"/>
                      </a:rPr>
                      <m:t>−</m:t>
                    </m:r>
                    <m:nary>
                      <m:naryPr>
                        <m:chr m:val="∏"/>
                        <m:limLoc m:val="subSup"/>
                        <m:supHide m:val="on"/>
                        <m:ctrlPr>
                          <a:rPr lang="en-US" altLang="zh-CN" sz="1400" i="1">
                            <a:solidFill>
                              <a:schemeClr val="accent5">
                                <a:lumMod val="50000"/>
                              </a:schemeClr>
                            </a:solidFill>
                            <a:latin typeface="Cambria Math" panose="02040503050406030204" charset="0"/>
                            <a:ea typeface="微软雅黑" panose="020B0503020204020204" pitchFamily="34" charset="-122"/>
                            <a:cs typeface="Cambria Math" panose="02040503050406030204" charset="0"/>
                          </a:rPr>
                        </m:ctrlPr>
                      </m:naryPr>
                      <m:sub>
                        <m:sSub>
                          <m:sSubPr>
                            <m:ctrlPr>
                              <a:rPr lang="en-US" altLang="zh-CN" sz="1400" i="1">
                                <a:solidFill>
                                  <a:schemeClr val="accent5">
                                    <a:lumMod val="50000"/>
                                  </a:schemeClr>
                                </a:solidFill>
                                <a:latin typeface="Cambria Math" panose="02040503050406030204" charset="0"/>
                                <a:ea typeface="微软雅黑" panose="020B0503020204020204" pitchFamily="34" charset="-122"/>
                                <a:cs typeface="Cambria Math" panose="02040503050406030204" charset="0"/>
                              </a:rPr>
                            </m:ctrlPr>
                          </m:sSubPr>
                          <m:e>
                            <m:r>
                              <a:rPr lang="en-US" altLang="zh-CN" sz="1400" i="1">
                                <a:solidFill>
                                  <a:schemeClr val="accent5">
                                    <a:lumMod val="50000"/>
                                  </a:schemeClr>
                                </a:solidFill>
                                <a:latin typeface="Cambria Math" panose="02040503050406030204" charset="0"/>
                                <a:ea typeface="微软雅黑" panose="020B0503020204020204" pitchFamily="34" charset="-122"/>
                                <a:cs typeface="Cambria Math" panose="02040503050406030204" charset="0"/>
                              </a:rPr>
                              <m:t>𝑥</m:t>
                            </m:r>
                          </m:e>
                          <m:sub>
                            <m:r>
                              <a:rPr lang="en-US" altLang="zh-CN" sz="1400" i="1">
                                <a:solidFill>
                                  <a:schemeClr val="accent5">
                                    <a:lumMod val="50000"/>
                                  </a:schemeClr>
                                </a:solidFill>
                                <a:latin typeface="Cambria Math" panose="02040503050406030204" charset="0"/>
                                <a:ea typeface="微软雅黑" panose="020B0503020204020204" pitchFamily="34" charset="-122"/>
                                <a:cs typeface="Cambria Math" panose="02040503050406030204" charset="0"/>
                              </a:rPr>
                              <m:t>𝑖</m:t>
                            </m:r>
                          </m:sub>
                        </m:sSub>
                      </m:sub>
                      <m:sup/>
                      <m:e>
                        <m:r>
                          <a:rPr lang="en-US" altLang="zh-CN" sz="1400" i="1">
                            <a:solidFill>
                              <a:schemeClr val="accent5">
                                <a:lumMod val="50000"/>
                              </a:schemeClr>
                            </a:solidFill>
                            <a:latin typeface="Cambria Math" panose="02040503050406030204" charset="0"/>
                            <a:ea typeface="微软雅黑" panose="020B0503020204020204" pitchFamily="34" charset="-122"/>
                            <a:cs typeface="Cambria Math" panose="02040503050406030204" charset="0"/>
                          </a:rPr>
                          <m:t>𝑒𝑥𝑝</m:t>
                        </m:r>
                        <m:r>
                          <a:rPr lang="en-US" altLang="zh-CN" sz="1400" i="1">
                            <a:solidFill>
                              <a:schemeClr val="accent5">
                                <a:lumMod val="50000"/>
                              </a:schemeClr>
                            </a:solidFill>
                            <a:latin typeface="Cambria Math" panose="02040503050406030204" charset="0"/>
                            <a:ea typeface="MS Mincho" charset="0"/>
                            <a:cs typeface="Cambria Math" panose="02040503050406030204" charset="0"/>
                          </a:rPr>
                          <m:t>(−</m:t>
                        </m:r>
                        <m:sSub>
                          <m:sSubPr>
                            <m:ctrlPr>
                              <a:rPr lang="en-US" altLang="zh-CN" sz="1400" i="1">
                                <a:solidFill>
                                  <a:schemeClr val="accent5">
                                    <a:lumMod val="50000"/>
                                  </a:schemeClr>
                                </a:solidFill>
                                <a:latin typeface="Cambria Math" panose="02040503050406030204" charset="0"/>
                                <a:ea typeface="微软雅黑" panose="020B0503020204020204" pitchFamily="34" charset="-122"/>
                                <a:cs typeface="Cambria Math" panose="02040503050406030204" charset="0"/>
                              </a:rPr>
                            </m:ctrlPr>
                          </m:sSubPr>
                          <m:e>
                            <m:r>
                              <a:rPr lang="en-US" altLang="zh-CN" sz="1400" i="1">
                                <a:solidFill>
                                  <a:schemeClr val="accent5">
                                    <a:lumMod val="50000"/>
                                  </a:schemeClr>
                                </a:solidFill>
                                <a:latin typeface="Cambria Math" panose="02040503050406030204" charset="0"/>
                                <a:ea typeface="MS Mincho" charset="0"/>
                                <a:cs typeface="Cambria Math" panose="02040503050406030204" charset="0"/>
                              </a:rPr>
                              <m:t>𝛼</m:t>
                            </m:r>
                          </m:e>
                          <m:sub>
                            <m:r>
                              <a:rPr lang="en-US" altLang="zh-CN" sz="1400" i="1">
                                <a:solidFill>
                                  <a:schemeClr val="accent5">
                                    <a:lumMod val="50000"/>
                                  </a:schemeClr>
                                </a:solidFill>
                                <a:latin typeface="Cambria Math" panose="02040503050406030204" charset="0"/>
                                <a:ea typeface="微软雅黑" panose="020B0503020204020204" pitchFamily="34" charset="-122"/>
                                <a:cs typeface="Cambria Math" panose="02040503050406030204" charset="0"/>
                              </a:rPr>
                              <m:t>𝑖</m:t>
                            </m:r>
                          </m:sub>
                        </m:sSub>
                        <m:acc>
                          <m:accPr>
                            <m:chr m:val="̅"/>
                            <m:ctrlPr>
                              <a:rPr lang="en-US" altLang="zh-CN" sz="1400" i="1">
                                <a:solidFill>
                                  <a:schemeClr val="accent5">
                                    <a:lumMod val="50000"/>
                                  </a:schemeClr>
                                </a:solidFill>
                                <a:latin typeface="Cambria Math" panose="02040503050406030204" charset="0"/>
                                <a:ea typeface="微软雅黑" panose="020B0503020204020204" pitchFamily="34" charset="-122"/>
                                <a:cs typeface="Cambria Math" panose="02040503050406030204" charset="0"/>
                              </a:rPr>
                            </m:ctrlPr>
                          </m:accPr>
                          <m:e>
                            <m:sSub>
                              <m:sSubPr>
                                <m:ctrlPr>
                                  <a:rPr lang="en-US" altLang="zh-CN" sz="1400" i="1">
                                    <a:solidFill>
                                      <a:schemeClr val="accent5">
                                        <a:lumMod val="50000"/>
                                      </a:schemeClr>
                                    </a:solidFill>
                                    <a:latin typeface="Cambria Math" panose="02040503050406030204" charset="0"/>
                                    <a:ea typeface="微软雅黑" panose="020B0503020204020204" pitchFamily="34" charset="-122"/>
                                    <a:cs typeface="Cambria Math" panose="02040503050406030204" charset="0"/>
                                  </a:rPr>
                                </m:ctrlPr>
                              </m:sSubPr>
                              <m:e>
                                <m:r>
                                  <a:rPr lang="en-US" altLang="zh-CN" sz="1400" i="1">
                                    <a:solidFill>
                                      <a:schemeClr val="accent5">
                                        <a:lumMod val="50000"/>
                                      </a:schemeClr>
                                    </a:solidFill>
                                    <a:latin typeface="Cambria Math" panose="02040503050406030204" charset="0"/>
                                    <a:ea typeface="微软雅黑" panose="020B0503020204020204" pitchFamily="34" charset="-122"/>
                                    <a:cs typeface="Cambria Math" panose="02040503050406030204" charset="0"/>
                                  </a:rPr>
                                  <m:t>𝑥</m:t>
                                </m:r>
                              </m:e>
                              <m:sub>
                                <m:r>
                                  <a:rPr lang="en-US" altLang="zh-CN" sz="1400" i="1">
                                    <a:solidFill>
                                      <a:schemeClr val="accent5">
                                        <a:lumMod val="50000"/>
                                      </a:schemeClr>
                                    </a:solidFill>
                                    <a:latin typeface="Cambria Math" panose="02040503050406030204" charset="0"/>
                                    <a:ea typeface="微软雅黑" panose="020B0503020204020204" pitchFamily="34" charset="-122"/>
                                    <a:cs typeface="Cambria Math" panose="02040503050406030204" charset="0"/>
                                  </a:rPr>
                                  <m:t>𝑖</m:t>
                                </m:r>
                              </m:sub>
                            </m:sSub>
                          </m:e>
                        </m:acc>
                        <m:r>
                          <a:rPr lang="en-US" altLang="zh-CN" sz="1400" i="1">
                            <a:solidFill>
                              <a:schemeClr val="accent5">
                                <a:lumMod val="50000"/>
                              </a:schemeClr>
                            </a:solidFill>
                            <a:latin typeface="Cambria Math" panose="02040503050406030204" charset="0"/>
                            <a:ea typeface="MS Mincho" charset="0"/>
                            <a:cs typeface="Cambria Math" panose="02040503050406030204" charset="0"/>
                          </a:rPr>
                          <m:t>)</m:t>
                        </m:r>
                      </m:e>
                    </m:nary>
                  </m:oMath>
                </a14:m>
                <a:r>
                  <a:rPr lang="en-US" altLang="zh-CN" sz="1400">
                    <a:solidFill>
                      <a:schemeClr val="dk1"/>
                    </a:solidFill>
                    <a:latin typeface="Calibri" panose="020F0502020204030204" charset="0"/>
                    <a:ea typeface="微软雅黑" panose="020B0503020204020204" pitchFamily="34" charset="-122"/>
                    <a:cs typeface="Calibri" panose="020F0502020204030204" charset="0"/>
                  </a:rPr>
                  <a:t>, where </a:t>
                </a:r>
                <a14:m>
                  <m:oMath xmlns:m="http://schemas.openxmlformats.org/officeDocument/2006/math">
                    <m:acc>
                      <m:accPr>
                        <m:chr m:val="̅"/>
                        <m:ctrlPr>
                          <a:rPr lang="en-US" altLang="zh-CN" sz="1400" i="1">
                            <a:solidFill>
                              <a:schemeClr val="dk1"/>
                            </a:solidFill>
                            <a:latin typeface="Cambria Math" panose="02040503050406030204" charset="0"/>
                            <a:ea typeface="微软雅黑" panose="020B0503020204020204" pitchFamily="34" charset="-122"/>
                            <a:cs typeface="Cambria Math" panose="02040503050406030204" charset="0"/>
                          </a:rPr>
                        </m:ctrlPr>
                      </m:accPr>
                      <m:e>
                        <m:sSub>
                          <m:sSubPr>
                            <m:ctrlPr>
                              <a:rPr lang="en-US" altLang="zh-CN" sz="1400" i="1">
                                <a:solidFill>
                                  <a:schemeClr val="dk1"/>
                                </a:solidFill>
                                <a:latin typeface="Cambria Math" panose="02040503050406030204" charset="0"/>
                                <a:ea typeface="微软雅黑" panose="020B0503020204020204" pitchFamily="34" charset="-122"/>
                                <a:cs typeface="Cambria Math" panose="02040503050406030204" charset="0"/>
                              </a:rPr>
                            </m:ctrlPr>
                          </m:sSubPr>
                          <m:e>
                            <m:r>
                              <a:rPr lang="en-US" altLang="zh-CN" sz="1400" i="1">
                                <a:solidFill>
                                  <a:schemeClr val="dk1"/>
                                </a:solidFill>
                                <a:latin typeface="Cambria Math" panose="02040503050406030204" charset="0"/>
                                <a:ea typeface="微软雅黑" panose="020B0503020204020204" pitchFamily="34" charset="-122"/>
                                <a:cs typeface="Cambria Math" panose="02040503050406030204" charset="0"/>
                              </a:rPr>
                              <m:t>𝑥</m:t>
                            </m:r>
                          </m:e>
                          <m:sub>
                            <m:r>
                              <a:rPr lang="en-US" altLang="zh-CN" sz="1400" i="1">
                                <a:solidFill>
                                  <a:schemeClr val="dk1"/>
                                </a:solidFill>
                                <a:latin typeface="Cambria Math" panose="02040503050406030204" charset="0"/>
                                <a:ea typeface="微软雅黑" panose="020B0503020204020204" pitchFamily="34" charset="-122"/>
                                <a:cs typeface="Cambria Math" panose="02040503050406030204" charset="0"/>
                              </a:rPr>
                              <m:t>𝑖</m:t>
                            </m:r>
                          </m:sub>
                        </m:sSub>
                      </m:e>
                    </m:acc>
                  </m:oMath>
                </a14:m>
                <a:r>
                  <a:rPr lang="en-US" altLang="zh-CN" sz="1400">
                    <a:solidFill>
                      <a:schemeClr val="dk1"/>
                    </a:solidFill>
                    <a:latin typeface="Calibri" panose="020F0502020204030204" charset="0"/>
                    <a:ea typeface="微软雅黑" panose="020B0503020204020204" pitchFamily="34" charset="-122"/>
                    <a:cs typeface="Calibri" panose="020F0502020204030204" charset="0"/>
                  </a:rPr>
                  <a:t> is the average strength of the NPI </a:t>
                </a:r>
                <a14:m>
                  <m:oMath xmlns:m="http://schemas.openxmlformats.org/officeDocument/2006/math">
                    <m:sSub>
                      <m:sSubPr>
                        <m:ctrlPr>
                          <a:rPr lang="en-US" altLang="zh-CN" sz="1400" i="1">
                            <a:solidFill>
                              <a:schemeClr val="dk1"/>
                            </a:solidFill>
                            <a:latin typeface="Cambria Math" panose="02040503050406030204" charset="0"/>
                            <a:ea typeface="微软雅黑" panose="020B0503020204020204" pitchFamily="34" charset="-122"/>
                            <a:cs typeface="Cambria Math" panose="02040503050406030204" charset="0"/>
                          </a:rPr>
                        </m:ctrlPr>
                      </m:sSubPr>
                      <m:e>
                        <m:r>
                          <a:rPr lang="en-US" altLang="zh-CN" sz="1400" i="1">
                            <a:solidFill>
                              <a:schemeClr val="dk1"/>
                            </a:solidFill>
                            <a:latin typeface="Cambria Math" panose="02040503050406030204" charset="0"/>
                            <a:ea typeface="微软雅黑" panose="020B0503020204020204" pitchFamily="34" charset="-122"/>
                            <a:cs typeface="Cambria Math" panose="02040503050406030204" charset="0"/>
                          </a:rPr>
                          <m:t>𝑥</m:t>
                        </m:r>
                      </m:e>
                      <m:sub>
                        <m:r>
                          <a:rPr lang="en-US" altLang="zh-CN" sz="1400" i="1">
                            <a:solidFill>
                              <a:schemeClr val="dk1"/>
                            </a:solidFill>
                            <a:latin typeface="Cambria Math" panose="02040503050406030204" charset="0"/>
                            <a:ea typeface="微软雅黑" panose="020B0503020204020204" pitchFamily="34" charset="-122"/>
                            <a:cs typeface="Cambria Math" panose="02040503050406030204" charset="0"/>
                          </a:rPr>
                          <m:t>𝑖</m:t>
                        </m:r>
                      </m:sub>
                    </m:sSub>
                  </m:oMath>
                </a14:m>
                <a:r>
                  <a:rPr lang="en-US" altLang="zh-CN" sz="1400">
                    <a:solidFill>
                      <a:schemeClr val="dk1"/>
                    </a:solidFill>
                    <a:latin typeface="Calibri" panose="020F0502020204030204" charset="0"/>
                    <a:ea typeface="微软雅黑" panose="020B0503020204020204" pitchFamily="34" charset="-122"/>
                    <a:cs typeface="Calibri" panose="020F0502020204030204" charset="0"/>
                  </a:rPr>
                  <a:t> during that period. The highest effect of NPIs set</a:t>
                </a:r>
                <a:r>
                  <a:rPr lang="en-US" altLang="zh-CN" sz="1400">
                    <a:solidFill>
                      <a:schemeClr val="dk1"/>
                    </a:solidFill>
                    <a:latin typeface="Calibri" panose="020F0502020204030204" charset="0"/>
                    <a:ea typeface="微软雅黑" panose="020B0503020204020204" pitchFamily="34" charset="-122"/>
                    <a:cs typeface="Calibri" panose="020F0502020204030204" charset="0"/>
                    <a:sym typeface="+mn-ea"/>
                  </a:rPr>
                  <a:t> </a:t>
                </a:r>
                <a14:m>
                  <m:oMath xmlns:m="http://schemas.openxmlformats.org/officeDocument/2006/math">
                    <m:r>
                      <a:rPr lang="en-US" altLang="zh-CN" sz="1400" i="1">
                        <a:solidFill>
                          <a:schemeClr val="dk1"/>
                        </a:solidFill>
                        <a:latin typeface="Cambria Math" panose="02040503050406030204" charset="0"/>
                        <a:ea typeface="微软雅黑" panose="020B0503020204020204" pitchFamily="34" charset="-122"/>
                        <a:cs typeface="Cambria Math" panose="02040503050406030204" charset="0"/>
                      </a:rPr>
                      <m:t>𝑋</m:t>
                    </m:r>
                  </m:oMath>
                </a14:m>
                <a:r>
                  <a:rPr lang="en-US" altLang="zh-CN" sz="1400">
                    <a:solidFill>
                      <a:schemeClr val="dk1"/>
                    </a:solidFill>
                    <a:latin typeface="Calibri" panose="020F0502020204030204" charset="0"/>
                    <a:ea typeface="微软雅黑" panose="020B0503020204020204" pitchFamily="34" charset="-122"/>
                    <a:cs typeface="Calibri" panose="020F0502020204030204" charset="0"/>
                  </a:rPr>
                  <a:t> is 1, representing that the transmission is fully contained or interrupted by the set.</a:t>
                </a:r>
                <a:endParaRPr lang="en-US" altLang="zh-CN" sz="1400">
                  <a:solidFill>
                    <a:schemeClr val="dk1"/>
                  </a:solidFill>
                  <a:latin typeface="Calibri" panose="020F0502020204030204" charset="0"/>
                  <a:ea typeface="微软雅黑" panose="020B0503020204020204" pitchFamily="34" charset="-122"/>
                  <a:cs typeface="Calibri" panose="020F0502020204030204" charset="0"/>
                </a:endParaRPr>
              </a:p>
              <a:p>
                <a:pPr indent="0">
                  <a:lnSpc>
                    <a:spcPct val="100000"/>
                  </a:lnSpc>
                </a:pPr>
                <a:endParaRPr lang="en-US" altLang="zh-CN" sz="1400">
                  <a:solidFill>
                    <a:schemeClr val="dk1"/>
                  </a:solidFill>
                  <a:latin typeface="Calibri" panose="020F0502020204030204" charset="0"/>
                  <a:ea typeface="微软雅黑" panose="020B0503020204020204" pitchFamily="34" charset="-122"/>
                  <a:cs typeface="Calibri" panose="020F0502020204030204" charset="0"/>
                </a:endParaRPr>
              </a:p>
              <a:p>
                <a:pPr indent="0">
                  <a:lnSpc>
                    <a:spcPct val="100000"/>
                  </a:lnSpc>
                </a:pPr>
                <a:r>
                  <a:rPr lang="en-US" altLang="zh-CN" sz="1400">
                    <a:solidFill>
                      <a:schemeClr val="dk1"/>
                    </a:solidFill>
                    <a:latin typeface="Calibri" panose="020F0502020204030204" charset="0"/>
                    <a:ea typeface="微软雅黑" panose="020B0503020204020204" pitchFamily="34" charset="-122"/>
                    <a:cs typeface="Calibri" panose="020F0502020204030204" charset="0"/>
                  </a:rPr>
                  <a:t>    All estimations were performed using </a:t>
                </a:r>
                <a:r>
                  <a:rPr lang="en-US" altLang="zh-CN" sz="1400">
                    <a:solidFill>
                      <a:schemeClr val="accent5">
                        <a:lumMod val="50000"/>
                      </a:schemeClr>
                    </a:solidFill>
                    <a:latin typeface="Calibri" panose="020F0502020204030204" charset="0"/>
                    <a:ea typeface="微软雅黑" panose="020B0503020204020204" pitchFamily="34" charset="-122"/>
                    <a:cs typeface="Calibri" panose="020F0502020204030204" charset="0"/>
                  </a:rPr>
                  <a:t>Markov chain Monte Carlo (MCMC)</a:t>
                </a:r>
                <a:r>
                  <a:rPr lang="en-US" altLang="zh-CN" sz="1400">
                    <a:solidFill>
                      <a:schemeClr val="dk1"/>
                    </a:solidFill>
                    <a:latin typeface="Calibri" panose="020F0502020204030204" charset="0"/>
                    <a:ea typeface="微软雅黑" panose="020B0503020204020204" pitchFamily="34" charset="-122"/>
                    <a:cs typeface="Calibri" panose="020F0502020204030204" charset="0"/>
                  </a:rPr>
                  <a:t> methods. The reliability of our model was assessed by the </a:t>
                </a:r>
                <a:r>
                  <a:rPr lang="en-US" altLang="zh-CN" sz="1400">
                    <a:solidFill>
                      <a:schemeClr val="accent5">
                        <a:lumMod val="50000"/>
                      </a:schemeClr>
                    </a:solidFill>
                    <a:latin typeface="Calibri" panose="020F0502020204030204" charset="0"/>
                    <a:ea typeface="微软雅黑" panose="020B0503020204020204" pitchFamily="34" charset="-122"/>
                    <a:cs typeface="Calibri" panose="020F0502020204030204" charset="0"/>
                  </a:rPr>
                  <a:t>cross-validation</a:t>
                </a:r>
                <a:r>
                  <a:rPr lang="en-US" altLang="zh-CN" sz="1400">
                    <a:solidFill>
                      <a:schemeClr val="dk1"/>
                    </a:solidFill>
                    <a:latin typeface="Calibri" panose="020F0502020204030204" charset="0"/>
                    <a:ea typeface="微软雅黑" panose="020B0503020204020204" pitchFamily="34" charset="-122"/>
                    <a:cs typeface="Calibri" panose="020F0502020204030204" charset="0"/>
                  </a:rPr>
                  <a:t> for overall intervention effects. Sensitivity analyses were also performed to assess model robustness in terms of our assumptions.</a:t>
                </a:r>
                <a:endParaRPr lang="en-US" altLang="zh-CN" sz="1400">
                  <a:solidFill>
                    <a:schemeClr val="dk1"/>
                  </a:solidFill>
                  <a:latin typeface="Calibri" panose="020F0502020204030204" charset="0"/>
                  <a:ea typeface="微软雅黑" panose="020B0503020204020204" pitchFamily="34" charset="-122"/>
                  <a:cs typeface="Calibri" panose="020F0502020204030204" charset="0"/>
                </a:endParaRPr>
              </a:p>
            </p:txBody>
          </p:sp>
        </mc:Choice>
        <mc:Fallback>
          <p:sp>
            <p:nvSpPr>
              <p:cNvPr id="10" name="文本框 9"/>
              <p:cNvSpPr txBox="1">
                <a:spLocks noRot="1" noChangeAspect="1" noMove="1" noResize="1" noEditPoints="1" noAdjustHandles="1" noChangeArrowheads="1" noChangeShapeType="1" noTextEdit="1"/>
              </p:cNvSpPr>
              <p:nvPr>
                <p:custDataLst>
                  <p:tags r:id="rId2"/>
                </p:custDataLst>
              </p:nvPr>
            </p:nvSpPr>
            <p:spPr>
              <a:xfrm>
                <a:off x="466090" y="1365250"/>
                <a:ext cx="5496560" cy="4679950"/>
              </a:xfrm>
              <a:prstGeom prst="rect">
                <a:avLst/>
              </a:prstGeom>
              <a:blipFill rotWithShape="1">
                <a:blip r:embed="rId3"/>
                <a:stretch>
                  <a:fillRect/>
                </a:stretch>
              </a:blipFill>
              <a:ln w="9525">
                <a:noFill/>
              </a:ln>
            </p:spPr>
            <p:txBody>
              <a:bodyPr/>
              <a:lstStyle/>
              <a:p>
                <a:r>
                  <a:rPr lang="zh-CN" altLang="en-US">
                    <a:noFill/>
                  </a:rPr>
                  <a:t> </a:t>
                </a:r>
              </a:p>
            </p:txBody>
          </p:sp>
        </mc:Fallback>
      </mc:AlternateContent>
      <p:pic>
        <p:nvPicPr>
          <p:cNvPr id="5" name="图片 4" descr="截图里有图片&#10;&#10;描述已自动生成"/>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915660" y="4172585"/>
            <a:ext cx="4911725" cy="2634615"/>
          </a:xfrm>
          <a:prstGeom prst="rect">
            <a:avLst/>
          </a:prstGeom>
        </p:spPr>
      </p:pic>
      <p:sp>
        <p:nvSpPr>
          <p:cNvPr id="6" name="文本框 5"/>
          <p:cNvSpPr txBox="1"/>
          <p:nvPr>
            <p:custDataLst>
              <p:tags r:id="rId5"/>
            </p:custDataLst>
          </p:nvPr>
        </p:nvSpPr>
        <p:spPr>
          <a:xfrm>
            <a:off x="10807065" y="4231640"/>
            <a:ext cx="1451610" cy="2399665"/>
          </a:xfrm>
          <a:prstGeom prst="rect">
            <a:avLst/>
          </a:prstGeom>
          <a:noFill/>
          <a:ln w="9525">
            <a:noFill/>
          </a:ln>
        </p:spPr>
        <p:txBody>
          <a:bodyPr wrap="square">
            <a:spAutoFit/>
          </a:bodyPr>
          <a:p>
            <a:pPr indent="0"/>
            <a:r>
              <a:rPr lang="en-US" sz="1000">
                <a:solidFill>
                  <a:schemeClr val="dk1"/>
                </a:solidFill>
                <a:latin typeface="Calibri" panose="020F0502020204030204" charset="0"/>
                <a:ea typeface="微软雅黑" panose="020B0503020204020204" pitchFamily="34" charset="-122"/>
                <a:cs typeface="Calibri" panose="020F0502020204030204" charset="0"/>
              </a:rPr>
              <a:t>The computational environmental settings for analysis from subnational scale to global scale. We used growth rate as the outcome variable to describe the trajectory of the pandemic. The empirical changes of growth rate were decoded into the effectiveness of both NPIs as well as the control variables.</a:t>
            </a:r>
            <a:endParaRPr lang="en-US" altLang="en-US" sz="1000">
              <a:solidFill>
                <a:schemeClr val="dk1"/>
              </a:solidFill>
              <a:latin typeface="Calibri" panose="020F0502020204030204" charset="0"/>
              <a:ea typeface="微软雅黑" panose="020B0503020204020204" pitchFamily="34" charset="-122"/>
              <a:cs typeface="Calibri" panose="020F0502020204030204" charset="0"/>
            </a:endParaRPr>
          </a:p>
        </p:txBody>
      </p:sp>
      <p:pic>
        <p:nvPicPr>
          <p:cNvPr id="8" name="图片 7"/>
          <p:cNvPicPr>
            <a:picLocks noChangeAspect="1"/>
          </p:cNvPicPr>
          <p:nvPr/>
        </p:nvPicPr>
        <p:blipFill>
          <a:blip r:embed="rId6"/>
          <a:stretch>
            <a:fillRect/>
          </a:stretch>
        </p:blipFill>
        <p:spPr>
          <a:xfrm>
            <a:off x="1830157" y="2445422"/>
            <a:ext cx="2590296" cy="321030"/>
          </a:xfrm>
          <a:prstGeom prst="rect">
            <a:avLst/>
          </a:prstGeom>
        </p:spPr>
      </p:pic>
      <p:graphicFrame>
        <p:nvGraphicFramePr>
          <p:cNvPr id="9" name="表格 8"/>
          <p:cNvGraphicFramePr/>
          <p:nvPr>
            <p:custDataLst>
              <p:tags r:id="rId7"/>
            </p:custDataLst>
          </p:nvPr>
        </p:nvGraphicFramePr>
        <p:xfrm>
          <a:off x="5915660" y="871220"/>
          <a:ext cx="6233160" cy="3246120"/>
        </p:xfrm>
        <a:graphic>
          <a:graphicData uri="http://schemas.openxmlformats.org/drawingml/2006/table">
            <a:tbl>
              <a:tblPr firstRow="1" bandRow="1">
                <a:tableStyleId>{5940675A-B579-460E-94D1-54222C63F5DA}</a:tableStyleId>
              </a:tblPr>
              <a:tblGrid>
                <a:gridCol w="1246505"/>
                <a:gridCol w="1249680"/>
                <a:gridCol w="1242060"/>
                <a:gridCol w="1248410"/>
                <a:gridCol w="1246505"/>
              </a:tblGrid>
              <a:tr h="248920">
                <a:tc>
                  <a:txBody>
                    <a:bodyPr/>
                    <a:p>
                      <a:pPr indent="0" algn="ctr">
                        <a:buNone/>
                      </a:pPr>
                      <a:endParaRPr lang="en-US" altLang="en-US" sz="800" b="1">
                        <a:solidFill>
                          <a:srgbClr val="24292E"/>
                        </a:solidFill>
                        <a:latin typeface="微软雅黑" panose="020B0503020204020204" pitchFamily="34" charset="-122"/>
                        <a:ea typeface="微软雅黑" panose="020B0503020204020204" pitchFamily="34" charset="-122"/>
                        <a:cs typeface="Times New Roman" panose="02020603050405020304" charset="0"/>
                      </a:endParaRPr>
                    </a:p>
                  </a:txBody>
                  <a:tcPr marL="63500" marR="63500" marT="63500" marB="6350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lgn="ctr">
                        <a:buNone/>
                      </a:pPr>
                      <a:r>
                        <a:rPr lang="en-US" sz="800" b="1">
                          <a:solidFill>
                            <a:srgbClr val="24292E"/>
                          </a:solidFill>
                          <a:latin typeface="微软雅黑" panose="020B0503020204020204" pitchFamily="34" charset="-122"/>
                          <a:ea typeface="微软雅黑" panose="020B0503020204020204" pitchFamily="34" charset="-122"/>
                          <a:cs typeface="Times New Roman" panose="02020603050405020304" charset="0"/>
                        </a:rPr>
                        <a:t>Analysis scale</a:t>
                      </a:r>
                      <a:endParaRPr lang="en-US" altLang="en-US" sz="800" b="1">
                        <a:solidFill>
                          <a:srgbClr val="24292E"/>
                        </a:solidFill>
                        <a:latin typeface="微软雅黑" panose="020B0503020204020204" pitchFamily="34" charset="-122"/>
                        <a:ea typeface="微软雅黑" panose="020B0503020204020204" pitchFamily="34" charset="-122"/>
                        <a:cs typeface="Times New Roman" panose="02020603050405020304" charset="0"/>
                      </a:endParaRPr>
                    </a:p>
                  </a:txBody>
                  <a:tcPr marL="63500" marR="63500" marT="63500" marB="6350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48920">
                <a:tc>
                  <a:txBody>
                    <a:bodyPr/>
                    <a:p>
                      <a:pPr indent="0" algn="ctr">
                        <a:buNone/>
                      </a:pPr>
                      <a:r>
                        <a:rPr lang="en-US" sz="800" b="1">
                          <a:solidFill>
                            <a:srgbClr val="24292E"/>
                          </a:solidFill>
                          <a:latin typeface="微软雅黑" panose="020B0503020204020204" pitchFamily="34" charset="-122"/>
                          <a:ea typeface="微软雅黑" panose="020B0503020204020204" pitchFamily="34" charset="-122"/>
                          <a:cs typeface="Times New Roman" panose="02020603050405020304" charset="0"/>
                        </a:rPr>
                        <a:t>NPIs</a:t>
                      </a:r>
                      <a:endParaRPr lang="en-US" altLang="en-US" sz="800" b="1">
                        <a:solidFill>
                          <a:srgbClr val="24292E"/>
                        </a:solidFill>
                        <a:latin typeface="微软雅黑" panose="020B0503020204020204" pitchFamily="34" charset="-122"/>
                        <a:ea typeface="微软雅黑" panose="020B0503020204020204" pitchFamily="34" charset="-122"/>
                        <a:cs typeface="Times New Roman" panose="02020603050405020304" charset="0"/>
                      </a:endParaRPr>
                    </a:p>
                  </a:txBody>
                  <a:tcPr marL="63500" marR="63500" marT="63500" marB="6350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1">
                          <a:solidFill>
                            <a:srgbClr val="24292E"/>
                          </a:solidFill>
                          <a:latin typeface="微软雅黑" panose="020B0503020204020204" pitchFamily="34" charset="-122"/>
                          <a:ea typeface="微软雅黑" panose="020B0503020204020204" pitchFamily="34" charset="-122"/>
                          <a:cs typeface="Times New Roman" panose="02020603050405020304" charset="0"/>
                        </a:rPr>
                        <a:t>Global</a:t>
                      </a:r>
                      <a:endParaRPr lang="en-US" altLang="en-US" sz="800" b="1">
                        <a:solidFill>
                          <a:srgbClr val="24292E"/>
                        </a:solidFill>
                        <a:latin typeface="微软雅黑" panose="020B0503020204020204" pitchFamily="34" charset="-122"/>
                        <a:ea typeface="微软雅黑" panose="020B0503020204020204" pitchFamily="34" charset="-122"/>
                        <a:cs typeface="Times New Roman" panose="02020603050405020304" charset="0"/>
                      </a:endParaRPr>
                    </a:p>
                  </a:txBody>
                  <a:tcPr marL="63500" marR="63500" marT="63500" marB="6350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1">
                          <a:solidFill>
                            <a:srgbClr val="24292E"/>
                          </a:solidFill>
                          <a:latin typeface="微软雅黑" panose="020B0503020204020204" pitchFamily="34" charset="-122"/>
                          <a:ea typeface="微软雅黑" panose="020B0503020204020204" pitchFamily="34" charset="-122"/>
                          <a:cs typeface="Times New Roman" panose="02020603050405020304" charset="0"/>
                        </a:rPr>
                        <a:t>Regional </a:t>
                      </a:r>
                      <a:endParaRPr lang="en-US" altLang="en-US" sz="800" b="1">
                        <a:solidFill>
                          <a:srgbClr val="24292E"/>
                        </a:solidFill>
                        <a:latin typeface="微软雅黑" panose="020B0503020204020204" pitchFamily="34" charset="-122"/>
                        <a:ea typeface="微软雅黑" panose="020B0503020204020204" pitchFamily="34" charset="-122"/>
                        <a:cs typeface="Times New Roman" panose="02020603050405020304" charset="0"/>
                      </a:endParaRPr>
                    </a:p>
                  </a:txBody>
                  <a:tcPr marL="63500" marR="63500" marT="63500" marB="6350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1">
                          <a:solidFill>
                            <a:srgbClr val="24292E"/>
                          </a:solidFill>
                          <a:latin typeface="微软雅黑" panose="020B0503020204020204" pitchFamily="34" charset="-122"/>
                          <a:ea typeface="微软雅黑" panose="020B0503020204020204" pitchFamily="34" charset="-122"/>
                          <a:cs typeface="Times New Roman" panose="02020603050405020304" charset="0"/>
                        </a:rPr>
                        <a:t>National </a:t>
                      </a:r>
                      <a:endParaRPr lang="en-US" altLang="en-US" sz="800" b="1">
                        <a:solidFill>
                          <a:srgbClr val="24292E"/>
                        </a:solidFill>
                        <a:latin typeface="微软雅黑" panose="020B0503020204020204" pitchFamily="34" charset="-122"/>
                        <a:ea typeface="微软雅黑" panose="020B0503020204020204" pitchFamily="34" charset="-122"/>
                        <a:cs typeface="Times New Roman" panose="02020603050405020304" charset="0"/>
                      </a:endParaRPr>
                    </a:p>
                  </a:txBody>
                  <a:tcPr marL="63500" marR="63500" marT="63500" marB="6350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1">
                          <a:solidFill>
                            <a:srgbClr val="24292E"/>
                          </a:solidFill>
                          <a:latin typeface="微软雅黑" panose="020B0503020204020204" pitchFamily="34" charset="-122"/>
                          <a:ea typeface="微软雅黑" panose="020B0503020204020204" pitchFamily="34" charset="-122"/>
                          <a:cs typeface="Times New Roman" panose="02020603050405020304" charset="0"/>
                        </a:rPr>
                        <a:t>Subnational </a:t>
                      </a:r>
                      <a:endParaRPr lang="en-US" altLang="en-US" sz="800" b="1">
                        <a:solidFill>
                          <a:srgbClr val="24292E"/>
                        </a:solidFill>
                        <a:latin typeface="微软雅黑" panose="020B0503020204020204" pitchFamily="34" charset="-122"/>
                        <a:ea typeface="微软雅黑" panose="020B0503020204020204" pitchFamily="34" charset="-122"/>
                        <a:cs typeface="Times New Roman" panose="02020603050405020304" charset="0"/>
                      </a:endParaRPr>
                    </a:p>
                  </a:txBody>
                  <a:tcPr marL="63500" marR="63500" marT="63500" marB="6350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8920">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Times New Roman" panose="02020603050405020304" charset="0"/>
                        </a:rPr>
                        <a:t>School closures</a:t>
                      </a:r>
                      <a:endParaRPr lang="en-US" altLang="en-US" sz="800" b="0">
                        <a:solidFill>
                          <a:srgbClr val="24292E"/>
                        </a:solidFill>
                        <a:latin typeface="微软雅黑" panose="020B0503020204020204" pitchFamily="34" charset="-122"/>
                        <a:ea typeface="微软雅黑" panose="020B0503020204020204" pitchFamily="34" charset="-122"/>
                        <a:cs typeface="Times New Roman" panose="02020603050405020304" charset="0"/>
                      </a:endParaRPr>
                    </a:p>
                  </a:txBody>
                  <a:tcPr marL="63500" marR="63500" marT="63500" marB="6350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8920">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Times New Roman" panose="02020603050405020304" charset="0"/>
                        </a:rPr>
                        <a:t>Workplace closures</a:t>
                      </a:r>
                      <a:endParaRPr lang="en-US" altLang="en-US" sz="800" b="0">
                        <a:solidFill>
                          <a:srgbClr val="24292E"/>
                        </a:solidFill>
                        <a:latin typeface="微软雅黑" panose="020B0503020204020204" pitchFamily="34" charset="-122"/>
                        <a:ea typeface="微软雅黑" panose="020B0503020204020204" pitchFamily="34" charset="-122"/>
                        <a:cs typeface="Times New Roman" panose="02020603050405020304" charset="0"/>
                      </a:endParaRPr>
                    </a:p>
                  </a:txBody>
                  <a:tcPr marL="63500" marR="63500" marT="63500" marB="6350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0840">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Times New Roman" panose="02020603050405020304" charset="0"/>
                        </a:rPr>
                        <a:t>Public events cancellations</a:t>
                      </a:r>
                      <a:endParaRPr lang="en-US" altLang="en-US" sz="800" b="0">
                        <a:solidFill>
                          <a:srgbClr val="24292E"/>
                        </a:solidFill>
                        <a:latin typeface="微软雅黑" panose="020B0503020204020204" pitchFamily="34" charset="-122"/>
                        <a:ea typeface="微软雅黑" panose="020B0503020204020204" pitchFamily="34" charset="-122"/>
                        <a:cs typeface="Times New Roman" panose="02020603050405020304" charset="0"/>
                      </a:endParaRPr>
                    </a:p>
                  </a:txBody>
                  <a:tcPr marL="63500" marR="63500" marT="63500" marB="6350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269240">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Times New Roman" panose="02020603050405020304" charset="0"/>
                        </a:rPr>
                        <a:t>Gathering restrictions</a:t>
                      </a:r>
                      <a:endParaRPr lang="en-US" altLang="en-US" sz="800" b="0">
                        <a:solidFill>
                          <a:srgbClr val="24292E"/>
                        </a:solidFill>
                        <a:latin typeface="微软雅黑" panose="020B0503020204020204" pitchFamily="34" charset="-122"/>
                        <a:ea typeface="微软雅黑" panose="020B0503020204020204" pitchFamily="34" charset="-122"/>
                        <a:cs typeface="Times New Roman" panose="02020603050405020304" charset="0"/>
                      </a:endParaRPr>
                    </a:p>
                  </a:txBody>
                  <a:tcPr marL="63500" marR="63500" marT="63500" marB="6350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0840">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Times New Roman" panose="02020603050405020304" charset="0"/>
                        </a:rPr>
                        <a:t>Public transport closures</a:t>
                      </a:r>
                      <a:endParaRPr lang="en-US" altLang="en-US" sz="800" b="0">
                        <a:solidFill>
                          <a:srgbClr val="24292E"/>
                        </a:solidFill>
                        <a:latin typeface="微软雅黑" panose="020B0503020204020204" pitchFamily="34" charset="-122"/>
                        <a:ea typeface="微软雅黑" panose="020B0503020204020204" pitchFamily="34" charset="-122"/>
                        <a:cs typeface="Times New Roman" panose="02020603050405020304" charset="0"/>
                      </a:endParaRPr>
                    </a:p>
                  </a:txBody>
                  <a:tcPr marL="63500" marR="63500" marT="63500" marB="6350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8920">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Times New Roman" panose="02020603050405020304" charset="0"/>
                        </a:rPr>
                        <a:t>Stay-at-home orders</a:t>
                      </a:r>
                      <a:endParaRPr lang="en-US" altLang="en-US" sz="800" b="0">
                        <a:solidFill>
                          <a:srgbClr val="24292E"/>
                        </a:solidFill>
                        <a:latin typeface="微软雅黑" panose="020B0503020204020204" pitchFamily="34" charset="-122"/>
                        <a:ea typeface="微软雅黑" panose="020B0503020204020204" pitchFamily="34" charset="-122"/>
                        <a:cs typeface="Times New Roman" panose="02020603050405020304" charset="0"/>
                      </a:endParaRPr>
                    </a:p>
                  </a:txBody>
                  <a:tcPr marL="63500" marR="63500" marT="63500" marB="6350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0840">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Times New Roman" panose="02020603050405020304" charset="0"/>
                        </a:rPr>
                        <a:t>Internal movement restrictions</a:t>
                      </a:r>
                      <a:endParaRPr lang="en-US" altLang="en-US" sz="800" b="0">
                        <a:solidFill>
                          <a:srgbClr val="24292E"/>
                        </a:solidFill>
                        <a:latin typeface="微软雅黑" panose="020B0503020204020204" pitchFamily="34" charset="-122"/>
                        <a:ea typeface="微软雅黑" panose="020B0503020204020204" pitchFamily="34" charset="-122"/>
                        <a:cs typeface="Times New Roman" panose="02020603050405020304" charset="0"/>
                      </a:endParaRPr>
                    </a:p>
                  </a:txBody>
                  <a:tcPr marL="63500" marR="63500" marT="63500" marB="6350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0840">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Times New Roman" panose="02020603050405020304" charset="0"/>
                        </a:rPr>
                        <a:t>International travel restrictions</a:t>
                      </a:r>
                      <a:endParaRPr lang="en-US" altLang="en-US" sz="800" b="0">
                        <a:solidFill>
                          <a:srgbClr val="24292E"/>
                        </a:solidFill>
                        <a:latin typeface="微软雅黑" panose="020B0503020204020204" pitchFamily="34" charset="-122"/>
                        <a:ea typeface="微软雅黑" panose="020B0503020204020204" pitchFamily="34" charset="-122"/>
                        <a:cs typeface="Times New Roman" panose="02020603050405020304" charset="0"/>
                      </a:endParaRPr>
                    </a:p>
                  </a:txBody>
                  <a:tcPr marL="63500" marR="63500" marT="63500" marB="6350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8920">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Times New Roman" panose="02020603050405020304" charset="0"/>
                        </a:rPr>
                        <a:t>Facial coverings</a:t>
                      </a:r>
                      <a:endParaRPr lang="en-US" altLang="en-US" sz="800" b="0">
                        <a:solidFill>
                          <a:srgbClr val="24292E"/>
                        </a:solidFill>
                        <a:latin typeface="微软雅黑" panose="020B0503020204020204" pitchFamily="34" charset="-122"/>
                        <a:ea typeface="微软雅黑" panose="020B0503020204020204" pitchFamily="34" charset="-122"/>
                        <a:cs typeface="Times New Roman" panose="02020603050405020304" charset="0"/>
                      </a:endParaRPr>
                    </a:p>
                  </a:txBody>
                  <a:tcPr marL="63500" marR="63500" marT="63500" marB="6350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rPr>
                        <a:t>✓</a:t>
                      </a:r>
                      <a:endParaRPr lang="en-US" altLang="en-US" sz="800" b="0">
                        <a:solidFill>
                          <a:srgbClr val="24292E"/>
                        </a:solidFill>
                        <a:latin typeface="微软雅黑" panose="020B0503020204020204" pitchFamily="34" charset="-122"/>
                        <a:ea typeface="微软雅黑" panose="020B0503020204020204" pitchFamily="34" charset="-122"/>
                        <a:cs typeface="Segoe UI Symbol" panose="020B0502040204020203" charset="0"/>
                      </a:endParaRPr>
                    </a:p>
                  </a:txBody>
                  <a:tcPr marL="63500" marR="63500" marT="63500" marB="635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pSp>
        <p:nvGrpSpPr>
          <p:cNvPr id="16" name="组合 15"/>
          <p:cNvGrpSpPr/>
          <p:nvPr/>
        </p:nvGrpSpPr>
        <p:grpSpPr>
          <a:xfrm>
            <a:off x="466090" y="112395"/>
            <a:ext cx="11277600" cy="1261745"/>
            <a:chOff x="720" y="240"/>
            <a:chExt cx="17760" cy="1987"/>
          </a:xfrm>
        </p:grpSpPr>
        <p:cxnSp>
          <p:nvCxnSpPr>
            <p:cNvPr id="17" name="直接连接符 16"/>
            <p:cNvCxnSpPr/>
            <p:nvPr>
              <p:custDataLst>
                <p:tags r:id="rId8"/>
              </p:custDataLst>
            </p:nvPr>
          </p:nvCxnSpPr>
          <p:spPr>
            <a:xfrm>
              <a:off x="720" y="1348"/>
              <a:ext cx="17760" cy="2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19" name="文本框 6"/>
            <p:cNvSpPr txBox="1"/>
            <p:nvPr>
              <p:custDataLst>
                <p:tags r:id="rId9"/>
              </p:custDataLst>
            </p:nvPr>
          </p:nvSpPr>
          <p:spPr>
            <a:xfrm>
              <a:off x="720" y="240"/>
              <a:ext cx="17760" cy="96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4000">
                  <a:solidFill>
                    <a:schemeClr val="accent1"/>
                  </a:solidFill>
                  <a:uFillTx/>
                  <a:latin typeface="Calibri" panose="020F0502020204030204" charset="0"/>
                  <a:cs typeface="Calibri" panose="020F0502020204030204" charset="0"/>
                  <a:sym typeface="+mn-ea"/>
                </a:rPr>
                <a:t>2.Method</a:t>
              </a:r>
              <a:endParaRPr lang="en-US" altLang="zh-CN" sz="4000">
                <a:solidFill>
                  <a:schemeClr val="accent1"/>
                </a:solidFill>
                <a:uFillTx/>
                <a:latin typeface="Calibri" panose="020F0502020204030204" charset="0"/>
                <a:cs typeface="Calibri" panose="020F0502020204030204" charset="0"/>
                <a:sym typeface="+mn-ea"/>
              </a:endParaRPr>
            </a:p>
          </p:txBody>
        </p:sp>
        <p:grpSp>
          <p:nvGrpSpPr>
            <p:cNvPr id="20" name="组合 19"/>
            <p:cNvGrpSpPr/>
            <p:nvPr/>
          </p:nvGrpSpPr>
          <p:grpSpPr>
            <a:xfrm>
              <a:off x="727" y="1267"/>
              <a:ext cx="6403" cy="960"/>
              <a:chOff x="720" y="1200"/>
              <a:chExt cx="6403" cy="960"/>
            </a:xfrm>
          </p:grpSpPr>
          <p:sp>
            <p:nvSpPr>
              <p:cNvPr id="21" name="五边形 20"/>
              <p:cNvSpPr/>
              <p:nvPr>
                <p:custDataLst>
                  <p:tags r:id="rId10"/>
                </p:custDataLst>
              </p:nvPr>
            </p:nvSpPr>
            <p:spPr>
              <a:xfrm>
                <a:off x="720" y="1368"/>
                <a:ext cx="6403" cy="674"/>
              </a:xfrm>
              <a:prstGeom prst="homePlate">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2" name="文本框 21"/>
              <p:cNvSpPr txBox="1"/>
              <p:nvPr>
                <p:custDataLst>
                  <p:tags r:id="rId11"/>
                </p:custDataLst>
              </p:nvPr>
            </p:nvSpPr>
            <p:spPr>
              <a:xfrm>
                <a:off x="761" y="1200"/>
                <a:ext cx="6362" cy="96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2000">
                    <a:solidFill>
                      <a:schemeClr val="tx1"/>
                    </a:solidFill>
                    <a:uFillTx/>
                    <a:latin typeface="Calibri" panose="020F0502020204030204" charset="0"/>
                    <a:cs typeface="Calibri" panose="020F0502020204030204" charset="0"/>
                    <a:sym typeface="+mn-ea"/>
                  </a:rPr>
                  <a:t>2.2 Model description</a:t>
                </a:r>
                <a:endParaRPr lang="en-US" altLang="zh-CN" sz="2000">
                  <a:solidFill>
                    <a:schemeClr val="tx1"/>
                  </a:solidFill>
                  <a:uFillTx/>
                  <a:latin typeface="Calibri" panose="020F0502020204030204" charset="0"/>
                  <a:cs typeface="Calibri" panose="020F0502020204030204" charset="0"/>
                  <a:sym typeface="+mn-ea"/>
                </a:endParaRPr>
              </a:p>
            </p:txBody>
          </p:sp>
        </p:grpSp>
      </p:grpSp>
      <p:pic>
        <p:nvPicPr>
          <p:cNvPr id="23" name="图片 22" descr="R-C"/>
          <p:cNvPicPr>
            <a:picLocks noChangeAspect="1"/>
          </p:cNvPicPr>
          <p:nvPr/>
        </p:nvPicPr>
        <p:blipFill>
          <a:blip r:embed="rId12"/>
          <a:stretch>
            <a:fillRect/>
          </a:stretch>
        </p:blipFill>
        <p:spPr>
          <a:xfrm>
            <a:off x="7196455" y="152400"/>
            <a:ext cx="4424680" cy="635635"/>
          </a:xfrm>
          <a:prstGeom prst="rect">
            <a:avLst/>
          </a:prstGeom>
        </p:spPr>
      </p:pic>
    </p:spTree>
    <p:custDataLst>
      <p:tags r:id="rId1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57200" y="1231049"/>
            <a:ext cx="4882169" cy="5132705"/>
          </a:xfrm>
          <a:prstGeom prst="rect">
            <a:avLst/>
          </a:prstGeom>
          <a:noFill/>
          <a:ln w="9525">
            <a:noFill/>
          </a:ln>
        </p:spPr>
        <p:txBody>
          <a:bodyPr wrap="square">
            <a:spAutoFit/>
          </a:bodyPr>
          <a:p>
            <a:pPr indent="0">
              <a:lnSpc>
                <a:spcPct val="90000"/>
              </a:lnSpc>
            </a:pPr>
            <a:endParaRPr lang="en-US" sz="1400" b="1">
              <a:solidFill>
                <a:schemeClr val="dk1"/>
              </a:solidFill>
              <a:latin typeface="微软雅黑" panose="020B0503020204020204" pitchFamily="34" charset="-122"/>
              <a:ea typeface="微软雅黑" panose="020B0503020204020204" pitchFamily="34" charset="-122"/>
              <a:cs typeface="Arial" panose="020B0604020202020204" pitchFamily="34" charset="0"/>
            </a:endParaRPr>
          </a:p>
          <a:p>
            <a:pPr indent="0">
              <a:lnSpc>
                <a:spcPct val="150000"/>
              </a:lnSpc>
            </a:pPr>
            <a:r>
              <a:rPr lang="en-US" altLang="zh-CN" sz="1400">
                <a:solidFill>
                  <a:schemeClr val="dk1"/>
                </a:solidFill>
                <a:latin typeface="Calibri" panose="020F0502020204030204" charset="0"/>
                <a:ea typeface="微软雅黑" panose="020B0503020204020204" pitchFamily="34" charset="-122"/>
                <a:cs typeface="Calibri" panose="020F0502020204030204" charset="0"/>
              </a:rPr>
              <a:t>T</a:t>
            </a:r>
            <a:r>
              <a:rPr lang="zh-CN" altLang="en-US" sz="1400">
                <a:solidFill>
                  <a:schemeClr val="dk1"/>
                </a:solidFill>
                <a:latin typeface="Calibri" panose="020F0502020204030204" charset="0"/>
                <a:ea typeface="微软雅黑" panose="020B0503020204020204" pitchFamily="34" charset="-122"/>
                <a:cs typeface="Calibri" panose="020F0502020204030204" charset="0"/>
              </a:rPr>
              <a:t>he four NPIs with the highest impacts (&gt;30%) on transmission growth rate included </a:t>
            </a:r>
            <a:r>
              <a:rPr lang="en-US" altLang="zh-CN" sz="1400">
                <a:solidFill>
                  <a:schemeClr val="dk1"/>
                </a:solidFill>
                <a:latin typeface="Calibri" panose="020F0502020204030204" charset="0"/>
                <a:ea typeface="微软雅黑" panose="020B0503020204020204" pitchFamily="34" charset="-122"/>
                <a:cs typeface="Calibri" panose="020F0502020204030204" charset="0"/>
              </a:rPr>
              <a:t>:</a:t>
            </a:r>
            <a:endParaRPr lang="zh-CN" altLang="en-US" sz="1400">
              <a:solidFill>
                <a:schemeClr val="dk1"/>
              </a:solidFill>
              <a:latin typeface="Calibri" panose="020F0502020204030204" charset="0"/>
              <a:ea typeface="微软雅黑" panose="020B0503020204020204" pitchFamily="34" charset="-122"/>
              <a:cs typeface="Calibri" panose="020F0502020204030204" charset="0"/>
            </a:endParaRPr>
          </a:p>
          <a:p>
            <a:pPr marL="285750" indent="-285750">
              <a:lnSpc>
                <a:spcPct val="150000"/>
              </a:lnSpc>
              <a:buFont typeface="Wingdings" panose="05000000000000000000" charset="0"/>
              <a:buChar char="ü"/>
            </a:pPr>
            <a:r>
              <a:rPr lang="zh-CN" altLang="en-US" sz="1400">
                <a:solidFill>
                  <a:schemeClr val="accent5">
                    <a:lumMod val="50000"/>
                  </a:schemeClr>
                </a:solidFill>
                <a:latin typeface="Calibri" panose="020F0502020204030204" charset="0"/>
                <a:ea typeface="微软雅黑" panose="020B0503020204020204" pitchFamily="34" charset="-122"/>
                <a:cs typeface="Calibri" panose="020F0502020204030204" charset="0"/>
              </a:rPr>
              <a:t>school closures</a:t>
            </a:r>
            <a:r>
              <a:rPr lang="zh-CN" altLang="en-US" sz="1400">
                <a:solidFill>
                  <a:schemeClr val="dk1"/>
                </a:solidFill>
                <a:latin typeface="Calibri" panose="020F0502020204030204" charset="0"/>
                <a:ea typeface="微软雅黑" panose="020B0503020204020204" pitchFamily="34" charset="-122"/>
                <a:cs typeface="Calibri" panose="020F0502020204030204" charset="0"/>
              </a:rPr>
              <a:t> (median 36.8%, interquartile range [IQR] 27.0 - 48.3%), </a:t>
            </a:r>
            <a:endParaRPr lang="zh-CN" altLang="en-US" sz="1400">
              <a:solidFill>
                <a:schemeClr val="dk1"/>
              </a:solidFill>
              <a:latin typeface="Calibri" panose="020F0502020204030204" charset="0"/>
              <a:ea typeface="微软雅黑" panose="020B0503020204020204" pitchFamily="34" charset="-122"/>
              <a:cs typeface="Calibri" panose="020F0502020204030204" charset="0"/>
            </a:endParaRPr>
          </a:p>
          <a:p>
            <a:pPr marL="285750" indent="-285750">
              <a:lnSpc>
                <a:spcPct val="150000"/>
              </a:lnSpc>
              <a:buFont typeface="Wingdings" panose="05000000000000000000" charset="0"/>
              <a:buChar char="ü"/>
            </a:pPr>
            <a:r>
              <a:rPr lang="zh-CN" altLang="en-US" sz="1400">
                <a:solidFill>
                  <a:schemeClr val="accent5">
                    <a:lumMod val="50000"/>
                  </a:schemeClr>
                </a:solidFill>
                <a:latin typeface="Calibri" panose="020F0502020204030204" charset="0"/>
                <a:ea typeface="微软雅黑" panose="020B0503020204020204" pitchFamily="34" charset="-122"/>
                <a:cs typeface="Calibri" panose="020F0502020204030204" charset="0"/>
              </a:rPr>
              <a:t>international travel restrictions </a:t>
            </a:r>
            <a:r>
              <a:rPr lang="zh-CN" altLang="en-US" sz="1400">
                <a:solidFill>
                  <a:schemeClr val="dk1"/>
                </a:solidFill>
                <a:latin typeface="Calibri" panose="020F0502020204030204" charset="0"/>
                <a:ea typeface="微软雅黑" panose="020B0503020204020204" pitchFamily="34" charset="-122"/>
                <a:cs typeface="Calibri" panose="020F0502020204030204" charset="0"/>
              </a:rPr>
              <a:t>(36.0%, 26.3 - 40.2%)</a:t>
            </a:r>
            <a:endParaRPr lang="zh-CN" altLang="en-US" sz="1400">
              <a:solidFill>
                <a:schemeClr val="dk1"/>
              </a:solidFill>
              <a:latin typeface="Calibri" panose="020F0502020204030204" charset="0"/>
              <a:ea typeface="微软雅黑" panose="020B0503020204020204" pitchFamily="34" charset="-122"/>
              <a:cs typeface="Calibri" panose="020F0502020204030204" charset="0"/>
            </a:endParaRPr>
          </a:p>
          <a:p>
            <a:pPr marL="285750" indent="-285750">
              <a:lnSpc>
                <a:spcPct val="150000"/>
              </a:lnSpc>
              <a:buFont typeface="Wingdings" panose="05000000000000000000" charset="0"/>
              <a:buChar char="ü"/>
            </a:pPr>
            <a:r>
              <a:rPr lang="zh-CN" altLang="en-US" sz="1400">
                <a:solidFill>
                  <a:schemeClr val="accent5">
                    <a:lumMod val="50000"/>
                  </a:schemeClr>
                </a:solidFill>
                <a:latin typeface="Calibri" panose="020F0502020204030204" charset="0"/>
                <a:ea typeface="微软雅黑" panose="020B0503020204020204" pitchFamily="34" charset="-122"/>
                <a:cs typeface="Calibri" panose="020F0502020204030204" charset="0"/>
              </a:rPr>
              <a:t>facial coverings</a:t>
            </a:r>
            <a:r>
              <a:rPr lang="zh-CN" altLang="en-US" sz="1400">
                <a:solidFill>
                  <a:schemeClr val="dk1"/>
                </a:solidFill>
                <a:latin typeface="Calibri" panose="020F0502020204030204" charset="0"/>
                <a:ea typeface="微软雅黑" panose="020B0503020204020204" pitchFamily="34" charset="-122"/>
                <a:cs typeface="Calibri" panose="020F0502020204030204" charset="0"/>
              </a:rPr>
              <a:t> (33.6%, 27.0 - 40.4%)</a:t>
            </a:r>
            <a:endParaRPr lang="zh-CN" altLang="en-US" sz="1400">
              <a:solidFill>
                <a:schemeClr val="dk1"/>
              </a:solidFill>
              <a:latin typeface="Calibri" panose="020F0502020204030204" charset="0"/>
              <a:ea typeface="微软雅黑" panose="020B0503020204020204" pitchFamily="34" charset="-122"/>
              <a:cs typeface="Calibri" panose="020F0502020204030204" charset="0"/>
            </a:endParaRPr>
          </a:p>
          <a:p>
            <a:pPr marL="285750" indent="-285750">
              <a:lnSpc>
                <a:spcPct val="150000"/>
              </a:lnSpc>
              <a:buFont typeface="Wingdings" panose="05000000000000000000" charset="0"/>
              <a:buChar char="ü"/>
            </a:pPr>
            <a:r>
              <a:rPr lang="zh-CN" altLang="en-US" sz="1400">
                <a:solidFill>
                  <a:schemeClr val="accent5">
                    <a:lumMod val="50000"/>
                  </a:schemeClr>
                </a:solidFill>
                <a:latin typeface="Calibri" panose="020F0502020204030204" charset="0"/>
                <a:ea typeface="微软雅黑" panose="020B0503020204020204" pitchFamily="34" charset="-122"/>
                <a:cs typeface="Calibri" panose="020F0502020204030204" charset="0"/>
              </a:rPr>
              <a:t>gathering restrictions</a:t>
            </a:r>
            <a:r>
              <a:rPr lang="zh-CN" altLang="en-US" sz="1400">
                <a:solidFill>
                  <a:schemeClr val="dk1"/>
                </a:solidFill>
                <a:latin typeface="Calibri" panose="020F0502020204030204" charset="0"/>
                <a:ea typeface="微软雅黑" panose="020B0503020204020204" pitchFamily="34" charset="-122"/>
                <a:cs typeface="Calibri" panose="020F0502020204030204" charset="0"/>
              </a:rPr>
              <a:t> (31.7%, 27.2- 45.4%). </a:t>
            </a:r>
            <a:r>
              <a:rPr lang="en-US" altLang="zh-CN" sz="1400">
                <a:solidFill>
                  <a:schemeClr val="dk1"/>
                </a:solidFill>
                <a:latin typeface="Calibri" panose="020F0502020204030204" charset="0"/>
                <a:ea typeface="微软雅黑" panose="020B0503020204020204" pitchFamily="34" charset="-122"/>
                <a:cs typeface="Calibri" panose="020F0502020204030204" charset="0"/>
              </a:rPr>
              <a:t> </a:t>
            </a:r>
            <a:endParaRPr lang="en-US" altLang="zh-CN" sz="1400">
              <a:solidFill>
                <a:schemeClr val="dk1"/>
              </a:solidFill>
              <a:latin typeface="Calibri" panose="020F0502020204030204" charset="0"/>
              <a:ea typeface="微软雅黑" panose="020B0503020204020204" pitchFamily="34" charset="-122"/>
              <a:cs typeface="Calibri" panose="020F0502020204030204" charset="0"/>
            </a:endParaRPr>
          </a:p>
          <a:p>
            <a:pPr marL="285750" indent="-285750">
              <a:lnSpc>
                <a:spcPct val="150000"/>
              </a:lnSpc>
            </a:pPr>
            <a:endParaRPr lang="en-US" altLang="zh-CN" sz="1400">
              <a:solidFill>
                <a:schemeClr val="dk1"/>
              </a:solidFill>
              <a:latin typeface="Calibri" panose="020F0502020204030204" charset="0"/>
              <a:ea typeface="微软雅黑" panose="020B0503020204020204" pitchFamily="34" charset="-122"/>
              <a:cs typeface="Calibri" panose="020F0502020204030204" charset="0"/>
            </a:endParaRPr>
          </a:p>
          <a:p>
            <a:pPr marL="285750" indent="-285750">
              <a:lnSpc>
                <a:spcPct val="150000"/>
              </a:lnSpc>
              <a:buFont typeface="Wingdings" panose="05000000000000000000" charset="0"/>
              <a:buChar char="Ø"/>
            </a:pPr>
            <a:r>
              <a:rPr lang="en-US" altLang="zh-CN" sz="1400">
                <a:solidFill>
                  <a:schemeClr val="dk1"/>
                </a:solidFill>
                <a:latin typeface="Calibri" panose="020F0502020204030204" charset="0"/>
                <a:ea typeface="微软雅黑" panose="020B0503020204020204" pitchFamily="34" charset="-122"/>
                <a:cs typeface="Calibri" panose="020F0502020204030204" charset="0"/>
              </a:rPr>
              <a:t>In the first wave, the most effective NPI was international travel restrictions (median 41.4%, IQR 14.8- 46.3%);  </a:t>
            </a:r>
            <a:endParaRPr lang="en-US" altLang="zh-CN" sz="1400">
              <a:solidFill>
                <a:schemeClr val="dk1"/>
              </a:solidFill>
              <a:latin typeface="Calibri" panose="020F0502020204030204" charset="0"/>
              <a:ea typeface="微软雅黑" panose="020B0503020204020204" pitchFamily="34" charset="-122"/>
              <a:cs typeface="Calibri" panose="020F0502020204030204" charset="0"/>
            </a:endParaRPr>
          </a:p>
          <a:p>
            <a:pPr marL="285750" indent="-285750">
              <a:lnSpc>
                <a:spcPct val="150000"/>
              </a:lnSpc>
              <a:buFont typeface="Wingdings" panose="05000000000000000000" charset="0"/>
              <a:buChar char="Ø"/>
            </a:pPr>
            <a:r>
              <a:rPr lang="en-US" altLang="zh-CN" sz="1400">
                <a:solidFill>
                  <a:schemeClr val="dk1"/>
                </a:solidFill>
                <a:latin typeface="Calibri" panose="020F0502020204030204" charset="0"/>
                <a:ea typeface="微软雅黑" panose="020B0503020204020204" pitchFamily="34" charset="-122"/>
                <a:cs typeface="Calibri" panose="020F0502020204030204" charset="0"/>
              </a:rPr>
              <a:t>In the second wave, facial coverings became the NPI with the highest effect (38.0%, 33.2 - 39.5%); </a:t>
            </a:r>
            <a:endParaRPr lang="en-US" altLang="zh-CN" sz="1400">
              <a:solidFill>
                <a:schemeClr val="dk1"/>
              </a:solidFill>
              <a:latin typeface="Calibri" panose="020F0502020204030204" charset="0"/>
              <a:ea typeface="微软雅黑" panose="020B0503020204020204" pitchFamily="34" charset="-122"/>
              <a:cs typeface="Calibri" panose="020F0502020204030204" charset="0"/>
            </a:endParaRPr>
          </a:p>
          <a:p>
            <a:pPr marL="285750" indent="-285750">
              <a:lnSpc>
                <a:spcPct val="150000"/>
              </a:lnSpc>
              <a:buFont typeface="Wingdings" panose="05000000000000000000" charset="0"/>
              <a:buChar char="Ø"/>
            </a:pPr>
            <a:r>
              <a:rPr lang="en-US" altLang="zh-CN" sz="1400">
                <a:solidFill>
                  <a:schemeClr val="dk1"/>
                </a:solidFill>
                <a:latin typeface="Calibri" panose="020F0502020204030204" charset="0"/>
                <a:ea typeface="微软雅黑" panose="020B0503020204020204" pitchFamily="34" charset="-122"/>
                <a:cs typeface="Calibri" panose="020F0502020204030204" charset="0"/>
                <a:sym typeface="+mn-ea"/>
              </a:rPr>
              <a:t>In the third wave, </a:t>
            </a:r>
            <a:r>
              <a:rPr lang="en-US" altLang="zh-CN" sz="1400">
                <a:solidFill>
                  <a:schemeClr val="dk1"/>
                </a:solidFill>
                <a:latin typeface="Calibri" panose="020F0502020204030204" charset="0"/>
                <a:ea typeface="微软雅黑" panose="020B0503020204020204" pitchFamily="34" charset="-122"/>
                <a:cs typeface="Calibri" panose="020F0502020204030204" charset="0"/>
              </a:rPr>
              <a:t>gathering restrictions became the most effective NPI (20.4%, 10.9 - 34.5%).</a:t>
            </a:r>
            <a:endParaRPr lang="en-US" altLang="zh-CN" sz="1400" b="1">
              <a:solidFill>
                <a:schemeClr val="dk1"/>
              </a:solidFill>
              <a:latin typeface="Calibri" panose="020F0502020204030204" charset="0"/>
              <a:ea typeface="微软雅黑" panose="020B0503020204020204" pitchFamily="34" charset="-122"/>
              <a:cs typeface="Calibri" panose="020F0502020204030204" charset="0"/>
            </a:endParaRPr>
          </a:p>
          <a:p>
            <a:pPr marL="285750" indent="-285750">
              <a:lnSpc>
                <a:spcPct val="150000"/>
              </a:lnSpc>
            </a:pPr>
            <a:endParaRPr lang="en-US" altLang="zh-CN" sz="1400" b="1">
              <a:solidFill>
                <a:schemeClr val="dk1"/>
              </a:solidFill>
              <a:latin typeface="Calibri" panose="020F0502020204030204" charset="0"/>
              <a:ea typeface="微软雅黑" panose="020B0503020204020204" pitchFamily="34" charset="-122"/>
              <a:cs typeface="Calibri" panose="020F0502020204030204" charset="0"/>
            </a:endParaRPr>
          </a:p>
        </p:txBody>
      </p:sp>
      <p:pic>
        <p:nvPicPr>
          <p:cNvPr id="5" name="Picture 1" descr="Chart&#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253018" y="1497114"/>
            <a:ext cx="6482386" cy="4742075"/>
          </a:xfrm>
          <a:prstGeom prst="rect">
            <a:avLst/>
          </a:prstGeom>
          <a:noFill/>
          <a:ln>
            <a:noFill/>
          </a:ln>
        </p:spPr>
      </p:pic>
      <p:sp>
        <p:nvSpPr>
          <p:cNvPr id="6" name="文本框 5"/>
          <p:cNvSpPr txBox="1"/>
          <p:nvPr>
            <p:custDataLst>
              <p:tags r:id="rId3"/>
            </p:custDataLst>
          </p:nvPr>
        </p:nvSpPr>
        <p:spPr>
          <a:xfrm>
            <a:off x="5253018" y="6305967"/>
            <a:ext cx="6482386" cy="245110"/>
          </a:xfrm>
          <a:prstGeom prst="rect">
            <a:avLst/>
          </a:prstGeom>
          <a:noFill/>
          <a:ln w="9525">
            <a:noFill/>
          </a:ln>
        </p:spPr>
        <p:txBody>
          <a:bodyPr wrap="square">
            <a:spAutoFit/>
          </a:bodyPr>
          <a:p>
            <a:pPr indent="0" algn="ctr"/>
            <a:r>
              <a:rPr lang="en-US" sz="1000">
                <a:solidFill>
                  <a:schemeClr val="dk1"/>
                </a:solidFill>
                <a:latin typeface="Calibri" panose="020F0502020204030204" charset="0"/>
                <a:ea typeface="微软雅黑" panose="020B0503020204020204" pitchFamily="34" charset="-122"/>
                <a:cs typeface="Calibri" panose="020F0502020204030204" charset="0"/>
              </a:rPr>
              <a:t>Effects of individual NPIs on reducing the transmission of COVID-19 across waves within our data context.</a:t>
            </a:r>
            <a:endParaRPr lang="en-US" altLang="en-US" sz="1000">
              <a:solidFill>
                <a:schemeClr val="dk1"/>
              </a:solidFill>
              <a:latin typeface="Calibri" panose="020F0502020204030204" charset="0"/>
              <a:ea typeface="微软雅黑" panose="020B0503020204020204" pitchFamily="34" charset="-122"/>
              <a:cs typeface="Calibri" panose="020F0502020204030204" charset="0"/>
            </a:endParaRPr>
          </a:p>
        </p:txBody>
      </p:sp>
      <p:grpSp>
        <p:nvGrpSpPr>
          <p:cNvPr id="16" name="组合 15"/>
          <p:cNvGrpSpPr/>
          <p:nvPr/>
        </p:nvGrpSpPr>
        <p:grpSpPr>
          <a:xfrm>
            <a:off x="470535" y="112395"/>
            <a:ext cx="11277600" cy="1261745"/>
            <a:chOff x="720" y="240"/>
            <a:chExt cx="17760" cy="1987"/>
          </a:xfrm>
        </p:grpSpPr>
        <p:cxnSp>
          <p:nvCxnSpPr>
            <p:cNvPr id="17" name="直接连接符 16"/>
            <p:cNvCxnSpPr/>
            <p:nvPr>
              <p:custDataLst>
                <p:tags r:id="rId4"/>
              </p:custDataLst>
            </p:nvPr>
          </p:nvCxnSpPr>
          <p:spPr>
            <a:xfrm>
              <a:off x="720" y="1348"/>
              <a:ext cx="17760" cy="2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p:cNvSpPr txBox="1"/>
            <p:nvPr>
              <p:custDataLst>
                <p:tags r:id="rId5"/>
              </p:custDataLst>
            </p:nvPr>
          </p:nvSpPr>
          <p:spPr>
            <a:xfrm>
              <a:off x="720" y="240"/>
              <a:ext cx="17760" cy="96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4000">
                  <a:solidFill>
                    <a:schemeClr val="accent1"/>
                  </a:solidFill>
                  <a:uFillTx/>
                  <a:latin typeface="Calibri" panose="020F0502020204030204" charset="0"/>
                  <a:cs typeface="Calibri" panose="020F0502020204030204" charset="0"/>
                  <a:sym typeface="+mn-ea"/>
                </a:rPr>
                <a:t>3.Results</a:t>
              </a:r>
              <a:endParaRPr lang="en-US" altLang="zh-CN" sz="4000">
                <a:solidFill>
                  <a:schemeClr val="accent1"/>
                </a:solidFill>
                <a:uFillTx/>
                <a:latin typeface="Calibri" panose="020F0502020204030204" charset="0"/>
                <a:cs typeface="Calibri" panose="020F0502020204030204" charset="0"/>
                <a:sym typeface="+mn-ea"/>
              </a:endParaRPr>
            </a:p>
          </p:txBody>
        </p:sp>
        <p:grpSp>
          <p:nvGrpSpPr>
            <p:cNvPr id="20" name="组合 19"/>
            <p:cNvGrpSpPr/>
            <p:nvPr/>
          </p:nvGrpSpPr>
          <p:grpSpPr>
            <a:xfrm>
              <a:off x="727" y="1267"/>
              <a:ext cx="10454" cy="960"/>
              <a:chOff x="720" y="1200"/>
              <a:chExt cx="10454" cy="960"/>
            </a:xfrm>
          </p:grpSpPr>
          <p:sp>
            <p:nvSpPr>
              <p:cNvPr id="21" name="五边形 20"/>
              <p:cNvSpPr/>
              <p:nvPr>
                <p:custDataLst>
                  <p:tags r:id="rId6"/>
                </p:custDataLst>
              </p:nvPr>
            </p:nvSpPr>
            <p:spPr>
              <a:xfrm>
                <a:off x="720" y="1368"/>
                <a:ext cx="8801" cy="674"/>
              </a:xfrm>
              <a:prstGeom prst="homePlate">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2" name="文本框 21"/>
              <p:cNvSpPr txBox="1"/>
              <p:nvPr>
                <p:custDataLst>
                  <p:tags r:id="rId7"/>
                </p:custDataLst>
              </p:nvPr>
            </p:nvSpPr>
            <p:spPr>
              <a:xfrm>
                <a:off x="761" y="1200"/>
                <a:ext cx="10413" cy="96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2000">
                    <a:solidFill>
                      <a:schemeClr val="tx1"/>
                    </a:solidFill>
                    <a:uFillTx/>
                    <a:latin typeface="Calibri" panose="020F0502020204030204" charset="0"/>
                    <a:cs typeface="Calibri" panose="020F0502020204030204" charset="0"/>
                    <a:sym typeface="+mn-ea"/>
                  </a:rPr>
                  <a:t>3.1 </a:t>
                </a:r>
                <a:r>
                  <a:rPr lang="en-US" altLang="zh-CN" sz="2000">
                    <a:solidFill>
                      <a:schemeClr val="tx1"/>
                    </a:solidFill>
                    <a:uFillTx/>
                    <a:latin typeface="Calibri" panose="020F0502020204030204" charset="0"/>
                    <a:cs typeface="Calibri" panose="020F0502020204030204" charset="0"/>
                    <a:sym typeface="+mn-ea"/>
                  </a:rPr>
                  <a:t>Global effects of individual NPIs across waves</a:t>
                </a:r>
                <a:endParaRPr lang="en-US" altLang="zh-CN" sz="2000">
                  <a:solidFill>
                    <a:schemeClr val="tx1"/>
                  </a:solidFill>
                  <a:uFillTx/>
                  <a:latin typeface="Calibri" panose="020F0502020204030204" charset="0"/>
                  <a:cs typeface="Calibri" panose="020F0502020204030204" charset="0"/>
                  <a:sym typeface="+mn-ea"/>
                </a:endParaRPr>
              </a:p>
            </p:txBody>
          </p:sp>
        </p:grpSp>
      </p:grpSp>
      <p:pic>
        <p:nvPicPr>
          <p:cNvPr id="7" name="图片 6" descr="R-C"/>
          <p:cNvPicPr>
            <a:picLocks noChangeAspect="1"/>
          </p:cNvPicPr>
          <p:nvPr/>
        </p:nvPicPr>
        <p:blipFill>
          <a:blip r:embed="rId8"/>
          <a:stretch>
            <a:fillRect/>
          </a:stretch>
        </p:blipFill>
        <p:spPr>
          <a:xfrm>
            <a:off x="7196455" y="152400"/>
            <a:ext cx="4424680" cy="635635"/>
          </a:xfrm>
          <a:prstGeom prst="rect">
            <a:avLst/>
          </a:prstGeom>
        </p:spPr>
      </p:pic>
    </p:spTree>
    <p:custDataLst>
      <p:tags r:id="rId9"/>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组合 11"/>
          <p:cNvGrpSpPr/>
          <p:nvPr/>
        </p:nvGrpSpPr>
        <p:grpSpPr>
          <a:xfrm>
            <a:off x="435610" y="3705860"/>
            <a:ext cx="6433820" cy="612140"/>
            <a:chOff x="734" y="5473"/>
            <a:chExt cx="10132" cy="964"/>
          </a:xfrm>
        </p:grpSpPr>
        <p:sp>
          <p:nvSpPr>
            <p:cNvPr id="3" name="五边形 2"/>
            <p:cNvSpPr/>
            <p:nvPr>
              <p:custDataLst>
                <p:tags r:id="rId1"/>
              </p:custDataLst>
            </p:nvPr>
          </p:nvSpPr>
          <p:spPr>
            <a:xfrm>
              <a:off x="734" y="5473"/>
              <a:ext cx="9944" cy="954"/>
            </a:xfrm>
            <a:prstGeom prst="homePlate">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 name="文本框 6"/>
            <p:cNvSpPr txBox="1"/>
            <p:nvPr>
              <p:custDataLst>
                <p:tags r:id="rId2"/>
              </p:custDataLst>
            </p:nvPr>
          </p:nvSpPr>
          <p:spPr>
            <a:xfrm>
              <a:off x="782" y="5477"/>
              <a:ext cx="10084" cy="96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2000">
                  <a:solidFill>
                    <a:schemeClr val="tx1"/>
                  </a:solidFill>
                  <a:uFillTx/>
                  <a:latin typeface="Calibri" panose="020F0502020204030204" charset="0"/>
                  <a:cs typeface="Calibri" panose="020F0502020204030204" charset="0"/>
                  <a:sym typeface="+mn-ea"/>
                </a:rPr>
                <a:t>3.3 </a:t>
              </a:r>
              <a:r>
                <a:rPr lang="en-US" altLang="zh-CN" sz="2000">
                  <a:solidFill>
                    <a:schemeClr val="tx1"/>
                  </a:solidFill>
                  <a:uFillTx/>
                  <a:latin typeface="Calibri" panose="020F0502020204030204" charset="0"/>
                  <a:cs typeface="Calibri" panose="020F0502020204030204" charset="0"/>
                  <a:sym typeface="+mn-ea"/>
                </a:rPr>
                <a:t>National and subnational effectiveness of NPIs in the       United States </a:t>
              </a:r>
              <a:endParaRPr lang="en-US" altLang="zh-CN" sz="2000">
                <a:solidFill>
                  <a:schemeClr val="tx1"/>
                </a:solidFill>
                <a:uFillTx/>
                <a:latin typeface="Calibri" panose="020F0502020204030204" charset="0"/>
                <a:cs typeface="Calibri" panose="020F0502020204030204" charset="0"/>
                <a:sym typeface="+mn-ea"/>
              </a:endParaRPr>
            </a:p>
          </p:txBody>
        </p:sp>
      </p:grpSp>
      <p:pic>
        <p:nvPicPr>
          <p:cNvPr id="5" name="image5.png"/>
          <p:cNvPicPr preferRelativeResize="0"/>
          <p:nvPr/>
        </p:nvPicPr>
        <p:blipFill>
          <a:blip r:embed="rId3" cstate="print">
            <a:extLst>
              <a:ext uri="{28A0092B-C50C-407E-A947-70E740481C1C}">
                <a14:useLocalDpi xmlns:a14="http://schemas.microsoft.com/office/drawing/2010/main" val="0"/>
              </a:ext>
            </a:extLst>
          </a:blip>
          <a:srcRect/>
          <a:stretch>
            <a:fillRect/>
          </a:stretch>
        </p:blipFill>
        <p:spPr>
          <a:xfrm>
            <a:off x="6784975" y="1047750"/>
            <a:ext cx="5172710" cy="2185035"/>
          </a:xfrm>
          <a:prstGeom prst="rect">
            <a:avLst/>
          </a:prstGeom>
        </p:spPr>
      </p:pic>
      <p:pic>
        <p:nvPicPr>
          <p:cNvPr id="6" name="image2.png"/>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a:xfrm>
            <a:off x="6466205" y="4351020"/>
            <a:ext cx="5547360" cy="1824355"/>
          </a:xfrm>
          <a:prstGeom prst="rect">
            <a:avLst/>
          </a:prstGeom>
        </p:spPr>
      </p:pic>
      <p:sp>
        <p:nvSpPr>
          <p:cNvPr id="8" name="文本框 7"/>
          <p:cNvSpPr txBox="1"/>
          <p:nvPr>
            <p:custDataLst>
              <p:tags r:id="rId5"/>
            </p:custDataLst>
          </p:nvPr>
        </p:nvSpPr>
        <p:spPr>
          <a:xfrm>
            <a:off x="6784975" y="3199130"/>
            <a:ext cx="5205730" cy="706755"/>
          </a:xfrm>
          <a:prstGeom prst="rect">
            <a:avLst/>
          </a:prstGeom>
          <a:noFill/>
          <a:ln w="9525">
            <a:noFill/>
          </a:ln>
        </p:spPr>
        <p:txBody>
          <a:bodyPr wrap="square">
            <a:spAutoFit/>
          </a:bodyPr>
          <a:p>
            <a:pPr indent="0"/>
            <a:r>
              <a:rPr lang="en-US" sz="1000">
                <a:solidFill>
                  <a:schemeClr val="dk1"/>
                </a:solidFill>
                <a:latin typeface="Calibri" panose="020F0502020204030204" charset="0"/>
                <a:ea typeface="微软雅黑" panose="020B0503020204020204" pitchFamily="34" charset="-122"/>
                <a:cs typeface="Calibri" panose="020F0502020204030204" charset="0"/>
              </a:rPr>
              <a:t>The cross-wave and cross-group effects of individual NPIs. Effects of individual NPIs on reducing the transmission of COVID-19 across waves and groups are illustrated by different colours associated with their average implementation strength. The dark colour indicates higher strength, while the NPIs effects increased from low level (blue) to high level (red).</a:t>
            </a:r>
            <a:endParaRPr lang="en-US" altLang="en-US" sz="1000">
              <a:solidFill>
                <a:schemeClr val="dk1"/>
              </a:solidFill>
              <a:latin typeface="Calibri" panose="020F0502020204030204" charset="0"/>
              <a:ea typeface="微软雅黑" panose="020B0503020204020204" pitchFamily="34" charset="-122"/>
              <a:cs typeface="Calibri" panose="020F0502020204030204" charset="0"/>
            </a:endParaRPr>
          </a:p>
        </p:txBody>
      </p:sp>
      <p:sp>
        <p:nvSpPr>
          <p:cNvPr id="9" name="文本框 8"/>
          <p:cNvSpPr txBox="1"/>
          <p:nvPr>
            <p:custDataLst>
              <p:tags r:id="rId6"/>
            </p:custDataLst>
          </p:nvPr>
        </p:nvSpPr>
        <p:spPr>
          <a:xfrm>
            <a:off x="6466205" y="6137910"/>
            <a:ext cx="5547360" cy="553085"/>
          </a:xfrm>
          <a:prstGeom prst="rect">
            <a:avLst/>
          </a:prstGeom>
          <a:noFill/>
          <a:ln w="9525">
            <a:noFill/>
          </a:ln>
        </p:spPr>
        <p:txBody>
          <a:bodyPr wrap="square">
            <a:spAutoFit/>
          </a:bodyPr>
          <a:p>
            <a:pPr indent="0"/>
            <a:r>
              <a:rPr lang="en-US" sz="1000">
                <a:solidFill>
                  <a:schemeClr val="dk1"/>
                </a:solidFill>
                <a:latin typeface="Calibri" panose="020F0502020204030204" charset="0"/>
                <a:cs typeface="Calibri" panose="020F0502020204030204" charset="0"/>
              </a:rPr>
              <a:t>The individual efficacy estimates of the seven NPIs for the USA and its subnational regions. Different NPIs are represented by different colours. The groups as well as the USA are demonstrated by different symbols.</a:t>
            </a:r>
            <a:endParaRPr lang="en-US" altLang="en-US" sz="1000">
              <a:solidFill>
                <a:schemeClr val="dk1"/>
              </a:solidFill>
              <a:latin typeface="Calibri" panose="020F0502020204030204" charset="0"/>
              <a:cs typeface="Calibri" panose="020F0502020204030204" charset="0"/>
            </a:endParaRPr>
          </a:p>
        </p:txBody>
      </p:sp>
      <p:sp>
        <p:nvSpPr>
          <p:cNvPr id="10" name="文本框 9"/>
          <p:cNvSpPr txBox="1"/>
          <p:nvPr>
            <p:custDataLst>
              <p:tags r:id="rId7"/>
            </p:custDataLst>
          </p:nvPr>
        </p:nvSpPr>
        <p:spPr>
          <a:xfrm>
            <a:off x="436245" y="1341755"/>
            <a:ext cx="5582920" cy="4873625"/>
          </a:xfrm>
          <a:prstGeom prst="rect">
            <a:avLst/>
          </a:prstGeom>
          <a:noFill/>
          <a:ln w="9525">
            <a:noFill/>
          </a:ln>
        </p:spPr>
        <p:txBody>
          <a:bodyPr wrap="square">
            <a:spAutoFit/>
          </a:bodyPr>
          <a:p>
            <a:pPr indent="0">
              <a:lnSpc>
                <a:spcPct val="150000"/>
              </a:lnSpc>
              <a:buFont typeface="Wingdings" panose="05000000000000000000" charset="0"/>
              <a:buNone/>
            </a:pPr>
            <a:r>
              <a:rPr lang="en-US" sz="1400">
                <a:solidFill>
                  <a:schemeClr val="dk1"/>
                </a:solidFill>
                <a:uFillTx/>
                <a:latin typeface="微软雅黑" panose="020B0503020204020204" pitchFamily="34" charset="-122"/>
                <a:ea typeface="微软雅黑" panose="020B0503020204020204" pitchFamily="34" charset="-122"/>
              </a:rPr>
              <a:t>   </a:t>
            </a:r>
            <a:r>
              <a:rPr lang="en-US" sz="1400">
                <a:solidFill>
                  <a:schemeClr val="dk1"/>
                </a:solidFill>
                <a:uFillTx/>
                <a:latin typeface="Calibri" panose="020F0502020204030204" charset="0"/>
                <a:ea typeface="微软雅黑" panose="020B0503020204020204" pitchFamily="34" charset="-122"/>
                <a:cs typeface="Calibri" panose="020F0502020204030204" charset="0"/>
              </a:rPr>
              <a:t> </a:t>
            </a:r>
            <a:r>
              <a:rPr sz="1400">
                <a:solidFill>
                  <a:schemeClr val="dk1"/>
                </a:solidFill>
                <a:uFillTx/>
                <a:latin typeface="Calibri" panose="020F0502020204030204" charset="0"/>
                <a:ea typeface="微软雅黑" panose="020B0503020204020204" pitchFamily="34" charset="-122"/>
                <a:cs typeface="Calibri" panose="020F0502020204030204" charset="0"/>
              </a:rPr>
              <a:t>In the first wave, </a:t>
            </a:r>
            <a:r>
              <a:rPr sz="1400">
                <a:solidFill>
                  <a:schemeClr val="accent5">
                    <a:lumMod val="50000"/>
                  </a:schemeClr>
                </a:solidFill>
                <a:uFillTx/>
                <a:latin typeface="Calibri" panose="020F0502020204030204" charset="0"/>
                <a:ea typeface="微软雅黑" panose="020B0503020204020204" pitchFamily="34" charset="-122"/>
                <a:cs typeface="Calibri" panose="020F0502020204030204" charset="0"/>
              </a:rPr>
              <a:t>gathering restrictions</a:t>
            </a:r>
            <a:r>
              <a:rPr sz="1400">
                <a:solidFill>
                  <a:schemeClr val="dk1"/>
                </a:solidFill>
                <a:uFillTx/>
                <a:latin typeface="Calibri" panose="020F0502020204030204" charset="0"/>
                <a:ea typeface="微软雅黑" panose="020B0503020204020204" pitchFamily="34" charset="-122"/>
                <a:cs typeface="Calibri" panose="020F0502020204030204" charset="0"/>
              </a:rPr>
              <a:t> in group 3 had the highest contribution (median 52.5%, IQR 30.5 - 58.6%) to transmission reduction.</a:t>
            </a:r>
            <a:r>
              <a:rPr lang="en-US" sz="1400">
                <a:solidFill>
                  <a:schemeClr val="dk1"/>
                </a:solidFill>
                <a:uFillTx/>
                <a:latin typeface="Calibri" panose="020F0502020204030204" charset="0"/>
                <a:ea typeface="微软雅黑" panose="020B0503020204020204" pitchFamily="34" charset="-122"/>
                <a:cs typeface="Calibri" panose="020F0502020204030204" charset="0"/>
              </a:rPr>
              <a:t> </a:t>
            </a:r>
            <a:r>
              <a:rPr lang="en-US" sz="1400">
                <a:solidFill>
                  <a:schemeClr val="dk1"/>
                </a:solidFill>
                <a:uFillTx/>
                <a:latin typeface="Calibri" panose="020F0502020204030204" charset="0"/>
                <a:ea typeface="微软雅黑" panose="020B0503020204020204" pitchFamily="34" charset="-122"/>
                <a:cs typeface="Calibri" panose="020F0502020204030204" charset="0"/>
                <a:sym typeface="+mn-ea"/>
              </a:rPr>
              <a:t>All NPIs in Group 3, i.e., </a:t>
            </a:r>
            <a:r>
              <a:rPr lang="en-US" sz="1400">
                <a:solidFill>
                  <a:schemeClr val="accent5">
                    <a:lumMod val="50000"/>
                  </a:schemeClr>
                </a:solidFill>
                <a:uFillTx/>
                <a:latin typeface="Calibri" panose="020F0502020204030204" charset="0"/>
                <a:ea typeface="微软雅黑" panose="020B0503020204020204" pitchFamily="34" charset="-122"/>
                <a:cs typeface="Calibri" panose="020F0502020204030204" charset="0"/>
                <a:sym typeface="+mn-ea"/>
              </a:rPr>
              <a:t>Asian countries</a:t>
            </a:r>
            <a:r>
              <a:rPr lang="en-US" sz="1400">
                <a:solidFill>
                  <a:schemeClr val="dk1"/>
                </a:solidFill>
                <a:uFillTx/>
                <a:latin typeface="Calibri" panose="020F0502020204030204" charset="0"/>
                <a:ea typeface="微软雅黑" panose="020B0503020204020204" pitchFamily="34" charset="-122"/>
                <a:cs typeface="Calibri" panose="020F0502020204030204" charset="0"/>
                <a:sym typeface="+mn-ea"/>
              </a:rPr>
              <a:t>, were generally more effective than other groups for </a:t>
            </a:r>
            <a:r>
              <a:rPr lang="en-US" sz="1400">
                <a:solidFill>
                  <a:schemeClr val="accent5">
                    <a:lumMod val="50000"/>
                  </a:schemeClr>
                </a:solidFill>
                <a:uFillTx/>
                <a:latin typeface="Calibri" panose="020F0502020204030204" charset="0"/>
                <a:ea typeface="微软雅黑" panose="020B0503020204020204" pitchFamily="34" charset="-122"/>
                <a:cs typeface="Calibri" panose="020F0502020204030204" charset="0"/>
                <a:sym typeface="+mn-ea"/>
              </a:rPr>
              <a:t>the first wave</a:t>
            </a:r>
            <a:r>
              <a:rPr lang="en-US" sz="1400">
                <a:solidFill>
                  <a:schemeClr val="dk1"/>
                </a:solidFill>
                <a:uFillTx/>
                <a:latin typeface="Calibri" panose="020F0502020204030204" charset="0"/>
                <a:ea typeface="微软雅黑" panose="020B0503020204020204" pitchFamily="34" charset="-122"/>
                <a:cs typeface="Calibri" panose="020F0502020204030204" charset="0"/>
                <a:sym typeface="+mn-ea"/>
              </a:rPr>
              <a:t>, especially gathering restrictions (52.5%, 30.5 - 58.6%), school closures (45.7%, 36.4 - 54.6%) and facial coverings (43.7%, 35.4 - 44.8%).</a:t>
            </a:r>
            <a:endParaRPr lang="en-US" sz="1400">
              <a:solidFill>
                <a:schemeClr val="dk1"/>
              </a:solidFill>
              <a:uFillTx/>
              <a:latin typeface="Calibri" panose="020F0502020204030204" charset="0"/>
              <a:ea typeface="微软雅黑" panose="020B0503020204020204" pitchFamily="34" charset="-122"/>
              <a:cs typeface="Calibri" panose="020F0502020204030204" charset="0"/>
              <a:sym typeface="+mn-ea"/>
            </a:endParaRPr>
          </a:p>
          <a:p>
            <a:pPr indent="0">
              <a:lnSpc>
                <a:spcPct val="150000"/>
              </a:lnSpc>
              <a:buFont typeface="Wingdings" panose="05000000000000000000" charset="0"/>
              <a:buNone/>
            </a:pPr>
            <a:endParaRPr lang="en-US" sz="1400">
              <a:solidFill>
                <a:schemeClr val="dk1"/>
              </a:solidFill>
              <a:uFillTx/>
              <a:latin typeface="微软雅黑" panose="020B0503020204020204" pitchFamily="34" charset="-122"/>
              <a:ea typeface="微软雅黑" panose="020B0503020204020204" pitchFamily="34" charset="-122"/>
            </a:endParaRPr>
          </a:p>
          <a:p>
            <a:pPr algn="l">
              <a:lnSpc>
                <a:spcPct val="90000"/>
              </a:lnSpc>
              <a:buClrTx/>
              <a:buSzTx/>
              <a:buFontTx/>
              <a:buNone/>
            </a:pPr>
            <a:endParaRPr lang="en-US" sz="1400" b="1">
              <a:solidFill>
                <a:schemeClr val="dk1"/>
              </a:solidFill>
              <a:uFillTx/>
              <a:latin typeface="微软雅黑" panose="020B0503020204020204" pitchFamily="34" charset="-122"/>
              <a:ea typeface="微软雅黑" panose="020B0503020204020204" pitchFamily="34" charset="-122"/>
              <a:cs typeface="Arial" panose="020B0604020202020204" pitchFamily="34" charset="0"/>
            </a:endParaRPr>
          </a:p>
          <a:p>
            <a:pPr algn="l">
              <a:lnSpc>
                <a:spcPct val="90000"/>
              </a:lnSpc>
              <a:buClrTx/>
              <a:buSzTx/>
              <a:buFontTx/>
              <a:buNone/>
            </a:pPr>
            <a:endParaRPr lang="en-US" sz="1400" b="1">
              <a:solidFill>
                <a:schemeClr val="dk1"/>
              </a:solidFill>
              <a:uFillTx/>
              <a:latin typeface="微软雅黑" panose="020B0503020204020204" pitchFamily="34" charset="-122"/>
              <a:ea typeface="微软雅黑" panose="020B0503020204020204" pitchFamily="34" charset="-122"/>
              <a:cs typeface="Arial" panose="020B0604020202020204" pitchFamily="34" charset="0"/>
            </a:endParaRPr>
          </a:p>
          <a:p>
            <a:pPr algn="l">
              <a:lnSpc>
                <a:spcPct val="90000"/>
              </a:lnSpc>
              <a:buClrTx/>
              <a:buSzTx/>
              <a:buFontTx/>
              <a:buNone/>
            </a:pPr>
            <a:endParaRPr lang="en-US" sz="1400" b="1">
              <a:solidFill>
                <a:schemeClr val="dk1"/>
              </a:solidFill>
              <a:uFillTx/>
              <a:latin typeface="微软雅黑" panose="020B0503020204020204" pitchFamily="34" charset="-122"/>
              <a:ea typeface="微软雅黑" panose="020B0503020204020204" pitchFamily="34" charset="-122"/>
              <a:cs typeface="Arial" panose="020B0604020202020204" pitchFamily="34" charset="0"/>
            </a:endParaRPr>
          </a:p>
          <a:p>
            <a:pPr algn="l">
              <a:lnSpc>
                <a:spcPct val="150000"/>
              </a:lnSpc>
              <a:buClrTx/>
              <a:buSzTx/>
              <a:buFontTx/>
              <a:buNone/>
            </a:pPr>
            <a:r>
              <a:rPr lang="en-US" sz="1400">
                <a:solidFill>
                  <a:schemeClr val="dk1"/>
                </a:solidFill>
                <a:uFillTx/>
                <a:latin typeface="微软雅黑" panose="020B0503020204020204" pitchFamily="34" charset="-122"/>
                <a:ea typeface="微软雅黑" panose="020B0503020204020204" pitchFamily="34" charset="-122"/>
                <a:cs typeface="Arial" panose="020B0604020202020204" pitchFamily="34" charset="0"/>
              </a:rPr>
              <a:t>    </a:t>
            </a:r>
            <a:endParaRPr lang="en-US" sz="1400">
              <a:solidFill>
                <a:schemeClr val="dk1"/>
              </a:solidFill>
              <a:uFillTx/>
              <a:latin typeface="微软雅黑" panose="020B0503020204020204" pitchFamily="34" charset="-122"/>
              <a:ea typeface="微软雅黑" panose="020B0503020204020204" pitchFamily="34" charset="-122"/>
              <a:cs typeface="Arial" panose="020B0604020202020204" pitchFamily="34" charset="0"/>
            </a:endParaRPr>
          </a:p>
          <a:p>
            <a:pPr algn="l">
              <a:lnSpc>
                <a:spcPct val="150000"/>
              </a:lnSpc>
              <a:buClrTx/>
              <a:buSzTx/>
              <a:buFontTx/>
              <a:buNone/>
            </a:pPr>
            <a:r>
              <a:rPr lang="en-US" sz="1400">
                <a:solidFill>
                  <a:schemeClr val="dk1"/>
                </a:solidFill>
                <a:uFillTx/>
                <a:latin typeface="Calibri" panose="020F0502020204030204" charset="0"/>
                <a:ea typeface="微软雅黑" panose="020B0503020204020204" pitchFamily="34" charset="-122"/>
                <a:cs typeface="Calibri" panose="020F0502020204030204" charset="0"/>
              </a:rPr>
              <a:t>      The overall synergistic effectiveness of NPIs showed a downward trend as the COVID-19 pandemic spread across the USA, from 83.3% (IQR 82.1- 84.6%) in the first wave to 58.7% (57.0-60.3%) in the third wave, of which </a:t>
            </a:r>
            <a:r>
              <a:rPr lang="en-US" sz="1400">
                <a:solidFill>
                  <a:schemeClr val="accent5">
                    <a:lumMod val="50000"/>
                  </a:schemeClr>
                </a:solidFill>
                <a:uFillTx/>
                <a:latin typeface="Calibri" panose="020F0502020204030204" charset="0"/>
                <a:ea typeface="微软雅黑" panose="020B0503020204020204" pitchFamily="34" charset="-122"/>
                <a:cs typeface="Calibri" panose="020F0502020204030204" charset="0"/>
              </a:rPr>
              <a:t>gathering restrictions</a:t>
            </a:r>
            <a:r>
              <a:rPr lang="en-US" sz="1400">
                <a:solidFill>
                  <a:schemeClr val="dk1"/>
                </a:solidFill>
                <a:uFillTx/>
                <a:latin typeface="Calibri" panose="020F0502020204030204" charset="0"/>
                <a:ea typeface="微软雅黑" panose="020B0503020204020204" pitchFamily="34" charset="-122"/>
                <a:cs typeface="Calibri" panose="020F0502020204030204" charset="0"/>
              </a:rPr>
              <a:t> and </a:t>
            </a:r>
            <a:r>
              <a:rPr lang="en-US" sz="1400">
                <a:solidFill>
                  <a:schemeClr val="accent5">
                    <a:lumMod val="50000"/>
                  </a:schemeClr>
                </a:solidFill>
                <a:uFillTx/>
                <a:latin typeface="Calibri" panose="020F0502020204030204" charset="0"/>
                <a:ea typeface="微软雅黑" panose="020B0503020204020204" pitchFamily="34" charset="-122"/>
                <a:cs typeface="Calibri" panose="020F0502020204030204" charset="0"/>
              </a:rPr>
              <a:t>stay-at-home orders</a:t>
            </a:r>
            <a:r>
              <a:rPr lang="en-US" sz="1400">
                <a:solidFill>
                  <a:schemeClr val="dk1"/>
                </a:solidFill>
                <a:uFillTx/>
                <a:latin typeface="Calibri" panose="020F0502020204030204" charset="0"/>
                <a:ea typeface="微软雅黑" panose="020B0503020204020204" pitchFamily="34" charset="-122"/>
                <a:cs typeface="Calibri" panose="020F0502020204030204" charset="0"/>
              </a:rPr>
              <a:t> had the highest effect (&gt;15%).</a:t>
            </a:r>
            <a:endParaRPr lang="en-US" sz="1400">
              <a:solidFill>
                <a:schemeClr val="dk1"/>
              </a:solidFill>
              <a:uFillTx/>
              <a:latin typeface="Calibri" panose="020F0502020204030204" charset="0"/>
              <a:ea typeface="微软雅黑" panose="020B0503020204020204" pitchFamily="34" charset="-122"/>
              <a:cs typeface="Calibri" panose="020F0502020204030204" charset="0"/>
            </a:endParaRPr>
          </a:p>
        </p:txBody>
      </p:sp>
      <p:grpSp>
        <p:nvGrpSpPr>
          <p:cNvPr id="16" name="组合 15"/>
          <p:cNvGrpSpPr/>
          <p:nvPr/>
        </p:nvGrpSpPr>
        <p:grpSpPr>
          <a:xfrm>
            <a:off x="466090" y="112395"/>
            <a:ext cx="11277600" cy="1261745"/>
            <a:chOff x="720" y="240"/>
            <a:chExt cx="17760" cy="1987"/>
          </a:xfrm>
        </p:grpSpPr>
        <p:cxnSp>
          <p:nvCxnSpPr>
            <p:cNvPr id="17" name="直接连接符 16"/>
            <p:cNvCxnSpPr/>
            <p:nvPr>
              <p:custDataLst>
                <p:tags r:id="rId8"/>
              </p:custDataLst>
            </p:nvPr>
          </p:nvCxnSpPr>
          <p:spPr>
            <a:xfrm>
              <a:off x="720" y="1348"/>
              <a:ext cx="17760" cy="2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p:cNvSpPr txBox="1"/>
            <p:nvPr>
              <p:custDataLst>
                <p:tags r:id="rId9"/>
              </p:custDataLst>
            </p:nvPr>
          </p:nvSpPr>
          <p:spPr>
            <a:xfrm>
              <a:off x="720" y="240"/>
              <a:ext cx="17760" cy="96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4000">
                  <a:solidFill>
                    <a:schemeClr val="accent1"/>
                  </a:solidFill>
                  <a:uFillTx/>
                  <a:latin typeface="Calibri" panose="020F0502020204030204" charset="0"/>
                  <a:cs typeface="Calibri" panose="020F0502020204030204" charset="0"/>
                  <a:sym typeface="+mn-ea"/>
                </a:rPr>
                <a:t>3.Results</a:t>
              </a:r>
              <a:endParaRPr lang="en-US" altLang="zh-CN" sz="4000">
                <a:solidFill>
                  <a:schemeClr val="accent1"/>
                </a:solidFill>
                <a:uFillTx/>
                <a:latin typeface="Calibri" panose="020F0502020204030204" charset="0"/>
                <a:cs typeface="Calibri" panose="020F0502020204030204" charset="0"/>
                <a:sym typeface="+mn-ea"/>
              </a:endParaRPr>
            </a:p>
          </p:txBody>
        </p:sp>
        <p:grpSp>
          <p:nvGrpSpPr>
            <p:cNvPr id="20" name="组合 19"/>
            <p:cNvGrpSpPr/>
            <p:nvPr/>
          </p:nvGrpSpPr>
          <p:grpSpPr>
            <a:xfrm>
              <a:off x="727" y="1267"/>
              <a:ext cx="10454" cy="960"/>
              <a:chOff x="720" y="1200"/>
              <a:chExt cx="10454" cy="960"/>
            </a:xfrm>
          </p:grpSpPr>
          <p:sp>
            <p:nvSpPr>
              <p:cNvPr id="21" name="五边形 20"/>
              <p:cNvSpPr/>
              <p:nvPr>
                <p:custDataLst>
                  <p:tags r:id="rId10"/>
                </p:custDataLst>
              </p:nvPr>
            </p:nvSpPr>
            <p:spPr>
              <a:xfrm>
                <a:off x="720" y="1368"/>
                <a:ext cx="9944" cy="674"/>
              </a:xfrm>
              <a:prstGeom prst="homePlate">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2" name="文本框 21"/>
              <p:cNvSpPr txBox="1"/>
              <p:nvPr>
                <p:custDataLst>
                  <p:tags r:id="rId11"/>
                </p:custDataLst>
              </p:nvPr>
            </p:nvSpPr>
            <p:spPr>
              <a:xfrm>
                <a:off x="761" y="1200"/>
                <a:ext cx="10413" cy="96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2000">
                    <a:solidFill>
                      <a:schemeClr val="tx1"/>
                    </a:solidFill>
                    <a:uFillTx/>
                    <a:latin typeface="Calibri" panose="020F0502020204030204" charset="0"/>
                    <a:cs typeface="Calibri" panose="020F0502020204030204" charset="0"/>
                    <a:sym typeface="+mn-ea"/>
                  </a:rPr>
                  <a:t>3.2 </a:t>
                </a:r>
                <a:r>
                  <a:rPr lang="en-US" altLang="zh-CN" sz="2000">
                    <a:solidFill>
                      <a:schemeClr val="tx1"/>
                    </a:solidFill>
                    <a:uFillTx/>
                    <a:latin typeface="Calibri" panose="020F0502020204030204" charset="0"/>
                    <a:cs typeface="Calibri" panose="020F0502020204030204" charset="0"/>
                    <a:sym typeface="+mn-ea"/>
                  </a:rPr>
                  <a:t>Regional NPIs impacts across waves by country group</a:t>
                </a:r>
                <a:endParaRPr lang="en-US" altLang="zh-CN" sz="2000">
                  <a:solidFill>
                    <a:schemeClr val="tx1"/>
                  </a:solidFill>
                  <a:uFillTx/>
                  <a:latin typeface="Calibri" panose="020F0502020204030204" charset="0"/>
                  <a:cs typeface="Calibri" panose="020F0502020204030204" charset="0"/>
                  <a:sym typeface="+mn-ea"/>
                </a:endParaRPr>
              </a:p>
            </p:txBody>
          </p:sp>
        </p:grpSp>
      </p:grpSp>
      <p:pic>
        <p:nvPicPr>
          <p:cNvPr id="13" name="图片 12" descr="R-C"/>
          <p:cNvPicPr>
            <a:picLocks noChangeAspect="1"/>
          </p:cNvPicPr>
          <p:nvPr/>
        </p:nvPicPr>
        <p:blipFill>
          <a:blip r:embed="rId12"/>
          <a:stretch>
            <a:fillRect/>
          </a:stretch>
        </p:blipFill>
        <p:spPr>
          <a:xfrm>
            <a:off x="7196455" y="152400"/>
            <a:ext cx="4424680" cy="635635"/>
          </a:xfrm>
          <a:prstGeom prst="rect">
            <a:avLst/>
          </a:prstGeom>
        </p:spPr>
      </p:pic>
    </p:spTree>
    <p:custDataLst>
      <p:tags r:id="rId1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7200" y="1318997"/>
            <a:ext cx="11277600" cy="4892675"/>
          </a:xfrm>
          <a:prstGeom prst="rect">
            <a:avLst/>
          </a:prstGeom>
          <a:noFill/>
          <a:ln w="9525">
            <a:noFill/>
          </a:ln>
        </p:spPr>
        <p:txBody>
          <a:bodyPr wrap="square">
            <a:spAutoFit/>
          </a:bodyPr>
          <a:p>
            <a:pPr marL="457200" indent="-457200">
              <a:lnSpc>
                <a:spcPct val="150000"/>
              </a:lnSpc>
              <a:buFont typeface="Wingdings" panose="05000000000000000000" charset="0"/>
              <a:buChar char="Ø"/>
            </a:pPr>
            <a:r>
              <a:rPr sz="1600">
                <a:solidFill>
                  <a:schemeClr val="dk1"/>
                </a:solidFill>
                <a:uFillTx/>
                <a:latin typeface="Calibri" panose="020F0502020204030204" charset="0"/>
                <a:ea typeface="微软雅黑" panose="020B0503020204020204" pitchFamily="34" charset="-122"/>
                <a:cs typeface="Calibri" panose="020F0502020204030204" charset="0"/>
                <a:sym typeface="+mn-ea"/>
              </a:rPr>
              <a:t>Before the implementation of mass vaccination, the effectiveness of each individual NPI had been over 24.1% on the global level, 10.7% on the regional level, 1.0% on the USA national level, and 1.2% on the USA subnational level</a:t>
            </a:r>
            <a:r>
              <a:rPr lang="en-US" sz="1600">
                <a:solidFill>
                  <a:schemeClr val="dk1"/>
                </a:solidFill>
                <a:uFillTx/>
                <a:latin typeface="Calibri" panose="020F0502020204030204" charset="0"/>
                <a:ea typeface="微软雅黑" panose="020B0503020204020204" pitchFamily="34" charset="-122"/>
                <a:cs typeface="Calibri" panose="020F0502020204030204" charset="0"/>
                <a:sym typeface="+mn-ea"/>
              </a:rPr>
              <a:t>. Regardless of geographic scale and pandemic wave, the overall impact of integrated NPIs had been over 52.9% before the start of mass vaccination. </a:t>
            </a:r>
            <a:endParaRPr lang="en-US" sz="1600">
              <a:solidFill>
                <a:schemeClr val="dk1"/>
              </a:solidFill>
              <a:uFillTx/>
              <a:latin typeface="Calibri" panose="020F0502020204030204" charset="0"/>
              <a:ea typeface="微软雅黑" panose="020B0503020204020204" pitchFamily="34" charset="-122"/>
              <a:cs typeface="Calibri" panose="020F0502020204030204" charset="0"/>
              <a:sym typeface="+mn-ea"/>
            </a:endParaRPr>
          </a:p>
          <a:p>
            <a:pPr marL="457200" indent="-457200">
              <a:lnSpc>
                <a:spcPct val="150000"/>
              </a:lnSpc>
              <a:buFont typeface="Wingdings" panose="05000000000000000000" charset="0"/>
              <a:buChar char="Ø"/>
            </a:pPr>
            <a:r>
              <a:rPr sz="1600">
                <a:solidFill>
                  <a:schemeClr val="dk1"/>
                </a:solidFill>
                <a:uFillTx/>
                <a:latin typeface="Calibri" panose="020F0502020204030204" charset="0"/>
                <a:ea typeface="微软雅黑" panose="020B0503020204020204" pitchFamily="34" charset="-122"/>
                <a:cs typeface="Calibri" panose="020F0502020204030204" charset="0"/>
                <a:sym typeface="+mn-ea"/>
              </a:rPr>
              <a:t>The overall effectiveness of NPIs shows a downward trend between waves, possibly due to policy fatigue. Even though the synergistic efficiency of NPIs has been over 50% in recent waves before the vaccine rollout, the reducing effect over time deserves our vigilance, especially in areas lacking vaccines.</a:t>
            </a:r>
            <a:endParaRPr sz="1600">
              <a:solidFill>
                <a:schemeClr val="dk1"/>
              </a:solidFill>
              <a:uFillTx/>
              <a:latin typeface="Calibri" panose="020F0502020204030204" charset="0"/>
              <a:ea typeface="微软雅黑" panose="020B0503020204020204" pitchFamily="34" charset="-122"/>
              <a:cs typeface="Calibri" panose="020F0502020204030204" charset="0"/>
            </a:endParaRPr>
          </a:p>
          <a:p>
            <a:pPr marL="457200" indent="-457200">
              <a:lnSpc>
                <a:spcPct val="150000"/>
              </a:lnSpc>
              <a:buFont typeface="Wingdings" panose="05000000000000000000" charset="0"/>
              <a:buChar char="Ø"/>
            </a:pPr>
            <a:r>
              <a:rPr lang="en-US" altLang="zh-CN" sz="1600">
                <a:solidFill>
                  <a:schemeClr val="dk1"/>
                </a:solidFill>
                <a:uFillTx/>
                <a:latin typeface="Calibri" panose="020F0502020204030204" charset="0"/>
                <a:ea typeface="微软雅黑" panose="020B0503020204020204" pitchFamily="34" charset="-122"/>
                <a:cs typeface="Calibri" panose="020F0502020204030204" charset="0"/>
                <a:sym typeface="+mn-ea"/>
              </a:rPr>
              <a:t>The limitations in our analysis: </a:t>
            </a:r>
            <a:endParaRPr lang="en-US" altLang="zh-CN" sz="1600">
              <a:solidFill>
                <a:schemeClr val="dk1"/>
              </a:solidFill>
              <a:uFillTx/>
              <a:latin typeface="Calibri" panose="020F0502020204030204" charset="0"/>
              <a:ea typeface="微软雅黑" panose="020B0503020204020204" pitchFamily="34" charset="-122"/>
              <a:cs typeface="Calibri" panose="020F0502020204030204" charset="0"/>
              <a:sym typeface="+mn-ea"/>
            </a:endParaRPr>
          </a:p>
          <a:p>
            <a:pPr marL="742950" lvl="1" indent="-285750" fontAlgn="ctr">
              <a:lnSpc>
                <a:spcPct val="150000"/>
              </a:lnSpc>
              <a:buFont typeface="Arial" panose="020B0604020202020204" pitchFamily="34" charset="0"/>
              <a:buChar char="•"/>
            </a:pPr>
            <a:r>
              <a:rPr lang="en-US" altLang="zh-CN" sz="1600">
                <a:solidFill>
                  <a:schemeClr val="dk1"/>
                </a:solidFill>
                <a:uFillTx/>
                <a:latin typeface="Calibri" panose="020F0502020204030204" charset="0"/>
                <a:ea typeface="微软雅黑" panose="020B0503020204020204" pitchFamily="34" charset="-122"/>
                <a:cs typeface="Calibri" panose="020F0502020204030204" charset="0"/>
                <a:sym typeface="+mn-ea"/>
              </a:rPr>
              <a:t>First, data collected from public data sources may generate certain uncertainty; </a:t>
            </a:r>
            <a:endParaRPr lang="en-US" altLang="zh-CN" sz="1600">
              <a:solidFill>
                <a:schemeClr val="dk1"/>
              </a:solidFill>
              <a:uFillTx/>
              <a:latin typeface="Calibri" panose="020F0502020204030204" charset="0"/>
              <a:ea typeface="微软雅黑" panose="020B0503020204020204" pitchFamily="34" charset="-122"/>
              <a:cs typeface="Calibri" panose="020F0502020204030204" charset="0"/>
              <a:sym typeface="+mn-ea"/>
            </a:endParaRPr>
          </a:p>
          <a:p>
            <a:pPr marL="742950" lvl="1" indent="-285750" fontAlgn="ctr">
              <a:lnSpc>
                <a:spcPct val="150000"/>
              </a:lnSpc>
              <a:buFont typeface="Arial" panose="020B0604020202020204" pitchFamily="34" charset="0"/>
              <a:buChar char="•"/>
            </a:pPr>
            <a:r>
              <a:rPr lang="en-US" altLang="zh-CN" sz="1600">
                <a:solidFill>
                  <a:schemeClr val="dk1"/>
                </a:solidFill>
                <a:uFillTx/>
                <a:latin typeface="Calibri" panose="020F0502020204030204" charset="0"/>
                <a:ea typeface="微软雅黑" panose="020B0503020204020204" pitchFamily="34" charset="-122"/>
                <a:cs typeface="Calibri" panose="020F0502020204030204" charset="0"/>
                <a:sym typeface="+mn-ea"/>
              </a:rPr>
              <a:t>Second, the interactions among the seven NPIs were not considered in this study.</a:t>
            </a:r>
            <a:endParaRPr lang="en-US" altLang="zh-CN" sz="1600">
              <a:solidFill>
                <a:schemeClr val="dk1"/>
              </a:solidFill>
              <a:uFillTx/>
              <a:latin typeface="Calibri" panose="020F0502020204030204" charset="0"/>
              <a:ea typeface="微软雅黑" panose="020B0503020204020204" pitchFamily="34" charset="-122"/>
              <a:cs typeface="Calibri" panose="020F0502020204030204" charset="0"/>
              <a:sym typeface="+mn-ea"/>
            </a:endParaRPr>
          </a:p>
          <a:p>
            <a:pPr marL="742950" lvl="1" indent="-285750" fontAlgn="ctr">
              <a:lnSpc>
                <a:spcPct val="150000"/>
              </a:lnSpc>
              <a:buFont typeface="Arial" panose="020B0604020202020204" pitchFamily="34" charset="0"/>
              <a:buChar char="•"/>
            </a:pPr>
            <a:r>
              <a:rPr lang="en-US" altLang="zh-CN" sz="1600">
                <a:solidFill>
                  <a:schemeClr val="dk1"/>
                </a:solidFill>
                <a:uFillTx/>
                <a:latin typeface="Calibri" panose="020F0502020204030204" charset="0"/>
                <a:ea typeface="微软雅黑" panose="020B0503020204020204" pitchFamily="34" charset="-122"/>
                <a:cs typeface="Calibri" panose="020F0502020204030204" charset="0"/>
                <a:sym typeface="+mn-ea"/>
              </a:rPr>
              <a:t>Third, we used grouped regional research instead of researching each country while the effects of NPIs might have some differences in different countries</a:t>
            </a:r>
            <a:endParaRPr lang="en-US" altLang="zh-CN" sz="1600">
              <a:solidFill>
                <a:schemeClr val="dk1"/>
              </a:solidFill>
              <a:uFillTx/>
              <a:latin typeface="Calibri" panose="020F0502020204030204" charset="0"/>
              <a:ea typeface="微软雅黑" panose="020B0503020204020204" pitchFamily="34" charset="-122"/>
              <a:cs typeface="Calibri" panose="020F0502020204030204" charset="0"/>
              <a:sym typeface="+mn-ea"/>
            </a:endParaRPr>
          </a:p>
          <a:p>
            <a:pPr marL="457200" indent="-457200">
              <a:lnSpc>
                <a:spcPct val="150000"/>
              </a:lnSpc>
              <a:buFont typeface="Wingdings" panose="05000000000000000000" charset="0"/>
              <a:buChar char="Ø"/>
            </a:pPr>
            <a:endParaRPr lang="en-US" altLang="zh-CN" sz="1600">
              <a:solidFill>
                <a:schemeClr val="dk1"/>
              </a:solidFill>
              <a:uFillTx/>
              <a:latin typeface="微软雅黑" panose="020B0503020204020204" pitchFamily="34" charset="-122"/>
              <a:ea typeface="微软雅黑" panose="020B0503020204020204" pitchFamily="34" charset="-122"/>
              <a:cs typeface="Arial" panose="020B0604020202020204" pitchFamily="34" charset="0"/>
              <a:sym typeface="+mn-ea"/>
            </a:endParaRPr>
          </a:p>
          <a:p>
            <a:pPr indent="0">
              <a:lnSpc>
                <a:spcPct val="150000"/>
              </a:lnSpc>
              <a:buFont typeface="Wingdings" panose="05000000000000000000" charset="0"/>
              <a:buNone/>
            </a:pPr>
            <a:r>
              <a:rPr lang="en-US" altLang="zh-CN" sz="1600">
                <a:solidFill>
                  <a:schemeClr val="dk1"/>
                </a:solidFill>
                <a:uFillTx/>
                <a:latin typeface="Calibri" panose="020F0502020204030204" charset="0"/>
                <a:ea typeface="微软雅黑" panose="020B0503020204020204" pitchFamily="34" charset="-122"/>
                <a:cs typeface="Calibri" panose="020F0502020204030204" charset="0"/>
                <a:sym typeface="+mn-ea"/>
              </a:rPr>
              <a:t>  </a:t>
            </a:r>
            <a:r>
              <a:rPr lang="en-US" altLang="zh-CN" sz="1600" b="1">
                <a:solidFill>
                  <a:schemeClr val="dk1"/>
                </a:solidFill>
                <a:uFillTx/>
                <a:latin typeface="Calibri" panose="020F0502020204030204" charset="0"/>
                <a:ea typeface="微软雅黑" panose="020B0503020204020204" pitchFamily="34" charset="-122"/>
                <a:cs typeface="Calibri" panose="020F0502020204030204" charset="0"/>
                <a:sym typeface="+mn-ea"/>
              </a:rPr>
              <a:t>      More details can be found in https://doi.org/10.1016/j.jag.2021.102649</a:t>
            </a:r>
            <a:endParaRPr lang="en-US" altLang="zh-CN" sz="1600" b="1">
              <a:solidFill>
                <a:schemeClr val="dk1"/>
              </a:solidFill>
              <a:uFillTx/>
              <a:latin typeface="Calibri" panose="020F0502020204030204" charset="0"/>
              <a:ea typeface="微软雅黑" panose="020B0503020204020204" pitchFamily="34" charset="-122"/>
              <a:cs typeface="Calibri" panose="020F0502020204030204" charset="0"/>
              <a:sym typeface="+mn-ea"/>
            </a:endParaRPr>
          </a:p>
        </p:txBody>
      </p:sp>
      <p:grpSp>
        <p:nvGrpSpPr>
          <p:cNvPr id="16" name="组合 15"/>
          <p:cNvGrpSpPr/>
          <p:nvPr/>
        </p:nvGrpSpPr>
        <p:grpSpPr>
          <a:xfrm>
            <a:off x="466090" y="112395"/>
            <a:ext cx="11277600" cy="716280"/>
            <a:chOff x="720" y="240"/>
            <a:chExt cx="17760" cy="1128"/>
          </a:xfrm>
        </p:grpSpPr>
        <p:cxnSp>
          <p:nvCxnSpPr>
            <p:cNvPr id="17" name="直接连接符 16"/>
            <p:cNvCxnSpPr/>
            <p:nvPr>
              <p:custDataLst>
                <p:tags r:id="rId2"/>
              </p:custDataLst>
            </p:nvPr>
          </p:nvCxnSpPr>
          <p:spPr>
            <a:xfrm>
              <a:off x="720" y="1348"/>
              <a:ext cx="17760" cy="2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3" name="文本框 6"/>
            <p:cNvSpPr txBox="1"/>
            <p:nvPr>
              <p:custDataLst>
                <p:tags r:id="rId3"/>
              </p:custDataLst>
            </p:nvPr>
          </p:nvSpPr>
          <p:spPr>
            <a:xfrm>
              <a:off x="720" y="240"/>
              <a:ext cx="17760" cy="96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4000">
                  <a:solidFill>
                    <a:schemeClr val="accent1"/>
                  </a:solidFill>
                  <a:uFillTx/>
                  <a:latin typeface="Calibri" panose="020F0502020204030204" charset="0"/>
                  <a:cs typeface="Calibri" panose="020F0502020204030204" charset="0"/>
                  <a:sym typeface="+mn-ea"/>
                </a:rPr>
                <a:t>4.Discussion</a:t>
              </a:r>
              <a:endParaRPr lang="en-US" altLang="zh-CN" sz="4000">
                <a:solidFill>
                  <a:schemeClr val="accent1"/>
                </a:solidFill>
                <a:uFillTx/>
                <a:latin typeface="Calibri" panose="020F0502020204030204" charset="0"/>
                <a:cs typeface="Calibri" panose="020F0502020204030204" charset="0"/>
                <a:sym typeface="+mn-ea"/>
              </a:endParaRPr>
            </a:p>
          </p:txBody>
        </p:sp>
      </p:grpSp>
      <p:pic>
        <p:nvPicPr>
          <p:cNvPr id="6" name="图片 5" descr="R-C"/>
          <p:cNvPicPr>
            <a:picLocks noChangeAspect="1"/>
          </p:cNvPicPr>
          <p:nvPr/>
        </p:nvPicPr>
        <p:blipFill>
          <a:blip r:embed="rId4"/>
          <a:stretch>
            <a:fillRect/>
          </a:stretch>
        </p:blipFill>
        <p:spPr>
          <a:xfrm>
            <a:off x="7196455" y="152400"/>
            <a:ext cx="4424680" cy="635635"/>
          </a:xfrm>
          <a:prstGeom prst="rect">
            <a:avLst/>
          </a:prstGeom>
        </p:spPr>
      </p:pic>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23000"/>
          </a:blip>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title" idx="4294967295"/>
            <p:custDataLst>
              <p:tags r:id="rId2"/>
            </p:custDataLst>
          </p:nvPr>
        </p:nvSpPr>
        <p:spPr>
          <a:xfrm>
            <a:off x="3210560" y="2682875"/>
            <a:ext cx="5518150" cy="1172210"/>
          </a:xfrm>
        </p:spPr>
        <p:txBody>
          <a:bodyPr>
            <a:noAutofit/>
            <a:scene3d>
              <a:camera prst="orthographicFront"/>
              <a:lightRig rig="threePt" dir="t"/>
            </a:scene3d>
          </a:bodyPr>
          <a:p>
            <a:pPr marL="0" indent="0" algn="ctr">
              <a:lnSpc>
                <a:spcPct val="100000"/>
              </a:lnSpc>
              <a:spcBef>
                <a:spcPts val="0"/>
              </a:spcBef>
              <a:spcAft>
                <a:spcPts val="0"/>
              </a:spcAft>
              <a:buSzPct val="100000"/>
              <a:buNone/>
            </a:pPr>
            <a:r>
              <a:rPr lang="en-US" altLang="zh-CN" sz="7200" dirty="0">
                <a:solidFill>
                  <a:schemeClr val="accent1"/>
                </a:solidFill>
                <a:effectLst>
                  <a:outerShdw blurRad="38100" dist="25400" dir="5400000" algn="ctr" rotWithShape="0">
                    <a:srgbClr val="6E747A">
                      <a:alpha val="43000"/>
                    </a:srgbClr>
                  </a:outerShdw>
                </a:effectLst>
                <a:latin typeface="Cooper Black" panose="0208090404030B020404" charset="0"/>
                <a:cs typeface="Cooper Black" panose="0208090404030B020404" charset="0"/>
              </a:rPr>
              <a:t>Thank You</a:t>
            </a:r>
            <a:endParaRPr lang="en-US" altLang="zh-CN" sz="7200" dirty="0">
              <a:solidFill>
                <a:schemeClr val="accent1"/>
              </a:solidFill>
              <a:effectLst>
                <a:outerShdw blurRad="38100" dist="25400" dir="5400000" algn="ctr" rotWithShape="0">
                  <a:srgbClr val="6E747A">
                    <a:alpha val="43000"/>
                  </a:srgbClr>
                </a:outerShdw>
              </a:effectLst>
              <a:latin typeface="Cooper Black" panose="0208090404030B020404" charset="0"/>
              <a:cs typeface="Cooper Black" panose="0208090404030B020404" charset="0"/>
            </a:endParaRPr>
          </a:p>
        </p:txBody>
      </p:sp>
      <p:sp>
        <p:nvSpPr>
          <p:cNvPr id="8" name="文本占位符 7"/>
          <p:cNvSpPr>
            <a:spLocks noGrp="1"/>
          </p:cNvSpPr>
          <p:nvPr>
            <p:ph type="body" sz="quarter" idx="4294967295"/>
            <p:custDataLst>
              <p:tags r:id="rId3"/>
            </p:custDataLst>
          </p:nvPr>
        </p:nvSpPr>
        <p:spPr>
          <a:xfrm>
            <a:off x="3836670" y="4084320"/>
            <a:ext cx="4518660" cy="490220"/>
          </a:xfrm>
        </p:spPr>
        <p:txBody>
          <a:bodyPr>
            <a:noAutofit/>
            <a:scene3d>
              <a:camera prst="orthographicFront"/>
              <a:lightRig rig="threePt" dir="t"/>
            </a:scene3d>
          </a:bodyPr>
          <a:p>
            <a:pPr marL="0" lvl="0" indent="0" algn="ctr">
              <a:lnSpc>
                <a:spcPct val="130000"/>
              </a:lnSpc>
              <a:spcBef>
                <a:spcPts val="0"/>
              </a:spcBef>
              <a:spcAft>
                <a:spcPts val="1000"/>
              </a:spcAft>
              <a:buSzPct val="100000"/>
              <a:buNone/>
            </a:pPr>
            <a:r>
              <a:rPr lang="en-US" altLang="zh-CN" sz="2400" dirty="0">
                <a:solidFill>
                  <a:schemeClr val="accent1"/>
                </a:solidFill>
                <a:effectLst>
                  <a:outerShdw blurRad="38100" dist="25400" dir="5400000" algn="ctr" rotWithShape="0">
                    <a:srgbClr val="6E747A">
                      <a:alpha val="43000"/>
                    </a:srgbClr>
                  </a:outerShdw>
                </a:effectLst>
                <a:latin typeface="Cooper Black" panose="0208090404030B020404" charset="0"/>
                <a:cs typeface="Cooper Black" panose="0208090404030B020404" charset="0"/>
              </a:rPr>
              <a:t>Reported by Xilin Wu</a:t>
            </a:r>
            <a:endParaRPr lang="en-US" altLang="zh-CN" sz="2400" dirty="0">
              <a:solidFill>
                <a:schemeClr val="accent1"/>
              </a:solidFill>
              <a:effectLst>
                <a:outerShdw blurRad="38100" dist="25400" dir="5400000" algn="ctr" rotWithShape="0">
                  <a:srgbClr val="6E747A">
                    <a:alpha val="43000"/>
                  </a:srgbClr>
                </a:outerShdw>
              </a:effectLst>
              <a:latin typeface="Cooper Black" panose="0208090404030B020404" charset="0"/>
              <a:cs typeface="Cooper Black" panose="0208090404030B020404" charset="0"/>
            </a:endParaRPr>
          </a:p>
        </p:txBody>
      </p:sp>
      <p:pic>
        <p:nvPicPr>
          <p:cNvPr id="2" name="图片 1" descr="R-C"/>
          <p:cNvPicPr>
            <a:picLocks noChangeAspect="1"/>
          </p:cNvPicPr>
          <p:nvPr/>
        </p:nvPicPr>
        <p:blipFill>
          <a:blip r:embed="rId4"/>
          <a:stretch>
            <a:fillRect/>
          </a:stretch>
        </p:blipFill>
        <p:spPr>
          <a:xfrm>
            <a:off x="7196455" y="152400"/>
            <a:ext cx="4424680" cy="635635"/>
          </a:xfrm>
          <a:prstGeom prst="rect">
            <a:avLst/>
          </a:prstGeom>
        </p:spPr>
      </p:pic>
    </p:spTree>
    <p:custDataLst>
      <p:tags r:id="rId5"/>
    </p:custDataLst>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5.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1"/>
  <p:tag name="KSO_WM_UNIT_ID" val="_13*i*1"/>
  <p:tag name="KSO_WM_UNIT_BK_DARK_LIGHT" val="2"/>
  <p:tag name="KSO_WM_UNIT_LAYERLEVEL" val="1"/>
  <p:tag name="KSO_WM_TAG_VERSION" val="1.0"/>
  <p:tag name="KSO_WM_BEAUTIFY_FLAG" val="#wm#"/>
</p:tagLst>
</file>

<file path=ppt/tags/tag14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3.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1"/>
  <p:tag name="KSO_WM_UNIT_ID" val="_14*i*1"/>
  <p:tag name="KSO_WM_UNIT_BK_DARK_LIGHT" val="2"/>
  <p:tag name="KSO_WM_UNIT_LAYERLEVEL" val="1"/>
  <p:tag name="KSO_WM_TAG_VERSION" val="1.0"/>
  <p:tag name="KSO_WM_BEAUTIFY_FLAG" val="#wm#"/>
</p:tagLst>
</file>

<file path=ppt/tags/tag15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1.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1"/>
  <p:tag name="KSO_WM_UNIT_ID" val="_15*i*1"/>
  <p:tag name="KSO_WM_UNIT_BK_DARK_LIGHT" val="2"/>
  <p:tag name="KSO_WM_UNIT_LAYERLEVEL" val="1"/>
  <p:tag name="KSO_WM_TAG_VERSION" val="1.0"/>
  <p:tag name="KSO_WM_BEAUTIFY_FLAG" val="#wm#"/>
</p:tagLst>
</file>

<file path=ppt/tags/tag16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1"/>
  <p:tag name="KSO_WM_UNIT_ID" val="_16*i*1"/>
  <p:tag name="KSO_WM_UNIT_BK_DARK_LIGHT" val="2"/>
  <p:tag name="KSO_WM_UNIT_LAYERLEVEL" val="1"/>
  <p:tag name="KSO_WM_TAG_VERSION" val="1.0"/>
  <p:tag name="KSO_WM_BEAUTIFY_FLAG" val="#wm#"/>
</p:tagLst>
</file>

<file path=ppt/tags/tag17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9.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1"/>
  <p:tag name="KSO_WM_UNIT_ID" val="_17*i*1"/>
  <p:tag name="KSO_WM_UNIT_BK_DARK_LIGHT" val="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1"/>
  <p:tag name="KSO_WM_UNIT_ID" val="_18*i*1"/>
  <p:tag name="KSO_WM_UNIT_BK_DARK_LIGHT" val="2"/>
  <p:tag name="KSO_WM_UNIT_LAYERLEVEL" val="1"/>
  <p:tag name="KSO_WM_TAG_VERSION" val="1.0"/>
  <p:tag name="KSO_WM_BEAUTIFY_FLAG" val="#wm#"/>
</p:tagLst>
</file>

<file path=ppt/tags/tag19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33"/>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33"/>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3.xml><?xml version="1.0" encoding="utf-8"?>
<p:tagLst xmlns:p="http://schemas.openxmlformats.org/presentationml/2006/main">
  <p:tag name="KSO_WM_TAG_VERSION" val="1.0"/>
  <p:tag name="KSO_WM_BEAUTIFY_FLAG" val="#wm#"/>
  <p:tag name="KSO_WM_TEMPLATE_CATEGORY" val="custom"/>
  <p:tag name="KSO_WM_TEMPLATE_INDEX" val="20204333"/>
  <p:tag name="KSO_WM_TEMPLATE_SUBCATEGORY" val="0"/>
  <p:tag name="KSO_WM_TEMPLATE_MASTER_TYPE" val="1"/>
  <p:tag name="KSO_WM_TEMPLATE_COLOR_TYPE" val="1"/>
  <p:tag name="KSO_WM_TEMPLATE_MASTER_THUMB_INDEX" val="12"/>
  <p:tag name="KSO_WM_TEMPLATE_THUMBS_INDEX" val="1、4、7、9、12、15、18、19、20、21、22、25、30、34、37"/>
</p:tagLst>
</file>

<file path=ppt/tags/tag20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86.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1"/>
  <p:tag name="KSO_WM_UNIT_ID" val="_13*i*1"/>
  <p:tag name="KSO_WM_UNIT_BK_DARK_LIGHT" val="2"/>
  <p:tag name="KSO_WM_UNIT_LAYERLEVEL" val="1"/>
  <p:tag name="KSO_WM_TAG_VERSION" val="1.0"/>
  <p:tag name="KSO_WM_BEAUTIFY_FLAG" val="#wm#"/>
</p:tagLst>
</file>

<file path=ppt/tags/tag2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94.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1"/>
  <p:tag name="KSO_WM_UNIT_ID" val="_14*i*1"/>
  <p:tag name="KSO_WM_UNIT_BK_DARK_LIGHT" val="2"/>
  <p:tag name="KSO_WM_UNIT_LAYERLEVEL" val="1"/>
  <p:tag name="KSO_WM_TAG_VERSION" val="1.0"/>
  <p:tag name="KSO_WM_BEAUTIFY_FLAG" val="#wm#"/>
</p:tagLst>
</file>

<file path=ppt/tags/tag2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02.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1"/>
  <p:tag name="KSO_WM_UNIT_ID" val="_15*i*1"/>
  <p:tag name="KSO_WM_UNIT_BK_DARK_LIGHT" val="2"/>
  <p:tag name="KSO_WM_UNIT_LAYERLEVEL" val="1"/>
  <p:tag name="KSO_WM_TAG_VERSION" val="1.0"/>
  <p:tag name="KSO_WM_BEAUTIFY_FLAG" val="#wm#"/>
</p:tagLst>
</file>

<file path=ppt/tags/tag3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1.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1"/>
  <p:tag name="KSO_WM_UNIT_ID" val="_16*i*1"/>
  <p:tag name="KSO_WM_UNIT_BK_DARK_LIGHT" val="2"/>
  <p:tag name="KSO_WM_UNIT_LAYERLEVEL" val="1"/>
  <p:tag name="KSO_WM_TAG_VERSION" val="1.0"/>
  <p:tag name="KSO_WM_BEAUTIFY_FLAG" val="#wm#"/>
</p:tagLst>
</file>

<file path=ppt/tags/tag3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1"/>
  <p:tag name="KSO_WM_UNIT_ID" val="_17*i*1"/>
  <p:tag name="KSO_WM_UNIT_BK_DARK_LIGHT" val="2"/>
  <p:tag name="KSO_WM_UNIT_LAYERLEVEL" val="1"/>
  <p:tag name="KSO_WM_TAG_VERSION" val="1.0"/>
  <p:tag name="KSO_WM_BEAUTIFY_FLAG" val="#wm#"/>
</p:tagLst>
</file>

<file path=ppt/tags/tag3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1.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1"/>
  <p:tag name="KSO_WM_UNIT_ID" val="_18*i*1"/>
  <p:tag name="KSO_WM_UNIT_BK_DARK_LIGHT" val="2"/>
  <p:tag name="KSO_WM_UNIT_LAYERLEVEL" val="1"/>
  <p:tag name="KSO_WM_TAG_VERSION" val="1.0"/>
  <p:tag name="KSO_WM_BEAUTIFY_FLAG" val="#wm#"/>
</p:tagLst>
</file>

<file path=ppt/tags/tag3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33"/>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33"/>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4.xml><?xml version="1.0" encoding="utf-8"?>
<p:tagLst xmlns:p="http://schemas.openxmlformats.org/presentationml/2006/main">
  <p:tag name="KSO_WM_TAG_VERSION" val="1.0"/>
  <p:tag name="KSO_WM_BEAUTIFY_FLAG" val="#wm#"/>
  <p:tag name="KSO_WM_TEMPLATE_CATEGORY" val="custom"/>
  <p:tag name="KSO_WM_TEMPLATE_INDEX" val="20204333"/>
  <p:tag name="KSO_WM_TEMPLATE_SUBCATEGORY" val="0"/>
  <p:tag name="KSO_WM_TEMPLATE_MASTER_TYPE" val="1"/>
  <p:tag name="KSO_WM_TEMPLATE_COLOR_TYPE" val="1"/>
  <p:tag name="KSO_WM_TEMPLATE_MASTER_THUMB_INDEX" val="12"/>
  <p:tag name="KSO_WM_TEMPLATE_THUMBS_INDEX" val="1、4、7、9、12、15、18、19、20、21、22、25、30、34、37"/>
</p:tagLst>
</file>

<file path=ppt/tags/tag345.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简约通用模板"/>
  <p:tag name="KSO_WM_TEMPLATE_CATEGORY" val="custom"/>
  <p:tag name="KSO_WM_TEMPLATE_INDEX" val="20204333"/>
  <p:tag name="KSO_WM_UNIT_ID" val="custom20204333_1*a*1"/>
  <p:tag name="KSO_WM_UNIT_ISNUMDGMTITLE" val="0"/>
</p:tagLst>
</file>

<file path=ppt/tags/tag346.xml><?xml version="1.0" encoding="utf-8"?>
<p:tagLst xmlns:p="http://schemas.openxmlformats.org/presentationml/2006/main">
  <p:tag name="KSO_WM_UNIT_ISCONTENTSTITLE" val="0"/>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LAYERLEVEL" val="1"/>
  <p:tag name="KSO_WM_TAG_VERSION" val="1.0"/>
  <p:tag name="KSO_WM_BEAUTIFY_FLAG" val="#wm#"/>
  <p:tag name="KSO_WM_UNIT_PRESET_TEXT" val="单击此处添加副标题内容"/>
  <p:tag name="KSO_WM_TEMPLATE_CATEGORY" val="custom"/>
  <p:tag name="KSO_WM_TEMPLATE_INDEX" val="20204333"/>
  <p:tag name="KSO_WM_UNIT_ID" val="custom20204333_1*b*1"/>
  <p:tag name="KSO_WM_UNIT_ISNUMDGMTITLE" val="0"/>
  <p:tag name="KSO_WM_UNIT_TEXT_FILL_FORE_SCHEMECOLOR_INDEX_BRIGHTNESS" val="0"/>
  <p:tag name="KSO_WM_UNIT_TEXT_FILL_FORE_SCHEMECOLOR_INDEX" val="14"/>
  <p:tag name="KSO_WM_UNIT_TEXT_FILL_TYPE" val="1"/>
</p:tagLst>
</file>

<file path=ppt/tags/tag347.xml><?xml version="1.0" encoding="utf-8"?>
<p:tagLst xmlns:p="http://schemas.openxmlformats.org/presentationml/2006/main">
  <p:tag name="KSO_WM_BEAUTIFY_FLAG" val="#wm#"/>
  <p:tag name="KSO_WM_TEMPLATE_SUBCATEGORY" val="0"/>
  <p:tag name="KSO_WM_SLIDE_TYPE" val="title"/>
  <p:tag name="KSO_WM_SLIDE_SUBTYPE" val="pureTxt"/>
  <p:tag name="KSO_WM_SLIDE_ITEM_CNT" val="0"/>
  <p:tag name="KSO_WM_SLIDE_INDEX" val="1"/>
  <p:tag name="KSO_WM_TAG_VERSION" val="1.0"/>
  <p:tag name="KSO_WM_SLIDE_LAYOUT" val="a_b"/>
  <p:tag name="KSO_WM_SLIDE_LAYOUT_CNT" val="1_1"/>
  <p:tag name="KSO_WM_TEMPLATE_MASTER_TYPE" val="1"/>
  <p:tag name="KSO_WM_TEMPLATE_COLOR_TYPE" val="1"/>
  <p:tag name="KSO_WM_TEMPLATE_CATEGORY" val="custom"/>
  <p:tag name="KSO_WM_TEMPLATE_INDEX" val="20204333"/>
  <p:tag name="KSO_WM_SLIDE_ID" val="custom20204333_1"/>
  <p:tag name="KSO_WM_TEMPLATE_MASTER_THUMB_INDEX" val="12"/>
  <p:tag name="KSO_WM_TEMPLATE_THUMBS_INDEX" val="1、4、7、9、12、15、18、19、20、21、22、25、30、34、37"/>
  <p:tag name="KSO_WM_SPECIAL_SOURCE" val="bdnull"/>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custom20204333_4*l_h_i*1_1_4"/>
  <p:tag name="KSO_WM_TEMPLATE_CATEGORY" val="custom"/>
  <p:tag name="KSO_WM_TEMPLATE_INDEX" val="20204333"/>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custom20204333_4*l_h_i*1_1_3"/>
  <p:tag name="KSO_WM_TEMPLATE_CATEGORY" val="custom"/>
  <p:tag name="KSO_WM_TEMPLATE_INDEX" val="2020433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4333_4*l_h_i*1_1_1"/>
  <p:tag name="KSO_WM_TEMPLATE_CATEGORY" val="custom"/>
  <p:tag name="KSO_WM_TEMPLATE_INDEX" val="2020433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custom20204333_4*l_h_i*1_1_2"/>
  <p:tag name="KSO_WM_TEMPLATE_CATEGORY" val="custom"/>
  <p:tag name="KSO_WM_TEMPLATE_INDEX" val="20204333"/>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 name="KSO_WM_UNIT_USESOURCEFORMAT_APPLY" val="1"/>
</p:tagLst>
</file>

<file path=ppt/tags/tag352.xml><?xml version="1.0" encoding="utf-8"?>
<p:tagLst xmlns:p="http://schemas.openxmlformats.org/presentationml/2006/main">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4333_4*l_h_f*1_1_1"/>
  <p:tag name="KSO_WM_TEMPLATE_CATEGORY" val="custom"/>
  <p:tag name="KSO_WM_TEMPLATE_INDEX" val="20204333"/>
  <p:tag name="KSO_WM_UNIT_LAYERLEVEL" val="1_1_1"/>
  <p:tag name="KSO_WM_TAG_VERSION" val="1.0"/>
  <p:tag name="KSO_WM_BEAUTIFY_FLAG" val="#wm#"/>
  <p:tag name="KSO_WM_UNIT_PRESET_TEXT" val="单击此处添加文本内容"/>
  <p:tag name="KSO_WM_UNIT_SUBTYPE" val="a"/>
  <p:tag name="KSO_WM_UNIT_TEXT_FILL_FORE_SCHEMECOLOR_INDEX" val="13"/>
  <p:tag name="KSO_WM_UNIT_TEXT_FILL_TYPE" val="1"/>
  <p:tag name="KSO_WM_UNIT_USESOURCEFORMAT_APPLY" val="1"/>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custom20204333_4*l_h_i*1_2_4"/>
  <p:tag name="KSO_WM_TEMPLATE_CATEGORY" val="custom"/>
  <p:tag name="KSO_WM_TEMPLATE_INDEX" val="20204333"/>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custom20204333_4*l_h_i*1_2_3"/>
  <p:tag name="KSO_WM_TEMPLATE_CATEGORY" val="custom"/>
  <p:tag name="KSO_WM_TEMPLATE_INDEX" val="2020433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4333_4*l_h_i*1_2_1"/>
  <p:tag name="KSO_WM_TEMPLATE_CATEGORY" val="custom"/>
  <p:tag name="KSO_WM_TEMPLATE_INDEX" val="2020433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04333_4*l_h_i*1_2_2"/>
  <p:tag name="KSO_WM_TEMPLATE_CATEGORY" val="custom"/>
  <p:tag name="KSO_WM_TEMPLATE_INDEX" val="20204333"/>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 name="KSO_WM_UNIT_USESOURCEFORMAT_APPLY" val="1"/>
</p:tagLst>
</file>

<file path=ppt/tags/tag357.xml><?xml version="1.0" encoding="utf-8"?>
<p:tagLst xmlns:p="http://schemas.openxmlformats.org/presentationml/2006/main">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4333_4*l_h_f*1_2_1"/>
  <p:tag name="KSO_WM_TEMPLATE_CATEGORY" val="custom"/>
  <p:tag name="KSO_WM_TEMPLATE_INDEX" val="20204333"/>
  <p:tag name="KSO_WM_UNIT_LAYERLEVEL" val="1_1_1"/>
  <p:tag name="KSO_WM_TAG_VERSION" val="1.0"/>
  <p:tag name="KSO_WM_BEAUTIFY_FLAG" val="#wm#"/>
  <p:tag name="KSO_WM_UNIT_PRESET_TEXT" val="单击此处添加文本内容"/>
  <p:tag name="KSO_WM_UNIT_SUBTYPE" val="a"/>
  <p:tag name="KSO_WM_UNIT_TEXT_FILL_FORE_SCHEMECOLOR_INDEX" val="13"/>
  <p:tag name="KSO_WM_UNIT_TEXT_FILL_TYPE" val="1"/>
  <p:tag name="KSO_WM_UNIT_USESOURCEFORMAT_APPLY" val="1"/>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custom20204333_4*l_h_i*1_3_4"/>
  <p:tag name="KSO_WM_TEMPLATE_CATEGORY" val="custom"/>
  <p:tag name="KSO_WM_TEMPLATE_INDEX" val="20204333"/>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custom20204333_4*l_h_i*1_3_3"/>
  <p:tag name="KSO_WM_TEMPLATE_CATEGORY" val="custom"/>
  <p:tag name="KSO_WM_TEMPLATE_INDEX" val="2020433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4333_4*l_h_i*1_3_1"/>
  <p:tag name="KSO_WM_TEMPLATE_CATEGORY" val="custom"/>
  <p:tag name="KSO_WM_TEMPLATE_INDEX" val="2020433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custom20204333_4*l_h_i*1_3_2"/>
  <p:tag name="KSO_WM_TEMPLATE_CATEGORY" val="custom"/>
  <p:tag name="KSO_WM_TEMPLATE_INDEX" val="20204333"/>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 name="KSO_WM_UNIT_USESOURCEFORMAT_APPLY" val="1"/>
</p:tagLst>
</file>

<file path=ppt/tags/tag362.xml><?xml version="1.0" encoding="utf-8"?>
<p:tagLst xmlns:p="http://schemas.openxmlformats.org/presentationml/2006/main">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4333_4*l_h_f*1_3_1"/>
  <p:tag name="KSO_WM_TEMPLATE_CATEGORY" val="custom"/>
  <p:tag name="KSO_WM_TEMPLATE_INDEX" val="20204333"/>
  <p:tag name="KSO_WM_UNIT_LAYERLEVEL" val="1_1_1"/>
  <p:tag name="KSO_WM_TAG_VERSION" val="1.0"/>
  <p:tag name="KSO_WM_BEAUTIFY_FLAG" val="#wm#"/>
  <p:tag name="KSO_WM_UNIT_PRESET_TEXT" val="单击此处添加文本内容"/>
  <p:tag name="KSO_WM_UNIT_SUBTYPE" val="a"/>
  <p:tag name="KSO_WM_UNIT_TEXT_FILL_FORE_SCHEMECOLOR_INDEX" val="13"/>
  <p:tag name="KSO_WM_UNIT_TEXT_FILL_TYPE" val="1"/>
  <p:tag name="KSO_WM_UNIT_USESOURCEFORMAT_APPLY" val="1"/>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custom20204333_4*l_h_i*1_4_4"/>
  <p:tag name="KSO_WM_TEMPLATE_CATEGORY" val="custom"/>
  <p:tag name="KSO_WM_TEMPLATE_INDEX" val="20204333"/>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custom20204333_4*l_h_i*1_4_3"/>
  <p:tag name="KSO_WM_TEMPLATE_CATEGORY" val="custom"/>
  <p:tag name="KSO_WM_TEMPLATE_INDEX" val="2020433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4333_4*l_h_i*1_4_1"/>
  <p:tag name="KSO_WM_TEMPLATE_CATEGORY" val="custom"/>
  <p:tag name="KSO_WM_TEMPLATE_INDEX" val="2020433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custom20204333_4*l_h_i*1_4_2"/>
  <p:tag name="KSO_WM_TEMPLATE_CATEGORY" val="custom"/>
  <p:tag name="KSO_WM_TEMPLATE_INDEX" val="20204333"/>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 name="KSO_WM_UNIT_USESOURCEFORMAT_APPLY" val="1"/>
</p:tagLst>
</file>

<file path=ppt/tags/tag367.xml><?xml version="1.0" encoding="utf-8"?>
<p:tagLst xmlns:p="http://schemas.openxmlformats.org/presentationml/2006/main">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4333_4*l_h_f*1_4_1"/>
  <p:tag name="KSO_WM_TEMPLATE_CATEGORY" val="custom"/>
  <p:tag name="KSO_WM_TEMPLATE_INDEX" val="20204333"/>
  <p:tag name="KSO_WM_UNIT_LAYERLEVEL" val="1_1_1"/>
  <p:tag name="KSO_WM_TAG_VERSION" val="1.0"/>
  <p:tag name="KSO_WM_BEAUTIFY_FLAG" val="#wm#"/>
  <p:tag name="KSO_WM_UNIT_PRESET_TEXT" val="单击此处添加文本内容"/>
  <p:tag name="KSO_WM_UNIT_SUBTYPE" val="a"/>
  <p:tag name="KSO_WM_UNIT_TEXT_FILL_FORE_SCHEMECOLOR_INDEX" val="13"/>
  <p:tag name="KSO_WM_UNIT_TEXT_FILL_TYPE" val="1"/>
  <p:tag name="KSO_WM_UNIT_USESOURCEFORMAT_APPLY" val="1"/>
</p:tagLst>
</file>

<file path=ppt/tags/tag368.xml><?xml version="1.0" encoding="utf-8"?>
<p:tagLst xmlns:p="http://schemas.openxmlformats.org/presentationml/2006/main">
  <p:tag name="KSO_WM_UNIT_ISCONTENTSTITLE" val="1"/>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4333_4*a*1"/>
  <p:tag name="KSO_WM_TEMPLATE_CATEGORY" val="custom"/>
  <p:tag name="KSO_WM_TEMPLATE_INDEX" val="20204333"/>
  <p:tag name="KSO_WM_UNIT_LAYERLEVEL" val="1"/>
  <p:tag name="KSO_WM_TAG_VERSION" val="1.0"/>
  <p:tag name="KSO_WM_BEAUTIFY_FLAG" val="#wm#"/>
  <p:tag name="KSO_WM_UNIT_PRESET_TEXT" val="目录"/>
  <p:tag name="KSO_WM_UNIT_ISNUMDGMTITLE" val="0"/>
  <p:tag name="KSO_WM_UNIT_TEXT_FILL_FORE_SCHEMECOLOR_INDEX" val="13"/>
  <p:tag name="KSO_WM_UNIT_TEXT_FILL_TYPE" val="1"/>
  <p:tag name="KSO_WM_UNIT_USESOURCEFORMAT_APPLY" val="1"/>
</p:tagLst>
</file>

<file path=ppt/tags/tag369.xml><?xml version="1.0" encoding="utf-8"?>
<p:tagLst xmlns:p="http://schemas.openxmlformats.org/presentationml/2006/main">
  <p:tag name="KSO_WM_SLIDE_ID" val="custom20204333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4333"/>
  <p:tag name="KSO_WM_SLIDE_LAYOUT" val="a_b_l"/>
  <p:tag name="KSO_WM_SLIDE_LAYOUT_CNT" val="1_1_1"/>
  <p:tag name="KSO_WM_SPECIAL_SOURCE" val="bdnull"/>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71.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372.xml><?xml version="1.0" encoding="utf-8"?>
<p:tagLst xmlns:p="http://schemas.openxmlformats.org/presentationml/2006/main">
  <p:tag name="KSO_WM_UNIT_SMARTLAYOUT_COMPRESS_INFO" val="{&#10;    &quot;id&quot;: &quot;2022-02-24T13:27:09&quot;&#10;}&#10;"/>
  <p:tag name="KSO_WM_UNIT_TEXT_FILL_FORE_SCHEMECOLOR_INDEX_BRIGHTNESS" val="0"/>
  <p:tag name="KSO_WM_UNIT_TEXT_FILL_FORE_SCHEMECOLOR_INDEX" val="1"/>
  <p:tag name="KSO_WM_UNIT_TEXT_FILL_TYPE" val="1"/>
</p:tagLst>
</file>

<file path=ppt/tags/tag373.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2-02-24T13:27:09&quot;,&quot;maxSize&quot;:{&quot;size1&quot;:20},&quot;minSize&quot;:{&quot;size1&quot;:11.2},&quot;normalSize&quot;:{&quot;size1&quot;:11.2},&quot;subLayout&quot;:[{&quot;id&quot;:&quot;2022-02-24T13:27:09&quot;,&quot;margin&quot;:{&quot;bottom&quot;:0.026000002399086952,&quot;left&quot;:1.2699999809265137,&quot;right&quot;:1.2699999809265137,&quot;top&quot;:0.4230000078678131},&quot;type&quot;:0},{&quot;id&quot;:&quot;2022-02-24T13:27:09&quot;,&quot;margin&quot;:{&quot;bottom&quot;:0.847000002861023,&quot;left&quot;:1.2699999809265137,&quot;right&quot;:1.2699999809265137,&quot;top&quot;:1.2699999809265137},&quot;type&quot;:0}],&quot;type&quot;:0}"/>
  <p:tag name="KSO_WM_SLIDE_RATIO" val="1.777778"/>
  <p:tag name="KSO_WM_SLIDE_BACKGROUND" val="[&quot;general&quot;]"/>
  <p:tag name="KSO_WM_SPECIAL_SOURCE" val="bdnull"/>
</p:tagLst>
</file>

<file path=ppt/tags/tag3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77.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37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9.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2-02-24T13:27:10&quot;,&quot;maxSize&quot;:{&quot;size1&quot;:20},&quot;minSize&quot;:{&quot;size1&quot;:11.2},&quot;normalSize&quot;:{&quot;size1&quot;:19.999814814814815},&quot;subLayout&quot;:[{&quot;id&quot;:&quot;2022-02-24T13:27:10&quot;,&quot;margin&quot;:{&quot;bottom&quot;:0.026000002399086952,&quot;left&quot;:1.2699999809265137,&quot;right&quot;:1.2699999809265137,&quot;top&quot;:0.4230000078678131},&quot;type&quot;:0},{&quot;id&quot;:&quot;2022-02-24T13:27:10&quot;,&quot;margin&quot;:{&quot;bottom&quot;:0.847000002861023,&quot;left&quot;:1.2699999809265137,&quot;right&quot;:1.2699999809265137,&quot;top&quot;:1.2699999809265137},&quot;type&quot;:0}],&quot;type&quot;:0}"/>
  <p:tag name="KSO_WM_SLIDE_RATIO" val="1.777778"/>
  <p:tag name="KSO_WM_SLIDE_BACKGROUND" val="[&quot;general&quot;]"/>
  <p:tag name="KSO_WM_SPECIAL_SOURCE" val="bdnull"/>
</p:tagLst>
</file>

<file path=ppt/tags/tag3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SMARTLAYOUT_COMPRESS_INFO" val="{&#10;    &quot;id&quot;: &quot;2022-02-24T13:27:10&quot;,&#10;    &quot;max&quot;: 0.34992125984252453,&#10;    &quot;topChanged&quot;: 0&#10;}&#10;"/>
</p:tagLst>
</file>

<file path=ppt/tags/tag384.xml><?xml version="1.0" encoding="utf-8"?>
<p:tagLst xmlns:p="http://schemas.openxmlformats.org/presentationml/2006/main">
  <p:tag name="KSO_WM_UNIT_TABLE_BEAUTIFY" val="smartTable{b1e8fb53-66f8-4070-b32d-963d27ebc83f}"/>
  <p:tag name="TABLE_ENDDRAG_ORIGIN_RECT" val="490*238"/>
  <p:tag name="TABLE_ENDDRAG_RECT" val="465*68*490*238"/>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86.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38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8.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389.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2-02-24T13:27:10&quot;,&quot;maxSize&quot;:{&quot;size1&quot;:20},&quot;minSize&quot;:{&quot;size1&quot;:11.2},&quot;normalSize&quot;:{&quot;size1&quot;:11.2},&quot;subLayout&quot;:[{&quot;id&quot;:&quot;2022-02-24T13:27:10&quot;,&quot;margin&quot;:{&quot;bottom&quot;:0.026000002399086952,&quot;left&quot;:1.2699999809265137,&quot;right&quot;:1.2699999809265137,&quot;top&quot;:0.4230000078678131},&quot;type&quot;:0},{&quot;id&quot;:&quot;2022-02-24T13:27:10&quot;,&quot;margin&quot;:{&quot;bottom&quot;:0.847000002861023,&quot;left&quot;:1.2699999809265137,&quot;right&quot;:1.2699999809265137,&quot;top&quot;:1.2699999809265137},&quot;type&quot;:0}],&quot;type&quot;:0}"/>
  <p:tag name="KSO_WM_SLIDE_RATIO" val="1.777778"/>
  <p:tag name="KSO_WM_SLIDE_BACKGROUND" val="[&quot;general&quot;]"/>
  <p:tag name="KSO_WM_SPECIAL_SOURCE" val="bdnull"/>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1.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SMARTLAYOUT_COMPRESS_INFO" val="{&#10;    &quot;id&quot;: &quot;2022-02-24T13:27:10&quot;&#10;}&#10;"/>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93.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39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5.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396.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2-02-24T13:27:10&quot;,&quot;maxSize&quot;:{&quot;size1&quot;:20},&quot;minSize&quot;:{&quot;size1&quot;:11.2},&quot;normalSize&quot;:{&quot;size1&quot;:11.2},&quot;subLayout&quot;:[{&quot;id&quot;:&quot;2022-02-24T13:27:10&quot;,&quot;margin&quot;:{&quot;bottom&quot;:0.026000002399086952,&quot;left&quot;:1.2699999809265137,&quot;right&quot;:1.2699999809265137,&quot;top&quot;:0.4230000078678131},&quot;type&quot;:0},{&quot;id&quot;:&quot;2022-02-24T13:27:10&quot;,&quot;margin&quot;:{&quot;bottom&quot;:0.847000002861023,&quot;left&quot;:1.2699999809265137,&quot;right&quot;:1.2699999809265137,&quot;top&quot;:1.2699999809265137},&quot;type&quot;:0}],&quot;type&quot;:0}"/>
  <p:tag name="KSO_WM_SLIDE_RATIO" val="1.777778"/>
  <p:tag name="KSO_WM_SLIDE_BACKGROUND" val="[&quot;general&quot;]"/>
  <p:tag name="KSO_WM_SPECIAL_SOURCE" val="bdnull"/>
</p:tagLst>
</file>

<file path=ppt/tags/tag39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8.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3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403.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40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5.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406.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2-02-24T13:27:11&quot;,&quot;maxSize&quot;:{&quot;size1&quot;:20},&quot;minSize&quot;:{&quot;size1&quot;:11.2},&quot;normalSize&quot;:{&quot;size1&quot;:11.2},&quot;subLayout&quot;:[{&quot;id&quot;:&quot;2022-02-24T13:27:11&quot;,&quot;margin&quot;:{&quot;bottom&quot;:0.026000002399086952,&quot;left&quot;:1.2699999809265137,&quot;right&quot;:1.2699999809265137,&quot;top&quot;:0.4230000078678131},&quot;type&quot;:0},{&quot;id&quot;:&quot;2022-02-24T13:27:11&quot;,&quot;margin&quot;:{&quot;bottom&quot;:0.847000002861023,&quot;left&quot;:1.2699999809265137,&quot;right&quot;:1.2699999809265137,&quot;top&quot;:1.2699999809265137},&quot;type&quot;:0}],&quot;type&quot;:0}"/>
  <p:tag name="KSO_WM_SLIDE_RATIO" val="1.777778"/>
  <p:tag name="KSO_WM_SLIDE_BACKGROUND" val="[&quot;general&quot;]"/>
  <p:tag name="KSO_WM_SPECIAL_SOURCE" val="bdnull"/>
</p:tagLst>
</file>

<file path=ppt/tags/tag4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409.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2-02-24T13:27:11&quot;,&quot;maxSize&quot;:{&quot;size1&quot;:20},&quot;minSize&quot;:{&quot;size1&quot;:11.2},&quot;normalSize&quot;:{&quot;size1&quot;:11.2},&quot;subLayout&quot;:[{&quot;id&quot;:&quot;2022-02-24T13:27:11&quot;,&quot;margin&quot;:{&quot;bottom&quot;:0.026000002399086952,&quot;left&quot;:1.2699999809265137,&quot;right&quot;:1.2699999809265137,&quot;top&quot;:0.4230000078678131},&quot;type&quot;:0},{&quot;id&quot;:&quot;2022-02-24T13:27:11&quot;,&quot;margin&quot;:{&quot;bottom&quot;:0.847000002861023,&quot;left&quot;:1.2699999809265137,&quot;right&quot;:1.2699999809265137,&quot;top&quot;:1.2699999809265137},&quot;type&quot;:0}],&quot;type&quot;:0}"/>
  <p:tag name="KSO_WM_SLIDE_RATIO" val="1.777778"/>
  <p:tag name="KSO_WM_SLIDE_BACKGROUND" val="[&quot;general&quot;]"/>
  <p:tag name="KSO_WM_SPECIAL_SOURCE" val="bdnull"/>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1"/>
  <p:tag name="KSO_WM_UNIT_VALUE" val="10"/>
  <p:tag name="KSO_WM_UNIT_TYPE" val="a"/>
  <p:tag name="KSO_WM_UNIT_INDEX" val="1"/>
  <p:tag name="KSO_WM_UNIT_PRESET_TEXT" val="感谢聆听"/>
  <p:tag name="KSO_WM_TEMPLATE_CATEGORY" val="custom"/>
  <p:tag name="KSO_WM_TEMPLATE_INDEX" val="20204333"/>
  <p:tag name="KSO_WM_UNIT_ID" val="custom20204333_37*a*1"/>
  <p:tag name="KSO_WM_UNIT_ISNUMDGMTITLE" val="0"/>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b"/>
  <p:tag name="KSO_WM_UNIT_INDEX" val="1"/>
  <p:tag name="KSO_WM_UNIT_PRESET_TEXT" val="单击此处添加文本具体内容"/>
  <p:tag name="KSO_WM_TEMPLATE_CATEGORY" val="custom"/>
  <p:tag name="KSO_WM_TEMPLATE_INDEX" val="20204333"/>
  <p:tag name="KSO_WM_UNIT_ID" val="custom20204333_37*b*1"/>
  <p:tag name="KSO_WM_UNIT_ISNUMDGMTITLE" val="0"/>
  <p:tag name="KSO_WM_UNIT_TEXT_FILL_FORE_SCHEMECOLOR_INDEX_BRIGHTNESS" val="0"/>
  <p:tag name="KSO_WM_UNIT_TEXT_FILL_FORE_SCHEMECOLOR_INDEX" val="14"/>
  <p:tag name="KSO_WM_UNIT_TEXT_FILL_TYPE" val="1"/>
</p:tagLst>
</file>

<file path=ppt/tags/tag413.xml><?xml version="1.0" encoding="utf-8"?>
<p:tagLst xmlns:p="http://schemas.openxmlformats.org/presentationml/2006/main">
  <p:tag name="KSO_WM_TEMPLATE_THUMBS_INDEX" val="1"/>
  <p:tag name="KSO_WM_TEMPLATE_SUBCATEGORY" val="0"/>
  <p:tag name="KSO_WM_SLIDE_TYPE" val="endPage"/>
  <p:tag name="KSO_WM_SLIDE_SUBTYPE" val="pureTxt"/>
  <p:tag name="KSO_WM_SLIDE_ITEM_CNT" val="0"/>
  <p:tag name="KSO_WM_SLIDE_INDEX" val="37"/>
  <p:tag name="KSO_WM_TAG_VERSION" val="1.0"/>
  <p:tag name="KSO_WM_BEAUTIFY_FLAG" val="#wm#"/>
  <p:tag name="KSO_WM_SLIDE_LAYOUT" val="a_b"/>
  <p:tag name="KSO_WM_SLIDE_LAYOUT_CNT" val="1_1"/>
  <p:tag name="KSO_WM_TEMPLATE_MASTER_TYPE" val="1"/>
  <p:tag name="KSO_WM_TEMPLATE_COLOR_TYPE" val="1"/>
  <p:tag name="KSO_WM_TEMPLATE_CATEGORY" val="custom"/>
  <p:tag name="KSO_WM_TEMPLATE_INDEX" val="20204333"/>
  <p:tag name="KSO_WM_SLIDE_ID" val="custom20204333_37"/>
  <p:tag name="KSO_WM_SPECIAL_SOURCE" val="bdnull"/>
</p:tagLst>
</file>

<file path=ppt/tags/tag414.xml><?xml version="1.0" encoding="utf-8"?>
<p:tagLst xmlns:p="http://schemas.openxmlformats.org/presentationml/2006/main">
  <p:tag name="KSO_DOCER_TEMPLATE_OPEN_ONCE_MARK"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
      <a:dk1>
        <a:srgbClr val="000000"/>
      </a:dk1>
      <a:lt1>
        <a:srgbClr val="FFFFFF"/>
      </a:lt1>
      <a:dk2>
        <a:srgbClr val="ECEDEF"/>
      </a:dk2>
      <a:lt2>
        <a:srgbClr val="FCFCFD"/>
      </a:lt2>
      <a:accent1>
        <a:srgbClr val="6B82A0"/>
      </a:accent1>
      <a:accent2>
        <a:srgbClr val="598690"/>
      </a:accent2>
      <a:accent3>
        <a:srgbClr val="5E8675"/>
      </a:accent3>
      <a:accent4>
        <a:srgbClr val="767F60"/>
      </a:accent4>
      <a:accent5>
        <a:srgbClr val="91755C"/>
      </a:accent5>
      <a:accent6>
        <a:srgbClr val="A06E6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EFFFE"/>
      </a:lt1>
      <a:dk2>
        <a:srgbClr val="DDF1F6"/>
      </a:dk2>
      <a:lt2>
        <a:srgbClr val="F8FDFF"/>
      </a:lt2>
      <a:accent1>
        <a:srgbClr val="2D88A1"/>
      </a:accent1>
      <a:accent2>
        <a:srgbClr val="6DBAB8"/>
      </a:accent2>
      <a:accent3>
        <a:srgbClr val="A9E5C9"/>
      </a:accent3>
      <a:accent4>
        <a:srgbClr val="7182A8"/>
      </a:accent4>
      <a:accent5>
        <a:srgbClr val="DB9C86"/>
      </a:accent5>
      <a:accent6>
        <a:srgbClr val="F3D0B8"/>
      </a:accent6>
      <a:hlink>
        <a:srgbClr val="5FCBFB"/>
      </a:hlink>
      <a:folHlink>
        <a:srgbClr val="B759BC"/>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6975</Words>
  <Application>WPS 演示</Application>
  <PresentationFormat>宽屏</PresentationFormat>
  <Paragraphs>218</Paragraphs>
  <Slides>9</Slides>
  <Notes>4</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9</vt:i4>
      </vt:variant>
    </vt:vector>
  </HeadingPairs>
  <TitlesOfParts>
    <vt:vector size="27" baseType="lpstr">
      <vt:lpstr>Arial</vt:lpstr>
      <vt:lpstr>宋体</vt:lpstr>
      <vt:lpstr>Wingdings</vt:lpstr>
      <vt:lpstr>微软雅黑</vt:lpstr>
      <vt:lpstr>Wingdings</vt:lpstr>
      <vt:lpstr>汉仪旗黑-85S</vt:lpstr>
      <vt:lpstr>黑体</vt:lpstr>
      <vt:lpstr>Cooper Black</vt:lpstr>
      <vt:lpstr>Calibri</vt:lpstr>
      <vt:lpstr>Cambria Math</vt:lpstr>
      <vt:lpstr>MS Mincho</vt:lpstr>
      <vt:lpstr>ESRI AMFM Electric</vt:lpstr>
      <vt:lpstr>Times New Roman</vt:lpstr>
      <vt:lpstr>Segoe UI Symbol</vt:lpstr>
      <vt:lpstr>Arial Unicode MS</vt:lpstr>
      <vt:lpstr>Office 主题​​</vt:lpstr>
      <vt:lpstr>1_Office 主题​​</vt:lpstr>
      <vt:lpstr>2_Office 主题​​</vt:lpstr>
      <vt:lpstr>Impacts of worldwide individual non-pharmaceutical interventions on COVID-19 transmission across waves and space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Msceiling</cp:lastModifiedBy>
  <cp:revision>214</cp:revision>
  <dcterms:created xsi:type="dcterms:W3CDTF">2019-06-19T02:08:00Z</dcterms:created>
  <dcterms:modified xsi:type="dcterms:W3CDTF">2022-02-25T09:39:58Z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51113AC3C9544CE890FB6C3C6F95ED23</vt:lpwstr>
  </property>
</Properties>
</file>