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63" r:id="rId4"/>
    <p:sldId id="265" r:id="rId5"/>
    <p:sldId id="291" r:id="rId6"/>
    <p:sldId id="292" r:id="rId7"/>
    <p:sldId id="266" r:id="rId8"/>
    <p:sldId id="267" r:id="rId9"/>
    <p:sldId id="268" r:id="rId10"/>
    <p:sldId id="264" r:id="rId11"/>
    <p:sldId id="258" r:id="rId12"/>
    <p:sldId id="259" r:id="rId13"/>
    <p:sldId id="269" r:id="rId14"/>
    <p:sldId id="289" r:id="rId15"/>
    <p:sldId id="290" r:id="rId16"/>
    <p:sldId id="271" r:id="rId17"/>
    <p:sldId id="272" r:id="rId18"/>
    <p:sldId id="273" r:id="rId19"/>
    <p:sldId id="274" r:id="rId20"/>
    <p:sldId id="270" r:id="rId21"/>
    <p:sldId id="260" r:id="rId22"/>
    <p:sldId id="276" r:id="rId23"/>
    <p:sldId id="277" r:id="rId24"/>
    <p:sldId id="279" r:id="rId25"/>
    <p:sldId id="281" r:id="rId26"/>
    <p:sldId id="280" r:id="rId27"/>
    <p:sldId id="261" r:id="rId28"/>
    <p:sldId id="283" r:id="rId29"/>
    <p:sldId id="286" r:id="rId30"/>
    <p:sldId id="285" r:id="rId31"/>
    <p:sldId id="284" r:id="rId32"/>
    <p:sldId id="262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B2F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8"/>
    <p:restoredTop sz="94767"/>
  </p:normalViewPr>
  <p:slideViewPr>
    <p:cSldViewPr snapToGrid="0" snapToObjects="1">
      <p:cViewPr varScale="1">
        <p:scale>
          <a:sx n="117" d="100"/>
          <a:sy n="117" d="100"/>
        </p:scale>
        <p:origin x="18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F4A23-674D-8E42-AB6E-C8BB3FAE812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80BDD3FD-6AE3-4D44-A4E9-1C907F361E55}">
      <dgm:prSet phldrT="[Text]"/>
      <dgm:spPr/>
      <dgm:t>
        <a:bodyPr/>
        <a:lstStyle/>
        <a:p>
          <a:r>
            <a:rPr lang="en-US" dirty="0"/>
            <a:t>Burning fossil fuels</a:t>
          </a:r>
        </a:p>
      </dgm:t>
    </dgm:pt>
    <dgm:pt modelId="{D66F3EE0-6FF6-4245-98FA-85089F76D11F}" type="parTrans" cxnId="{2915EDC8-44C1-E34C-B228-A46CA4955223}">
      <dgm:prSet/>
      <dgm:spPr/>
      <dgm:t>
        <a:bodyPr/>
        <a:lstStyle/>
        <a:p>
          <a:endParaRPr lang="en-US"/>
        </a:p>
      </dgm:t>
    </dgm:pt>
    <dgm:pt modelId="{0E0530C6-A7DA-7842-A517-502A0F9A828A}" type="sibTrans" cxnId="{2915EDC8-44C1-E34C-B228-A46CA4955223}">
      <dgm:prSet/>
      <dgm:spPr/>
      <dgm:t>
        <a:bodyPr/>
        <a:lstStyle/>
        <a:p>
          <a:endParaRPr lang="en-US"/>
        </a:p>
      </dgm:t>
    </dgm:pt>
    <dgm:pt modelId="{58E90D14-3426-8F4A-A0A2-83E85221CC23}">
      <dgm:prSet phldrT="[Text]"/>
      <dgm:spPr/>
      <dgm:t>
        <a:bodyPr/>
        <a:lstStyle/>
        <a:p>
          <a:r>
            <a:rPr lang="en-US" dirty="0"/>
            <a:t>Greenhouse gas emission</a:t>
          </a:r>
        </a:p>
      </dgm:t>
    </dgm:pt>
    <dgm:pt modelId="{1AED4CCE-0E33-E44C-9428-10510E4D83CB}" type="parTrans" cxnId="{F38802A7-7B29-1D46-A60C-579961017723}">
      <dgm:prSet/>
      <dgm:spPr/>
      <dgm:t>
        <a:bodyPr/>
        <a:lstStyle/>
        <a:p>
          <a:endParaRPr lang="en-US"/>
        </a:p>
      </dgm:t>
    </dgm:pt>
    <dgm:pt modelId="{49782C30-93B4-3749-B4B8-22B0EAFBF2C3}" type="sibTrans" cxnId="{F38802A7-7B29-1D46-A60C-579961017723}">
      <dgm:prSet/>
      <dgm:spPr/>
      <dgm:t>
        <a:bodyPr/>
        <a:lstStyle/>
        <a:p>
          <a:endParaRPr lang="en-US"/>
        </a:p>
      </dgm:t>
    </dgm:pt>
    <dgm:pt modelId="{0202825F-6D45-8943-8C26-E961888D8E71}">
      <dgm:prSet phldrT="[Text]"/>
      <dgm:spPr/>
      <dgm:t>
        <a:bodyPr/>
        <a:lstStyle/>
        <a:p>
          <a:r>
            <a:rPr lang="en-US" dirty="0"/>
            <a:t>Air pollution</a:t>
          </a:r>
        </a:p>
      </dgm:t>
    </dgm:pt>
    <dgm:pt modelId="{62FBA53D-238E-1747-BFAF-258073ABC6FF}" type="parTrans" cxnId="{F22B0ED4-EC1A-BC42-B8FB-C23524F9C9B9}">
      <dgm:prSet/>
      <dgm:spPr/>
      <dgm:t>
        <a:bodyPr/>
        <a:lstStyle/>
        <a:p>
          <a:endParaRPr lang="en-US"/>
        </a:p>
      </dgm:t>
    </dgm:pt>
    <dgm:pt modelId="{D2DABF32-52DF-FB4B-9355-AF56488AE339}" type="sibTrans" cxnId="{F22B0ED4-EC1A-BC42-B8FB-C23524F9C9B9}">
      <dgm:prSet/>
      <dgm:spPr/>
      <dgm:t>
        <a:bodyPr/>
        <a:lstStyle/>
        <a:p>
          <a:endParaRPr lang="en-US"/>
        </a:p>
      </dgm:t>
    </dgm:pt>
    <dgm:pt modelId="{5049395B-456D-A94D-BF74-6769E43DE888}" type="pres">
      <dgm:prSet presAssocID="{836F4A23-674D-8E42-AB6E-C8BB3FAE8126}" presName="Name0" presStyleCnt="0">
        <dgm:presLayoutVars>
          <dgm:dir/>
          <dgm:resizeHandles val="exact"/>
        </dgm:presLayoutVars>
      </dgm:prSet>
      <dgm:spPr/>
    </dgm:pt>
    <dgm:pt modelId="{7AE886F8-29C7-3E4D-ACB9-DD89B79CFA55}" type="pres">
      <dgm:prSet presAssocID="{80BDD3FD-6AE3-4D44-A4E9-1C907F361E55}" presName="node" presStyleLbl="node1" presStyleIdx="0" presStyleCnt="3">
        <dgm:presLayoutVars>
          <dgm:bulletEnabled val="1"/>
        </dgm:presLayoutVars>
      </dgm:prSet>
      <dgm:spPr/>
    </dgm:pt>
    <dgm:pt modelId="{FF706847-F56D-5143-9851-B914687C99C3}" type="pres">
      <dgm:prSet presAssocID="{0E0530C6-A7DA-7842-A517-502A0F9A828A}" presName="sibTrans" presStyleLbl="sibTrans2D1" presStyleIdx="0" presStyleCnt="2"/>
      <dgm:spPr/>
    </dgm:pt>
    <dgm:pt modelId="{04D120EA-9AF9-2943-8DF5-E2556C012256}" type="pres">
      <dgm:prSet presAssocID="{0E0530C6-A7DA-7842-A517-502A0F9A828A}" presName="connectorText" presStyleLbl="sibTrans2D1" presStyleIdx="0" presStyleCnt="2"/>
      <dgm:spPr/>
    </dgm:pt>
    <dgm:pt modelId="{C7314CA8-7743-964C-A57F-E8EF34636B7C}" type="pres">
      <dgm:prSet presAssocID="{58E90D14-3426-8F4A-A0A2-83E85221CC23}" presName="node" presStyleLbl="node1" presStyleIdx="1" presStyleCnt="3">
        <dgm:presLayoutVars>
          <dgm:bulletEnabled val="1"/>
        </dgm:presLayoutVars>
      </dgm:prSet>
      <dgm:spPr/>
    </dgm:pt>
    <dgm:pt modelId="{AF5358BA-B5A6-ED43-8057-2A8C510C4E07}" type="pres">
      <dgm:prSet presAssocID="{49782C30-93B4-3749-B4B8-22B0EAFBF2C3}" presName="sibTrans" presStyleLbl="sibTrans2D1" presStyleIdx="1" presStyleCnt="2"/>
      <dgm:spPr/>
    </dgm:pt>
    <dgm:pt modelId="{61C3F06B-C105-8A47-BDAC-96EDF5C1F04A}" type="pres">
      <dgm:prSet presAssocID="{49782C30-93B4-3749-B4B8-22B0EAFBF2C3}" presName="connectorText" presStyleLbl="sibTrans2D1" presStyleIdx="1" presStyleCnt="2"/>
      <dgm:spPr/>
    </dgm:pt>
    <dgm:pt modelId="{E2ED0792-06C4-D840-BB42-A831B7D0A1F9}" type="pres">
      <dgm:prSet presAssocID="{0202825F-6D45-8943-8C26-E961888D8E71}" presName="node" presStyleLbl="node1" presStyleIdx="2" presStyleCnt="3">
        <dgm:presLayoutVars>
          <dgm:bulletEnabled val="1"/>
        </dgm:presLayoutVars>
      </dgm:prSet>
      <dgm:spPr/>
    </dgm:pt>
  </dgm:ptLst>
  <dgm:cxnLst>
    <dgm:cxn modelId="{B9E25A14-E8D2-DC4F-83E8-B5E47BE087F1}" type="presOf" srcId="{836F4A23-674D-8E42-AB6E-C8BB3FAE8126}" destId="{5049395B-456D-A94D-BF74-6769E43DE888}" srcOrd="0" destOrd="0" presId="urn:microsoft.com/office/officeart/2005/8/layout/process1"/>
    <dgm:cxn modelId="{4B340C1A-4BB5-9642-A03C-C7512059EBB0}" type="presOf" srcId="{58E90D14-3426-8F4A-A0A2-83E85221CC23}" destId="{C7314CA8-7743-964C-A57F-E8EF34636B7C}" srcOrd="0" destOrd="0" presId="urn:microsoft.com/office/officeart/2005/8/layout/process1"/>
    <dgm:cxn modelId="{B43A1128-6F9F-E745-AF50-E404E0C3873D}" type="presOf" srcId="{0202825F-6D45-8943-8C26-E961888D8E71}" destId="{E2ED0792-06C4-D840-BB42-A831B7D0A1F9}" srcOrd="0" destOrd="0" presId="urn:microsoft.com/office/officeart/2005/8/layout/process1"/>
    <dgm:cxn modelId="{7311756A-FBD8-C240-AEDA-6777F206EA6A}" type="presOf" srcId="{0E0530C6-A7DA-7842-A517-502A0F9A828A}" destId="{04D120EA-9AF9-2943-8DF5-E2556C012256}" srcOrd="1" destOrd="0" presId="urn:microsoft.com/office/officeart/2005/8/layout/process1"/>
    <dgm:cxn modelId="{7EF00774-CB51-454D-A4B2-FEA11DADF217}" type="presOf" srcId="{49782C30-93B4-3749-B4B8-22B0EAFBF2C3}" destId="{61C3F06B-C105-8A47-BDAC-96EDF5C1F04A}" srcOrd="1" destOrd="0" presId="urn:microsoft.com/office/officeart/2005/8/layout/process1"/>
    <dgm:cxn modelId="{AF96B892-BB0B-3B41-8BB0-EB2BABE25061}" type="presOf" srcId="{80BDD3FD-6AE3-4D44-A4E9-1C907F361E55}" destId="{7AE886F8-29C7-3E4D-ACB9-DD89B79CFA55}" srcOrd="0" destOrd="0" presId="urn:microsoft.com/office/officeart/2005/8/layout/process1"/>
    <dgm:cxn modelId="{F38802A7-7B29-1D46-A60C-579961017723}" srcId="{836F4A23-674D-8E42-AB6E-C8BB3FAE8126}" destId="{58E90D14-3426-8F4A-A0A2-83E85221CC23}" srcOrd="1" destOrd="0" parTransId="{1AED4CCE-0E33-E44C-9428-10510E4D83CB}" sibTransId="{49782C30-93B4-3749-B4B8-22B0EAFBF2C3}"/>
    <dgm:cxn modelId="{CB2BB2AD-1A31-5D47-85F4-5A22445DC314}" type="presOf" srcId="{49782C30-93B4-3749-B4B8-22B0EAFBF2C3}" destId="{AF5358BA-B5A6-ED43-8057-2A8C510C4E07}" srcOrd="0" destOrd="0" presId="urn:microsoft.com/office/officeart/2005/8/layout/process1"/>
    <dgm:cxn modelId="{2915EDC8-44C1-E34C-B228-A46CA4955223}" srcId="{836F4A23-674D-8E42-AB6E-C8BB3FAE8126}" destId="{80BDD3FD-6AE3-4D44-A4E9-1C907F361E55}" srcOrd="0" destOrd="0" parTransId="{D66F3EE0-6FF6-4245-98FA-85089F76D11F}" sibTransId="{0E0530C6-A7DA-7842-A517-502A0F9A828A}"/>
    <dgm:cxn modelId="{F22B0ED4-EC1A-BC42-B8FB-C23524F9C9B9}" srcId="{836F4A23-674D-8E42-AB6E-C8BB3FAE8126}" destId="{0202825F-6D45-8943-8C26-E961888D8E71}" srcOrd="2" destOrd="0" parTransId="{62FBA53D-238E-1747-BFAF-258073ABC6FF}" sibTransId="{D2DABF32-52DF-FB4B-9355-AF56488AE339}"/>
    <dgm:cxn modelId="{A497CEFA-AD6E-924B-B40E-C96DEAB4C3B7}" type="presOf" srcId="{0E0530C6-A7DA-7842-A517-502A0F9A828A}" destId="{FF706847-F56D-5143-9851-B914687C99C3}" srcOrd="0" destOrd="0" presId="urn:microsoft.com/office/officeart/2005/8/layout/process1"/>
    <dgm:cxn modelId="{A149D4E2-605B-F147-BDED-C0A3502D326A}" type="presParOf" srcId="{5049395B-456D-A94D-BF74-6769E43DE888}" destId="{7AE886F8-29C7-3E4D-ACB9-DD89B79CFA55}" srcOrd="0" destOrd="0" presId="urn:microsoft.com/office/officeart/2005/8/layout/process1"/>
    <dgm:cxn modelId="{DA890C23-FA9E-1342-90A6-71A453A21374}" type="presParOf" srcId="{5049395B-456D-A94D-BF74-6769E43DE888}" destId="{FF706847-F56D-5143-9851-B914687C99C3}" srcOrd="1" destOrd="0" presId="urn:microsoft.com/office/officeart/2005/8/layout/process1"/>
    <dgm:cxn modelId="{35ACEFD8-2191-7740-8563-FF8CCBAC2CCF}" type="presParOf" srcId="{FF706847-F56D-5143-9851-B914687C99C3}" destId="{04D120EA-9AF9-2943-8DF5-E2556C012256}" srcOrd="0" destOrd="0" presId="urn:microsoft.com/office/officeart/2005/8/layout/process1"/>
    <dgm:cxn modelId="{288CA73C-0340-A746-B1BA-2E87DD339824}" type="presParOf" srcId="{5049395B-456D-A94D-BF74-6769E43DE888}" destId="{C7314CA8-7743-964C-A57F-E8EF34636B7C}" srcOrd="2" destOrd="0" presId="urn:microsoft.com/office/officeart/2005/8/layout/process1"/>
    <dgm:cxn modelId="{95E6F079-7948-CB4D-8092-CB4FB9F0EA77}" type="presParOf" srcId="{5049395B-456D-A94D-BF74-6769E43DE888}" destId="{AF5358BA-B5A6-ED43-8057-2A8C510C4E07}" srcOrd="3" destOrd="0" presId="urn:microsoft.com/office/officeart/2005/8/layout/process1"/>
    <dgm:cxn modelId="{BDE3A514-B67E-5F48-916A-DB97FBAE2027}" type="presParOf" srcId="{AF5358BA-B5A6-ED43-8057-2A8C510C4E07}" destId="{61C3F06B-C105-8A47-BDAC-96EDF5C1F04A}" srcOrd="0" destOrd="0" presId="urn:microsoft.com/office/officeart/2005/8/layout/process1"/>
    <dgm:cxn modelId="{5209BA02-DD88-5A46-AE9E-F13323870F2E}" type="presParOf" srcId="{5049395B-456D-A94D-BF74-6769E43DE888}" destId="{E2ED0792-06C4-D840-BB42-A831B7D0A1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78DD0C-6283-48AA-9E26-5EE0C43270F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D5712D-4774-4C01-A986-D3A40E4CB8D7}">
      <dgm:prSet/>
      <dgm:spPr/>
      <dgm:t>
        <a:bodyPr/>
        <a:lstStyle/>
        <a:p>
          <a:r>
            <a:rPr lang="en-US" dirty="0"/>
            <a:t>Generate</a:t>
          </a:r>
        </a:p>
      </dgm:t>
    </dgm:pt>
    <dgm:pt modelId="{1EBDE322-9A52-4549-8CAB-F55F29AF4032}" type="parTrans" cxnId="{F83D3A50-5AB8-441C-9C1D-EA60FEF699B1}">
      <dgm:prSet/>
      <dgm:spPr/>
      <dgm:t>
        <a:bodyPr/>
        <a:lstStyle/>
        <a:p>
          <a:endParaRPr lang="en-US"/>
        </a:p>
      </dgm:t>
    </dgm:pt>
    <dgm:pt modelId="{1FAA353D-B30B-49ED-80C0-54C2A891FE72}" type="sibTrans" cxnId="{F83D3A50-5AB8-441C-9C1D-EA60FEF699B1}">
      <dgm:prSet/>
      <dgm:spPr/>
      <dgm:t>
        <a:bodyPr/>
        <a:lstStyle/>
        <a:p>
          <a:endParaRPr lang="en-US"/>
        </a:p>
      </dgm:t>
    </dgm:pt>
    <dgm:pt modelId="{866DB335-9255-4668-8FCC-DF3E38322C11}">
      <dgm:prSet custT="1"/>
      <dgm:spPr/>
      <dgm:t>
        <a:bodyPr/>
        <a:lstStyle/>
        <a:p>
          <a:r>
            <a:rPr lang="en-US" sz="2400" dirty="0"/>
            <a:t>Generate 30 m resolution AOD for 2000 and 2010</a:t>
          </a:r>
        </a:p>
      </dgm:t>
    </dgm:pt>
    <dgm:pt modelId="{FF623E9A-D02E-439E-9582-6628F4E348A0}" type="parTrans" cxnId="{C45F4F5C-B6EE-4E5C-9246-8026D24973C1}">
      <dgm:prSet/>
      <dgm:spPr/>
      <dgm:t>
        <a:bodyPr/>
        <a:lstStyle/>
        <a:p>
          <a:endParaRPr lang="en-US"/>
        </a:p>
      </dgm:t>
    </dgm:pt>
    <dgm:pt modelId="{42526222-2B82-4004-9320-78323C9118C8}" type="sibTrans" cxnId="{C45F4F5C-B6EE-4E5C-9246-8026D24973C1}">
      <dgm:prSet/>
      <dgm:spPr/>
      <dgm:t>
        <a:bodyPr/>
        <a:lstStyle/>
        <a:p>
          <a:endParaRPr lang="en-US"/>
        </a:p>
      </dgm:t>
    </dgm:pt>
    <dgm:pt modelId="{2B0C93A8-2FA4-4698-8618-95C08BA524B0}">
      <dgm:prSet/>
      <dgm:spPr/>
      <dgm:t>
        <a:bodyPr/>
        <a:lstStyle/>
        <a:p>
          <a:r>
            <a:rPr lang="en-US"/>
            <a:t>Evaluate</a:t>
          </a:r>
        </a:p>
      </dgm:t>
    </dgm:pt>
    <dgm:pt modelId="{5211C5B3-CC34-43DC-9AA8-32C1182E19AB}" type="parTrans" cxnId="{B7C6EEB5-CFCF-4DD5-BDCB-7C4910526041}">
      <dgm:prSet/>
      <dgm:spPr/>
      <dgm:t>
        <a:bodyPr/>
        <a:lstStyle/>
        <a:p>
          <a:endParaRPr lang="en-US"/>
        </a:p>
      </dgm:t>
    </dgm:pt>
    <dgm:pt modelId="{51962CEB-8C15-46A6-A7BC-23CE5CB2C833}" type="sibTrans" cxnId="{B7C6EEB5-CFCF-4DD5-BDCB-7C4910526041}">
      <dgm:prSet/>
      <dgm:spPr/>
      <dgm:t>
        <a:bodyPr/>
        <a:lstStyle/>
        <a:p>
          <a:endParaRPr lang="en-US"/>
        </a:p>
      </dgm:t>
    </dgm:pt>
    <dgm:pt modelId="{5D3D55C4-47AE-413E-9478-0CB6A8B80E2B}">
      <dgm:prSet custT="1"/>
      <dgm:spPr/>
      <dgm:t>
        <a:bodyPr/>
        <a:lstStyle/>
        <a:p>
          <a:r>
            <a:rPr lang="en-US" sz="2400" dirty="0"/>
            <a:t>Evaluate environmental inequality of air pollution exposure among different socioeconomic status groups</a:t>
          </a:r>
        </a:p>
      </dgm:t>
    </dgm:pt>
    <dgm:pt modelId="{C61D7364-4160-4BAD-91C0-5141B697451D}" type="parTrans" cxnId="{077FC6F9-4663-4E3F-ADFF-91688EFC29F1}">
      <dgm:prSet/>
      <dgm:spPr/>
      <dgm:t>
        <a:bodyPr/>
        <a:lstStyle/>
        <a:p>
          <a:endParaRPr lang="en-US"/>
        </a:p>
      </dgm:t>
    </dgm:pt>
    <dgm:pt modelId="{D6D670DF-3BF4-4CCC-B69E-D34E81DE95EA}" type="sibTrans" cxnId="{077FC6F9-4663-4E3F-ADFF-91688EFC29F1}">
      <dgm:prSet/>
      <dgm:spPr/>
      <dgm:t>
        <a:bodyPr/>
        <a:lstStyle/>
        <a:p>
          <a:endParaRPr lang="en-US"/>
        </a:p>
      </dgm:t>
    </dgm:pt>
    <dgm:pt modelId="{74867869-1866-4FE4-922E-92485C82E69C}">
      <dgm:prSet/>
      <dgm:spPr/>
      <dgm:t>
        <a:bodyPr/>
        <a:lstStyle/>
        <a:p>
          <a:r>
            <a:rPr lang="en-US"/>
            <a:t>Analyze</a:t>
          </a:r>
        </a:p>
      </dgm:t>
    </dgm:pt>
    <dgm:pt modelId="{E28A5CA9-05CA-4DB9-B409-1AA20E74FBDD}" type="parTrans" cxnId="{FC2D21DC-2C18-442B-886A-43EED8B41D92}">
      <dgm:prSet/>
      <dgm:spPr/>
      <dgm:t>
        <a:bodyPr/>
        <a:lstStyle/>
        <a:p>
          <a:endParaRPr lang="en-US"/>
        </a:p>
      </dgm:t>
    </dgm:pt>
    <dgm:pt modelId="{A9ED6ED0-EE0D-4CDD-A6F4-BF8641D00F71}" type="sibTrans" cxnId="{FC2D21DC-2C18-442B-886A-43EED8B41D92}">
      <dgm:prSet/>
      <dgm:spPr/>
      <dgm:t>
        <a:bodyPr/>
        <a:lstStyle/>
        <a:p>
          <a:endParaRPr lang="en-US"/>
        </a:p>
      </dgm:t>
    </dgm:pt>
    <dgm:pt modelId="{CEC65AF5-B924-43EF-A443-A486F0643ABB}">
      <dgm:prSet custT="1"/>
      <dgm:spPr/>
      <dgm:t>
        <a:bodyPr/>
        <a:lstStyle/>
        <a:p>
          <a:r>
            <a:rPr lang="en-US" sz="2400" dirty="0"/>
            <a:t>Analyze the differences of AOD variation in 2000 and 2010 among different land cover types</a:t>
          </a:r>
        </a:p>
      </dgm:t>
    </dgm:pt>
    <dgm:pt modelId="{A2CD8B2D-200A-4830-8315-71943370A343}" type="parTrans" cxnId="{7600C1D7-C8CA-454C-9F04-F1E88D8C632C}">
      <dgm:prSet/>
      <dgm:spPr/>
      <dgm:t>
        <a:bodyPr/>
        <a:lstStyle/>
        <a:p>
          <a:endParaRPr lang="en-US"/>
        </a:p>
      </dgm:t>
    </dgm:pt>
    <dgm:pt modelId="{53A94463-D89C-4367-82E7-71B4818F2A81}" type="sibTrans" cxnId="{7600C1D7-C8CA-454C-9F04-F1E88D8C632C}">
      <dgm:prSet/>
      <dgm:spPr/>
      <dgm:t>
        <a:bodyPr/>
        <a:lstStyle/>
        <a:p>
          <a:endParaRPr lang="en-US"/>
        </a:p>
      </dgm:t>
    </dgm:pt>
    <dgm:pt modelId="{FCF6B711-0D44-134C-B9FB-2AC8CAE05442}" type="pres">
      <dgm:prSet presAssocID="{1178DD0C-6283-48AA-9E26-5EE0C43270FF}" presName="vert0" presStyleCnt="0">
        <dgm:presLayoutVars>
          <dgm:dir/>
          <dgm:animOne val="branch"/>
          <dgm:animLvl val="lvl"/>
        </dgm:presLayoutVars>
      </dgm:prSet>
      <dgm:spPr/>
    </dgm:pt>
    <dgm:pt modelId="{DBA680FA-8694-3A4C-9C57-82C3B35C637E}" type="pres">
      <dgm:prSet presAssocID="{E3D5712D-4774-4C01-A986-D3A40E4CB8D7}" presName="thickLine" presStyleLbl="alignNode1" presStyleIdx="0" presStyleCnt="3"/>
      <dgm:spPr/>
    </dgm:pt>
    <dgm:pt modelId="{2E9FC29F-8D77-AF44-ADAE-4092276DBFB0}" type="pres">
      <dgm:prSet presAssocID="{E3D5712D-4774-4C01-A986-D3A40E4CB8D7}" presName="horz1" presStyleCnt="0"/>
      <dgm:spPr/>
    </dgm:pt>
    <dgm:pt modelId="{68ED3478-03F6-A643-B168-00D2BE970972}" type="pres">
      <dgm:prSet presAssocID="{E3D5712D-4774-4C01-A986-D3A40E4CB8D7}" presName="tx1" presStyleLbl="revTx" presStyleIdx="0" presStyleCnt="6"/>
      <dgm:spPr/>
    </dgm:pt>
    <dgm:pt modelId="{4D27815D-EBB9-AC4D-9EA2-5E97FEA17F23}" type="pres">
      <dgm:prSet presAssocID="{E3D5712D-4774-4C01-A986-D3A40E4CB8D7}" presName="vert1" presStyleCnt="0"/>
      <dgm:spPr/>
    </dgm:pt>
    <dgm:pt modelId="{6615A01D-A034-2840-9D66-C35891AD8912}" type="pres">
      <dgm:prSet presAssocID="{866DB335-9255-4668-8FCC-DF3E38322C11}" presName="vertSpace2a" presStyleCnt="0"/>
      <dgm:spPr/>
    </dgm:pt>
    <dgm:pt modelId="{E2783982-15A7-6B42-8E45-DE4E2539C7B8}" type="pres">
      <dgm:prSet presAssocID="{866DB335-9255-4668-8FCC-DF3E38322C11}" presName="horz2" presStyleCnt="0"/>
      <dgm:spPr/>
    </dgm:pt>
    <dgm:pt modelId="{2BBFA6C8-37F5-CE4E-9BD4-D1440AB35EF9}" type="pres">
      <dgm:prSet presAssocID="{866DB335-9255-4668-8FCC-DF3E38322C11}" presName="horzSpace2" presStyleCnt="0"/>
      <dgm:spPr/>
    </dgm:pt>
    <dgm:pt modelId="{0EEE4F66-149C-4E43-B659-1A043671F845}" type="pres">
      <dgm:prSet presAssocID="{866DB335-9255-4668-8FCC-DF3E38322C11}" presName="tx2" presStyleLbl="revTx" presStyleIdx="1" presStyleCnt="6"/>
      <dgm:spPr/>
    </dgm:pt>
    <dgm:pt modelId="{2EB1CFF6-6B8E-1642-9C7E-842473AE0394}" type="pres">
      <dgm:prSet presAssocID="{866DB335-9255-4668-8FCC-DF3E38322C11}" presName="vert2" presStyleCnt="0"/>
      <dgm:spPr/>
    </dgm:pt>
    <dgm:pt modelId="{5B058A2C-B393-6C41-8AC2-1CFE55AA923E}" type="pres">
      <dgm:prSet presAssocID="{866DB335-9255-4668-8FCC-DF3E38322C11}" presName="thinLine2b" presStyleLbl="callout" presStyleIdx="0" presStyleCnt="3"/>
      <dgm:spPr/>
    </dgm:pt>
    <dgm:pt modelId="{CE55D6B3-8179-5C44-AA9D-336B122389B3}" type="pres">
      <dgm:prSet presAssocID="{866DB335-9255-4668-8FCC-DF3E38322C11}" presName="vertSpace2b" presStyleCnt="0"/>
      <dgm:spPr/>
    </dgm:pt>
    <dgm:pt modelId="{F695D04F-7DA6-564E-93C8-927B61EF895E}" type="pres">
      <dgm:prSet presAssocID="{2B0C93A8-2FA4-4698-8618-95C08BA524B0}" presName="thickLine" presStyleLbl="alignNode1" presStyleIdx="1" presStyleCnt="3"/>
      <dgm:spPr/>
    </dgm:pt>
    <dgm:pt modelId="{C2D08FFB-A485-D44C-AA7B-2441C9B05F20}" type="pres">
      <dgm:prSet presAssocID="{2B0C93A8-2FA4-4698-8618-95C08BA524B0}" presName="horz1" presStyleCnt="0"/>
      <dgm:spPr/>
    </dgm:pt>
    <dgm:pt modelId="{4C809694-DB45-CD48-8E80-D3F41965BF0D}" type="pres">
      <dgm:prSet presAssocID="{2B0C93A8-2FA4-4698-8618-95C08BA524B0}" presName="tx1" presStyleLbl="revTx" presStyleIdx="2" presStyleCnt="6"/>
      <dgm:spPr/>
    </dgm:pt>
    <dgm:pt modelId="{E4A147E6-A059-484F-ADDC-1EA30F86C684}" type="pres">
      <dgm:prSet presAssocID="{2B0C93A8-2FA4-4698-8618-95C08BA524B0}" presName="vert1" presStyleCnt="0"/>
      <dgm:spPr/>
    </dgm:pt>
    <dgm:pt modelId="{70D8A2D2-5837-5247-8EF3-04C4F8B36E4D}" type="pres">
      <dgm:prSet presAssocID="{5D3D55C4-47AE-413E-9478-0CB6A8B80E2B}" presName="vertSpace2a" presStyleCnt="0"/>
      <dgm:spPr/>
    </dgm:pt>
    <dgm:pt modelId="{EF19DF26-C8D8-9848-8DC7-C55A788F5E27}" type="pres">
      <dgm:prSet presAssocID="{5D3D55C4-47AE-413E-9478-0CB6A8B80E2B}" presName="horz2" presStyleCnt="0"/>
      <dgm:spPr/>
    </dgm:pt>
    <dgm:pt modelId="{3D86E73F-4E43-1E44-BA9D-BB88C837E1C4}" type="pres">
      <dgm:prSet presAssocID="{5D3D55C4-47AE-413E-9478-0CB6A8B80E2B}" presName="horzSpace2" presStyleCnt="0"/>
      <dgm:spPr/>
    </dgm:pt>
    <dgm:pt modelId="{61E70E04-B30F-9042-A058-73C79FCFF00E}" type="pres">
      <dgm:prSet presAssocID="{5D3D55C4-47AE-413E-9478-0CB6A8B80E2B}" presName="tx2" presStyleLbl="revTx" presStyleIdx="3" presStyleCnt="6"/>
      <dgm:spPr/>
    </dgm:pt>
    <dgm:pt modelId="{C9EADF44-E367-6E46-BFAD-9B2B3A4DEBFD}" type="pres">
      <dgm:prSet presAssocID="{5D3D55C4-47AE-413E-9478-0CB6A8B80E2B}" presName="vert2" presStyleCnt="0"/>
      <dgm:spPr/>
    </dgm:pt>
    <dgm:pt modelId="{06814BC1-47B3-0541-969A-514499096151}" type="pres">
      <dgm:prSet presAssocID="{5D3D55C4-47AE-413E-9478-0CB6A8B80E2B}" presName="thinLine2b" presStyleLbl="callout" presStyleIdx="1" presStyleCnt="3"/>
      <dgm:spPr/>
    </dgm:pt>
    <dgm:pt modelId="{53FF9C3C-5CF9-464D-9DFA-425D9F0C33CB}" type="pres">
      <dgm:prSet presAssocID="{5D3D55C4-47AE-413E-9478-0CB6A8B80E2B}" presName="vertSpace2b" presStyleCnt="0"/>
      <dgm:spPr/>
    </dgm:pt>
    <dgm:pt modelId="{B6F465BD-B63F-6A48-B5CC-67258E20D9BF}" type="pres">
      <dgm:prSet presAssocID="{74867869-1866-4FE4-922E-92485C82E69C}" presName="thickLine" presStyleLbl="alignNode1" presStyleIdx="2" presStyleCnt="3"/>
      <dgm:spPr/>
    </dgm:pt>
    <dgm:pt modelId="{4E4847D9-654F-9A4B-89BF-4E6A74792EB0}" type="pres">
      <dgm:prSet presAssocID="{74867869-1866-4FE4-922E-92485C82E69C}" presName="horz1" presStyleCnt="0"/>
      <dgm:spPr/>
    </dgm:pt>
    <dgm:pt modelId="{E1A84A29-C81F-FF45-96B1-93E3EC48DA3B}" type="pres">
      <dgm:prSet presAssocID="{74867869-1866-4FE4-922E-92485C82E69C}" presName="tx1" presStyleLbl="revTx" presStyleIdx="4" presStyleCnt="6"/>
      <dgm:spPr/>
    </dgm:pt>
    <dgm:pt modelId="{A3119209-E0E0-A344-A031-7541E41C72AE}" type="pres">
      <dgm:prSet presAssocID="{74867869-1866-4FE4-922E-92485C82E69C}" presName="vert1" presStyleCnt="0"/>
      <dgm:spPr/>
    </dgm:pt>
    <dgm:pt modelId="{59430A8E-429B-A541-9272-DB00E7815E47}" type="pres">
      <dgm:prSet presAssocID="{CEC65AF5-B924-43EF-A443-A486F0643ABB}" presName="vertSpace2a" presStyleCnt="0"/>
      <dgm:spPr/>
    </dgm:pt>
    <dgm:pt modelId="{5BAE6E18-0268-AE4A-AC7B-3E2054169B8E}" type="pres">
      <dgm:prSet presAssocID="{CEC65AF5-B924-43EF-A443-A486F0643ABB}" presName="horz2" presStyleCnt="0"/>
      <dgm:spPr/>
    </dgm:pt>
    <dgm:pt modelId="{83432167-A637-1945-9047-A491D824E440}" type="pres">
      <dgm:prSet presAssocID="{CEC65AF5-B924-43EF-A443-A486F0643ABB}" presName="horzSpace2" presStyleCnt="0"/>
      <dgm:spPr/>
    </dgm:pt>
    <dgm:pt modelId="{23AD2587-9691-4844-B776-8C9028EF35DC}" type="pres">
      <dgm:prSet presAssocID="{CEC65AF5-B924-43EF-A443-A486F0643ABB}" presName="tx2" presStyleLbl="revTx" presStyleIdx="5" presStyleCnt="6"/>
      <dgm:spPr/>
    </dgm:pt>
    <dgm:pt modelId="{8F2FC326-2A6A-7346-81BD-02EAEB7B094F}" type="pres">
      <dgm:prSet presAssocID="{CEC65AF5-B924-43EF-A443-A486F0643ABB}" presName="vert2" presStyleCnt="0"/>
      <dgm:spPr/>
    </dgm:pt>
    <dgm:pt modelId="{4B17BD3B-C9E9-BC4B-80EC-00AB8AB64A19}" type="pres">
      <dgm:prSet presAssocID="{CEC65AF5-B924-43EF-A443-A486F0643ABB}" presName="thinLine2b" presStyleLbl="callout" presStyleIdx="2" presStyleCnt="3"/>
      <dgm:spPr/>
    </dgm:pt>
    <dgm:pt modelId="{FD1EEB11-7D65-264A-B154-5D305F54221A}" type="pres">
      <dgm:prSet presAssocID="{CEC65AF5-B924-43EF-A443-A486F0643ABB}" presName="vertSpace2b" presStyleCnt="0"/>
      <dgm:spPr/>
    </dgm:pt>
  </dgm:ptLst>
  <dgm:cxnLst>
    <dgm:cxn modelId="{69DE200C-C1CF-4A46-8EBA-530F12A73FE1}" type="presOf" srcId="{1178DD0C-6283-48AA-9E26-5EE0C43270FF}" destId="{FCF6B711-0D44-134C-B9FB-2AC8CAE05442}" srcOrd="0" destOrd="0" presId="urn:microsoft.com/office/officeart/2008/layout/LinedList"/>
    <dgm:cxn modelId="{A85C301D-0FAA-1542-801C-13EB84C62AF4}" type="presOf" srcId="{CEC65AF5-B924-43EF-A443-A486F0643ABB}" destId="{23AD2587-9691-4844-B776-8C9028EF35DC}" srcOrd="0" destOrd="0" presId="urn:microsoft.com/office/officeart/2008/layout/LinedList"/>
    <dgm:cxn modelId="{F83D3A50-5AB8-441C-9C1D-EA60FEF699B1}" srcId="{1178DD0C-6283-48AA-9E26-5EE0C43270FF}" destId="{E3D5712D-4774-4C01-A986-D3A40E4CB8D7}" srcOrd="0" destOrd="0" parTransId="{1EBDE322-9A52-4549-8CAB-F55F29AF4032}" sibTransId="{1FAA353D-B30B-49ED-80C0-54C2A891FE72}"/>
    <dgm:cxn modelId="{61B06C59-7781-D546-907B-2FF89CC494DA}" type="presOf" srcId="{74867869-1866-4FE4-922E-92485C82E69C}" destId="{E1A84A29-C81F-FF45-96B1-93E3EC48DA3B}" srcOrd="0" destOrd="0" presId="urn:microsoft.com/office/officeart/2008/layout/LinedList"/>
    <dgm:cxn modelId="{C45F4F5C-B6EE-4E5C-9246-8026D24973C1}" srcId="{E3D5712D-4774-4C01-A986-D3A40E4CB8D7}" destId="{866DB335-9255-4668-8FCC-DF3E38322C11}" srcOrd="0" destOrd="0" parTransId="{FF623E9A-D02E-439E-9582-6628F4E348A0}" sibTransId="{42526222-2B82-4004-9320-78323C9118C8}"/>
    <dgm:cxn modelId="{DB3A6982-8A3D-E345-88F8-519430E69D3E}" type="presOf" srcId="{5D3D55C4-47AE-413E-9478-0CB6A8B80E2B}" destId="{61E70E04-B30F-9042-A058-73C79FCFF00E}" srcOrd="0" destOrd="0" presId="urn:microsoft.com/office/officeart/2008/layout/LinedList"/>
    <dgm:cxn modelId="{A8307983-F45D-EA4A-9987-C45D79C80F58}" type="presOf" srcId="{866DB335-9255-4668-8FCC-DF3E38322C11}" destId="{0EEE4F66-149C-4E43-B659-1A043671F845}" srcOrd="0" destOrd="0" presId="urn:microsoft.com/office/officeart/2008/layout/LinedList"/>
    <dgm:cxn modelId="{B7C6EEB5-CFCF-4DD5-BDCB-7C4910526041}" srcId="{1178DD0C-6283-48AA-9E26-5EE0C43270FF}" destId="{2B0C93A8-2FA4-4698-8618-95C08BA524B0}" srcOrd="1" destOrd="0" parTransId="{5211C5B3-CC34-43DC-9AA8-32C1182E19AB}" sibTransId="{51962CEB-8C15-46A6-A7BC-23CE5CB2C833}"/>
    <dgm:cxn modelId="{D47F31D7-0C44-A245-BC3E-050CD724BE56}" type="presOf" srcId="{2B0C93A8-2FA4-4698-8618-95C08BA524B0}" destId="{4C809694-DB45-CD48-8E80-D3F41965BF0D}" srcOrd="0" destOrd="0" presId="urn:microsoft.com/office/officeart/2008/layout/LinedList"/>
    <dgm:cxn modelId="{7600C1D7-C8CA-454C-9F04-F1E88D8C632C}" srcId="{74867869-1866-4FE4-922E-92485C82E69C}" destId="{CEC65AF5-B924-43EF-A443-A486F0643ABB}" srcOrd="0" destOrd="0" parTransId="{A2CD8B2D-200A-4830-8315-71943370A343}" sibTransId="{53A94463-D89C-4367-82E7-71B4818F2A81}"/>
    <dgm:cxn modelId="{FC2D21DC-2C18-442B-886A-43EED8B41D92}" srcId="{1178DD0C-6283-48AA-9E26-5EE0C43270FF}" destId="{74867869-1866-4FE4-922E-92485C82E69C}" srcOrd="2" destOrd="0" parTransId="{E28A5CA9-05CA-4DB9-B409-1AA20E74FBDD}" sibTransId="{A9ED6ED0-EE0D-4CDD-A6F4-BF8641D00F71}"/>
    <dgm:cxn modelId="{077FC6F9-4663-4E3F-ADFF-91688EFC29F1}" srcId="{2B0C93A8-2FA4-4698-8618-95C08BA524B0}" destId="{5D3D55C4-47AE-413E-9478-0CB6A8B80E2B}" srcOrd="0" destOrd="0" parTransId="{C61D7364-4160-4BAD-91C0-5141B697451D}" sibTransId="{D6D670DF-3BF4-4CCC-B69E-D34E81DE95EA}"/>
    <dgm:cxn modelId="{ADF9FEFE-4F62-7940-BA50-8CADD591E813}" type="presOf" srcId="{E3D5712D-4774-4C01-A986-D3A40E4CB8D7}" destId="{68ED3478-03F6-A643-B168-00D2BE970972}" srcOrd="0" destOrd="0" presId="urn:microsoft.com/office/officeart/2008/layout/LinedList"/>
    <dgm:cxn modelId="{BB9053DF-2180-4D49-8F87-FB7E9FAE3D24}" type="presParOf" srcId="{FCF6B711-0D44-134C-B9FB-2AC8CAE05442}" destId="{DBA680FA-8694-3A4C-9C57-82C3B35C637E}" srcOrd="0" destOrd="0" presId="urn:microsoft.com/office/officeart/2008/layout/LinedList"/>
    <dgm:cxn modelId="{0A9D2531-FF76-024E-9C18-CD292FA0B39D}" type="presParOf" srcId="{FCF6B711-0D44-134C-B9FB-2AC8CAE05442}" destId="{2E9FC29F-8D77-AF44-ADAE-4092276DBFB0}" srcOrd="1" destOrd="0" presId="urn:microsoft.com/office/officeart/2008/layout/LinedList"/>
    <dgm:cxn modelId="{0A0F65AF-F54C-DF41-B68B-8F5E6FD54F65}" type="presParOf" srcId="{2E9FC29F-8D77-AF44-ADAE-4092276DBFB0}" destId="{68ED3478-03F6-A643-B168-00D2BE970972}" srcOrd="0" destOrd="0" presId="urn:microsoft.com/office/officeart/2008/layout/LinedList"/>
    <dgm:cxn modelId="{98E061EE-5D6E-3840-A46D-D60FCE62AE42}" type="presParOf" srcId="{2E9FC29F-8D77-AF44-ADAE-4092276DBFB0}" destId="{4D27815D-EBB9-AC4D-9EA2-5E97FEA17F23}" srcOrd="1" destOrd="0" presId="urn:microsoft.com/office/officeart/2008/layout/LinedList"/>
    <dgm:cxn modelId="{8540C5F9-6150-1249-9270-CCEB6D7B987A}" type="presParOf" srcId="{4D27815D-EBB9-AC4D-9EA2-5E97FEA17F23}" destId="{6615A01D-A034-2840-9D66-C35891AD8912}" srcOrd="0" destOrd="0" presId="urn:microsoft.com/office/officeart/2008/layout/LinedList"/>
    <dgm:cxn modelId="{D9343260-AB3A-7A49-AF7D-04663747043B}" type="presParOf" srcId="{4D27815D-EBB9-AC4D-9EA2-5E97FEA17F23}" destId="{E2783982-15A7-6B42-8E45-DE4E2539C7B8}" srcOrd="1" destOrd="0" presId="urn:microsoft.com/office/officeart/2008/layout/LinedList"/>
    <dgm:cxn modelId="{CCF6967F-74F7-FE44-B9B8-264F195B5A08}" type="presParOf" srcId="{E2783982-15A7-6B42-8E45-DE4E2539C7B8}" destId="{2BBFA6C8-37F5-CE4E-9BD4-D1440AB35EF9}" srcOrd="0" destOrd="0" presId="urn:microsoft.com/office/officeart/2008/layout/LinedList"/>
    <dgm:cxn modelId="{55F56591-344F-DE40-9D83-22E69C1E123C}" type="presParOf" srcId="{E2783982-15A7-6B42-8E45-DE4E2539C7B8}" destId="{0EEE4F66-149C-4E43-B659-1A043671F845}" srcOrd="1" destOrd="0" presId="urn:microsoft.com/office/officeart/2008/layout/LinedList"/>
    <dgm:cxn modelId="{D9DCD664-CDDD-DB4A-9051-30657C1DEEC7}" type="presParOf" srcId="{E2783982-15A7-6B42-8E45-DE4E2539C7B8}" destId="{2EB1CFF6-6B8E-1642-9C7E-842473AE0394}" srcOrd="2" destOrd="0" presId="urn:microsoft.com/office/officeart/2008/layout/LinedList"/>
    <dgm:cxn modelId="{A85BC95C-77DC-554E-899A-9D761393C94D}" type="presParOf" srcId="{4D27815D-EBB9-AC4D-9EA2-5E97FEA17F23}" destId="{5B058A2C-B393-6C41-8AC2-1CFE55AA923E}" srcOrd="2" destOrd="0" presId="urn:microsoft.com/office/officeart/2008/layout/LinedList"/>
    <dgm:cxn modelId="{AECD3398-A0B3-DE45-BB00-C6A30DAE7421}" type="presParOf" srcId="{4D27815D-EBB9-AC4D-9EA2-5E97FEA17F23}" destId="{CE55D6B3-8179-5C44-AA9D-336B122389B3}" srcOrd="3" destOrd="0" presId="urn:microsoft.com/office/officeart/2008/layout/LinedList"/>
    <dgm:cxn modelId="{98929612-BE34-D84F-84B1-05BDCE949D11}" type="presParOf" srcId="{FCF6B711-0D44-134C-B9FB-2AC8CAE05442}" destId="{F695D04F-7DA6-564E-93C8-927B61EF895E}" srcOrd="2" destOrd="0" presId="urn:microsoft.com/office/officeart/2008/layout/LinedList"/>
    <dgm:cxn modelId="{B423D8A3-2BB6-5148-B162-FF68B5BA3A09}" type="presParOf" srcId="{FCF6B711-0D44-134C-B9FB-2AC8CAE05442}" destId="{C2D08FFB-A485-D44C-AA7B-2441C9B05F20}" srcOrd="3" destOrd="0" presId="urn:microsoft.com/office/officeart/2008/layout/LinedList"/>
    <dgm:cxn modelId="{2FBF94B7-2DE6-C141-B8A5-ED0E3081A9F6}" type="presParOf" srcId="{C2D08FFB-A485-D44C-AA7B-2441C9B05F20}" destId="{4C809694-DB45-CD48-8E80-D3F41965BF0D}" srcOrd="0" destOrd="0" presId="urn:microsoft.com/office/officeart/2008/layout/LinedList"/>
    <dgm:cxn modelId="{BBBCEAA3-7D8E-B14B-A18B-8648A8BFBF86}" type="presParOf" srcId="{C2D08FFB-A485-D44C-AA7B-2441C9B05F20}" destId="{E4A147E6-A059-484F-ADDC-1EA30F86C684}" srcOrd="1" destOrd="0" presId="urn:microsoft.com/office/officeart/2008/layout/LinedList"/>
    <dgm:cxn modelId="{FE39A854-9E9E-1C46-AA52-511C4105E667}" type="presParOf" srcId="{E4A147E6-A059-484F-ADDC-1EA30F86C684}" destId="{70D8A2D2-5837-5247-8EF3-04C4F8B36E4D}" srcOrd="0" destOrd="0" presId="urn:microsoft.com/office/officeart/2008/layout/LinedList"/>
    <dgm:cxn modelId="{0C740AE0-65BC-1843-9B35-8705F1A787A8}" type="presParOf" srcId="{E4A147E6-A059-484F-ADDC-1EA30F86C684}" destId="{EF19DF26-C8D8-9848-8DC7-C55A788F5E27}" srcOrd="1" destOrd="0" presId="urn:microsoft.com/office/officeart/2008/layout/LinedList"/>
    <dgm:cxn modelId="{E4DC51DB-3664-D548-9501-DEBD1D577CF8}" type="presParOf" srcId="{EF19DF26-C8D8-9848-8DC7-C55A788F5E27}" destId="{3D86E73F-4E43-1E44-BA9D-BB88C837E1C4}" srcOrd="0" destOrd="0" presId="urn:microsoft.com/office/officeart/2008/layout/LinedList"/>
    <dgm:cxn modelId="{6BC62342-7B27-C44D-8655-DD51E61B58F5}" type="presParOf" srcId="{EF19DF26-C8D8-9848-8DC7-C55A788F5E27}" destId="{61E70E04-B30F-9042-A058-73C79FCFF00E}" srcOrd="1" destOrd="0" presId="urn:microsoft.com/office/officeart/2008/layout/LinedList"/>
    <dgm:cxn modelId="{DC7EAFE7-4C63-2C4D-A6B7-A5793FBC2065}" type="presParOf" srcId="{EF19DF26-C8D8-9848-8DC7-C55A788F5E27}" destId="{C9EADF44-E367-6E46-BFAD-9B2B3A4DEBFD}" srcOrd="2" destOrd="0" presId="urn:microsoft.com/office/officeart/2008/layout/LinedList"/>
    <dgm:cxn modelId="{0E8633C7-AD7F-AB42-8911-278458BFA41B}" type="presParOf" srcId="{E4A147E6-A059-484F-ADDC-1EA30F86C684}" destId="{06814BC1-47B3-0541-969A-514499096151}" srcOrd="2" destOrd="0" presId="urn:microsoft.com/office/officeart/2008/layout/LinedList"/>
    <dgm:cxn modelId="{AA777449-D036-7647-BEFA-99FCA88E08FF}" type="presParOf" srcId="{E4A147E6-A059-484F-ADDC-1EA30F86C684}" destId="{53FF9C3C-5CF9-464D-9DFA-425D9F0C33CB}" srcOrd="3" destOrd="0" presId="urn:microsoft.com/office/officeart/2008/layout/LinedList"/>
    <dgm:cxn modelId="{DB06C450-45A8-EA44-BCF9-880393FCD066}" type="presParOf" srcId="{FCF6B711-0D44-134C-B9FB-2AC8CAE05442}" destId="{B6F465BD-B63F-6A48-B5CC-67258E20D9BF}" srcOrd="4" destOrd="0" presId="urn:microsoft.com/office/officeart/2008/layout/LinedList"/>
    <dgm:cxn modelId="{51D0DD72-FCCB-FB4D-BE4D-26410E3BA913}" type="presParOf" srcId="{FCF6B711-0D44-134C-B9FB-2AC8CAE05442}" destId="{4E4847D9-654F-9A4B-89BF-4E6A74792EB0}" srcOrd="5" destOrd="0" presId="urn:microsoft.com/office/officeart/2008/layout/LinedList"/>
    <dgm:cxn modelId="{5DA9F6DC-18AA-3C4D-9EF1-A823FC973FFD}" type="presParOf" srcId="{4E4847D9-654F-9A4B-89BF-4E6A74792EB0}" destId="{E1A84A29-C81F-FF45-96B1-93E3EC48DA3B}" srcOrd="0" destOrd="0" presId="urn:microsoft.com/office/officeart/2008/layout/LinedList"/>
    <dgm:cxn modelId="{46DEFD17-BC9C-664C-9B47-3A6B42283DC9}" type="presParOf" srcId="{4E4847D9-654F-9A4B-89BF-4E6A74792EB0}" destId="{A3119209-E0E0-A344-A031-7541E41C72AE}" srcOrd="1" destOrd="0" presId="urn:microsoft.com/office/officeart/2008/layout/LinedList"/>
    <dgm:cxn modelId="{A474C6C0-2CED-B541-B67F-9D64C4D37FDC}" type="presParOf" srcId="{A3119209-E0E0-A344-A031-7541E41C72AE}" destId="{59430A8E-429B-A541-9272-DB00E7815E47}" srcOrd="0" destOrd="0" presId="urn:microsoft.com/office/officeart/2008/layout/LinedList"/>
    <dgm:cxn modelId="{F786AFB3-AD16-474D-9330-09A88AEE187B}" type="presParOf" srcId="{A3119209-E0E0-A344-A031-7541E41C72AE}" destId="{5BAE6E18-0268-AE4A-AC7B-3E2054169B8E}" srcOrd="1" destOrd="0" presId="urn:microsoft.com/office/officeart/2008/layout/LinedList"/>
    <dgm:cxn modelId="{13C28107-F888-7345-98E3-21D86F1EAA28}" type="presParOf" srcId="{5BAE6E18-0268-AE4A-AC7B-3E2054169B8E}" destId="{83432167-A637-1945-9047-A491D824E440}" srcOrd="0" destOrd="0" presId="urn:microsoft.com/office/officeart/2008/layout/LinedList"/>
    <dgm:cxn modelId="{683F55A1-9773-124B-B75B-EC290EEE1471}" type="presParOf" srcId="{5BAE6E18-0268-AE4A-AC7B-3E2054169B8E}" destId="{23AD2587-9691-4844-B776-8C9028EF35DC}" srcOrd="1" destOrd="0" presId="urn:microsoft.com/office/officeart/2008/layout/LinedList"/>
    <dgm:cxn modelId="{31174B7D-8930-7643-9DD1-D633E894FFBE}" type="presParOf" srcId="{5BAE6E18-0268-AE4A-AC7B-3E2054169B8E}" destId="{8F2FC326-2A6A-7346-81BD-02EAEB7B094F}" srcOrd="2" destOrd="0" presId="urn:microsoft.com/office/officeart/2008/layout/LinedList"/>
    <dgm:cxn modelId="{3E996015-B321-9246-8F2C-15094FF4F238}" type="presParOf" srcId="{A3119209-E0E0-A344-A031-7541E41C72AE}" destId="{4B17BD3B-C9E9-BC4B-80EC-00AB8AB64A19}" srcOrd="2" destOrd="0" presId="urn:microsoft.com/office/officeart/2008/layout/LinedList"/>
    <dgm:cxn modelId="{41F98281-E313-CA48-80F9-B5A02F2C665C}" type="presParOf" srcId="{A3119209-E0E0-A344-A031-7541E41C72AE}" destId="{FD1EEB11-7D65-264A-B154-5D305F54221A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D2CB92-7D22-624A-B8CB-D32AFCFE5196}" type="doc">
      <dgm:prSet loTypeId="urn:microsoft.com/office/officeart/2005/8/layout/orgChart1" loCatId="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3E08C77-4A31-504E-BDF3-B50AC953947D}">
      <dgm:prSet phldrT="[Text]"/>
      <dgm:spPr/>
      <dgm:t>
        <a:bodyPr/>
        <a:lstStyle/>
        <a:p>
          <a:r>
            <a:rPr lang="en-US" dirty="0"/>
            <a:t>Socioeconomic inequalities</a:t>
          </a:r>
        </a:p>
      </dgm:t>
    </dgm:pt>
    <dgm:pt modelId="{136267CE-2164-7042-BFB7-2196B8B2DA09}" type="parTrans" cxnId="{D292584B-F88A-AF4E-A815-5FF262475BE4}">
      <dgm:prSet/>
      <dgm:spPr/>
      <dgm:t>
        <a:bodyPr/>
        <a:lstStyle/>
        <a:p>
          <a:endParaRPr lang="en-US"/>
        </a:p>
      </dgm:t>
    </dgm:pt>
    <dgm:pt modelId="{8D01031F-8C15-8241-8121-271F41B1AC22}" type="sibTrans" cxnId="{D292584B-F88A-AF4E-A815-5FF262475BE4}">
      <dgm:prSet/>
      <dgm:spPr/>
      <dgm:t>
        <a:bodyPr/>
        <a:lstStyle/>
        <a:p>
          <a:endParaRPr lang="en-US"/>
        </a:p>
      </dgm:t>
    </dgm:pt>
    <dgm:pt modelId="{34254024-7561-4F48-99DE-ABA0746C7783}" type="asst">
      <dgm:prSet phldrT="[Text]"/>
      <dgm:spPr/>
      <dgm:t>
        <a:bodyPr/>
        <a:lstStyle/>
        <a:p>
          <a:r>
            <a:rPr lang="en-US" dirty="0"/>
            <a:t>Financially deprived population are more vulnerable</a:t>
          </a:r>
        </a:p>
      </dgm:t>
    </dgm:pt>
    <dgm:pt modelId="{4798402A-DE2E-0440-96E9-4E1631F58AF9}" type="parTrans" cxnId="{6C739164-6530-1A40-9023-F8A255C3D963}">
      <dgm:prSet/>
      <dgm:spPr/>
      <dgm:t>
        <a:bodyPr/>
        <a:lstStyle/>
        <a:p>
          <a:endParaRPr lang="en-US"/>
        </a:p>
      </dgm:t>
    </dgm:pt>
    <dgm:pt modelId="{9CF944B3-794F-D54D-A3E1-741CC5BEA1A5}" type="sibTrans" cxnId="{6C739164-6530-1A40-9023-F8A255C3D963}">
      <dgm:prSet/>
      <dgm:spPr/>
      <dgm:t>
        <a:bodyPr/>
        <a:lstStyle/>
        <a:p>
          <a:endParaRPr lang="en-US"/>
        </a:p>
      </dgm:t>
    </dgm:pt>
    <dgm:pt modelId="{AF4C8E81-D88F-A641-93B4-7B6C45148A2C}">
      <dgm:prSet phldrT="[Text]"/>
      <dgm:spPr/>
      <dgm:t>
        <a:bodyPr/>
        <a:lstStyle/>
        <a:p>
          <a:r>
            <a:rPr lang="en-US" dirty="0"/>
            <a:t>AOD negatively correlated to NDVI</a:t>
          </a:r>
        </a:p>
      </dgm:t>
    </dgm:pt>
    <dgm:pt modelId="{61A5E2A1-E878-AC41-A0A0-B9E8A5267375}" type="parTrans" cxnId="{38DA7963-1507-9545-8B8E-5A194BD01B9A}">
      <dgm:prSet/>
      <dgm:spPr/>
      <dgm:t>
        <a:bodyPr/>
        <a:lstStyle/>
        <a:p>
          <a:endParaRPr lang="en-US"/>
        </a:p>
      </dgm:t>
    </dgm:pt>
    <dgm:pt modelId="{488DE719-F8AF-2C45-B3C6-6054F4827C5B}" type="sibTrans" cxnId="{38DA7963-1507-9545-8B8E-5A194BD01B9A}">
      <dgm:prSet/>
      <dgm:spPr/>
      <dgm:t>
        <a:bodyPr/>
        <a:lstStyle/>
        <a:p>
          <a:endParaRPr lang="en-US"/>
        </a:p>
      </dgm:t>
    </dgm:pt>
    <dgm:pt modelId="{F493248C-DDA8-FB49-A343-F99D5A297D0A}">
      <dgm:prSet phldrT="[Text]"/>
      <dgm:spPr/>
      <dgm:t>
        <a:bodyPr/>
        <a:lstStyle/>
        <a:p>
          <a:r>
            <a:rPr lang="en-US" dirty="0"/>
            <a:t>Housing value and proximity to green spaces</a:t>
          </a:r>
        </a:p>
      </dgm:t>
    </dgm:pt>
    <dgm:pt modelId="{4A39ABF0-EFD3-254C-A740-D64D63CE66D9}" type="parTrans" cxnId="{0873A74C-30B7-E04E-ADF8-7435EDD2EB17}">
      <dgm:prSet/>
      <dgm:spPr/>
      <dgm:t>
        <a:bodyPr/>
        <a:lstStyle/>
        <a:p>
          <a:endParaRPr lang="en-US"/>
        </a:p>
      </dgm:t>
    </dgm:pt>
    <dgm:pt modelId="{263C1B7E-C879-734E-9140-A0595B3C486C}" type="sibTrans" cxnId="{0873A74C-30B7-E04E-ADF8-7435EDD2EB17}">
      <dgm:prSet/>
      <dgm:spPr/>
      <dgm:t>
        <a:bodyPr/>
        <a:lstStyle/>
        <a:p>
          <a:endParaRPr lang="en-US"/>
        </a:p>
      </dgm:t>
    </dgm:pt>
    <dgm:pt modelId="{571EB117-BA77-3A4E-A4F0-E3BA98990343}">
      <dgm:prSet phldrT="[Text]"/>
      <dgm:spPr/>
      <dgm:t>
        <a:bodyPr/>
        <a:lstStyle/>
        <a:p>
          <a:r>
            <a:rPr lang="en-US" dirty="0"/>
            <a:t>Vegetation maintenances are expensive</a:t>
          </a:r>
        </a:p>
      </dgm:t>
    </dgm:pt>
    <dgm:pt modelId="{81C84900-1656-9D4F-933B-A99E9DBD16B3}" type="parTrans" cxnId="{862DA642-B4BA-9246-904F-72BCE94A3BAD}">
      <dgm:prSet/>
      <dgm:spPr/>
      <dgm:t>
        <a:bodyPr/>
        <a:lstStyle/>
        <a:p>
          <a:endParaRPr lang="en-US"/>
        </a:p>
      </dgm:t>
    </dgm:pt>
    <dgm:pt modelId="{3FF5F3A5-59FB-0344-8054-3ADDCF3AA06D}" type="sibTrans" cxnId="{862DA642-B4BA-9246-904F-72BCE94A3BAD}">
      <dgm:prSet/>
      <dgm:spPr/>
      <dgm:t>
        <a:bodyPr/>
        <a:lstStyle/>
        <a:p>
          <a:endParaRPr lang="en-US"/>
        </a:p>
      </dgm:t>
    </dgm:pt>
    <dgm:pt modelId="{1164C2F2-822B-7B49-A9D0-74F093F0255A}" type="pres">
      <dgm:prSet presAssocID="{08D2CB92-7D22-624A-B8CB-D32AFCFE51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891815-ECC3-374E-B7FD-8222C9D6C656}" type="pres">
      <dgm:prSet presAssocID="{83E08C77-4A31-504E-BDF3-B50AC953947D}" presName="hierRoot1" presStyleCnt="0">
        <dgm:presLayoutVars>
          <dgm:hierBranch val="init"/>
        </dgm:presLayoutVars>
      </dgm:prSet>
      <dgm:spPr/>
    </dgm:pt>
    <dgm:pt modelId="{D1A43B8D-A468-904C-807A-313DE42EB81E}" type="pres">
      <dgm:prSet presAssocID="{83E08C77-4A31-504E-BDF3-B50AC953947D}" presName="rootComposite1" presStyleCnt="0"/>
      <dgm:spPr/>
    </dgm:pt>
    <dgm:pt modelId="{655E93D0-5C2C-B94A-AA58-1B6A28E6F068}" type="pres">
      <dgm:prSet presAssocID="{83E08C77-4A31-504E-BDF3-B50AC953947D}" presName="rootText1" presStyleLbl="node0" presStyleIdx="0" presStyleCnt="1">
        <dgm:presLayoutVars>
          <dgm:chPref val="3"/>
        </dgm:presLayoutVars>
      </dgm:prSet>
      <dgm:spPr/>
    </dgm:pt>
    <dgm:pt modelId="{27FF8B56-933F-7D47-A762-0B5CEC31D6F6}" type="pres">
      <dgm:prSet presAssocID="{83E08C77-4A31-504E-BDF3-B50AC953947D}" presName="rootConnector1" presStyleLbl="node1" presStyleIdx="0" presStyleCnt="0"/>
      <dgm:spPr/>
    </dgm:pt>
    <dgm:pt modelId="{11CEE34F-F46B-5945-ADFD-E8D5B35FFE7B}" type="pres">
      <dgm:prSet presAssocID="{83E08C77-4A31-504E-BDF3-B50AC953947D}" presName="hierChild2" presStyleCnt="0"/>
      <dgm:spPr/>
    </dgm:pt>
    <dgm:pt modelId="{5280353F-A343-4249-BBF0-E9041546900D}" type="pres">
      <dgm:prSet presAssocID="{61A5E2A1-E878-AC41-A0A0-B9E8A5267375}" presName="Name37" presStyleLbl="parChTrans1D2" presStyleIdx="0" presStyleCnt="4"/>
      <dgm:spPr/>
    </dgm:pt>
    <dgm:pt modelId="{4C5F7FF3-1CD8-E745-96AA-44CD51569DEF}" type="pres">
      <dgm:prSet presAssocID="{AF4C8E81-D88F-A641-93B4-7B6C45148A2C}" presName="hierRoot2" presStyleCnt="0">
        <dgm:presLayoutVars>
          <dgm:hierBranch val="init"/>
        </dgm:presLayoutVars>
      </dgm:prSet>
      <dgm:spPr/>
    </dgm:pt>
    <dgm:pt modelId="{9BFF775E-C3DD-6C41-BD4A-C051AC98F4C3}" type="pres">
      <dgm:prSet presAssocID="{AF4C8E81-D88F-A641-93B4-7B6C45148A2C}" presName="rootComposite" presStyleCnt="0"/>
      <dgm:spPr/>
    </dgm:pt>
    <dgm:pt modelId="{93BEBBB8-5BC8-AE4A-8028-F35762D77A83}" type="pres">
      <dgm:prSet presAssocID="{AF4C8E81-D88F-A641-93B4-7B6C45148A2C}" presName="rootText" presStyleLbl="node2" presStyleIdx="0" presStyleCnt="3">
        <dgm:presLayoutVars>
          <dgm:chPref val="3"/>
        </dgm:presLayoutVars>
      </dgm:prSet>
      <dgm:spPr/>
    </dgm:pt>
    <dgm:pt modelId="{B4647E69-6BCF-AE42-9CFC-6CE2F2613C83}" type="pres">
      <dgm:prSet presAssocID="{AF4C8E81-D88F-A641-93B4-7B6C45148A2C}" presName="rootConnector" presStyleLbl="node2" presStyleIdx="0" presStyleCnt="3"/>
      <dgm:spPr/>
    </dgm:pt>
    <dgm:pt modelId="{C4CA1184-D9B7-1943-BFFB-13D5B67FE16D}" type="pres">
      <dgm:prSet presAssocID="{AF4C8E81-D88F-A641-93B4-7B6C45148A2C}" presName="hierChild4" presStyleCnt="0"/>
      <dgm:spPr/>
    </dgm:pt>
    <dgm:pt modelId="{CE630686-CB9B-4B4C-8BAD-C3AFF1AE4727}" type="pres">
      <dgm:prSet presAssocID="{AF4C8E81-D88F-A641-93B4-7B6C45148A2C}" presName="hierChild5" presStyleCnt="0"/>
      <dgm:spPr/>
    </dgm:pt>
    <dgm:pt modelId="{825A724F-5C10-5247-9692-8105C6AF9033}" type="pres">
      <dgm:prSet presAssocID="{4A39ABF0-EFD3-254C-A740-D64D63CE66D9}" presName="Name37" presStyleLbl="parChTrans1D2" presStyleIdx="1" presStyleCnt="4"/>
      <dgm:spPr/>
    </dgm:pt>
    <dgm:pt modelId="{8CC004BC-EC6D-8241-88E4-D8D6154430FF}" type="pres">
      <dgm:prSet presAssocID="{F493248C-DDA8-FB49-A343-F99D5A297D0A}" presName="hierRoot2" presStyleCnt="0">
        <dgm:presLayoutVars>
          <dgm:hierBranch val="init"/>
        </dgm:presLayoutVars>
      </dgm:prSet>
      <dgm:spPr/>
    </dgm:pt>
    <dgm:pt modelId="{F82280C4-FA36-734E-9656-274ED365B3A3}" type="pres">
      <dgm:prSet presAssocID="{F493248C-DDA8-FB49-A343-F99D5A297D0A}" presName="rootComposite" presStyleCnt="0"/>
      <dgm:spPr/>
    </dgm:pt>
    <dgm:pt modelId="{D8ABC3A2-171E-4645-AA55-17EDAEDED47D}" type="pres">
      <dgm:prSet presAssocID="{F493248C-DDA8-FB49-A343-F99D5A297D0A}" presName="rootText" presStyleLbl="node2" presStyleIdx="1" presStyleCnt="3">
        <dgm:presLayoutVars>
          <dgm:chPref val="3"/>
        </dgm:presLayoutVars>
      </dgm:prSet>
      <dgm:spPr/>
    </dgm:pt>
    <dgm:pt modelId="{2823141C-DF41-2B4D-86BF-EC8973F8A887}" type="pres">
      <dgm:prSet presAssocID="{F493248C-DDA8-FB49-A343-F99D5A297D0A}" presName="rootConnector" presStyleLbl="node2" presStyleIdx="1" presStyleCnt="3"/>
      <dgm:spPr/>
    </dgm:pt>
    <dgm:pt modelId="{6816F7E8-1562-9644-A33C-8967D68857F6}" type="pres">
      <dgm:prSet presAssocID="{F493248C-DDA8-FB49-A343-F99D5A297D0A}" presName="hierChild4" presStyleCnt="0"/>
      <dgm:spPr/>
    </dgm:pt>
    <dgm:pt modelId="{57855C25-A3AB-A040-8875-54A8D6C7F32B}" type="pres">
      <dgm:prSet presAssocID="{F493248C-DDA8-FB49-A343-F99D5A297D0A}" presName="hierChild5" presStyleCnt="0"/>
      <dgm:spPr/>
    </dgm:pt>
    <dgm:pt modelId="{9754E37D-E64D-D54B-87F9-732F04C53927}" type="pres">
      <dgm:prSet presAssocID="{81C84900-1656-9D4F-933B-A99E9DBD16B3}" presName="Name37" presStyleLbl="parChTrans1D2" presStyleIdx="2" presStyleCnt="4"/>
      <dgm:spPr/>
    </dgm:pt>
    <dgm:pt modelId="{6D22B900-0262-F84E-83B6-E9AF0B1D71D3}" type="pres">
      <dgm:prSet presAssocID="{571EB117-BA77-3A4E-A4F0-E3BA98990343}" presName="hierRoot2" presStyleCnt="0">
        <dgm:presLayoutVars>
          <dgm:hierBranch val="init"/>
        </dgm:presLayoutVars>
      </dgm:prSet>
      <dgm:spPr/>
    </dgm:pt>
    <dgm:pt modelId="{CBD3CC37-B0E9-A140-AB47-4BF2B7BB95C7}" type="pres">
      <dgm:prSet presAssocID="{571EB117-BA77-3A4E-A4F0-E3BA98990343}" presName="rootComposite" presStyleCnt="0"/>
      <dgm:spPr/>
    </dgm:pt>
    <dgm:pt modelId="{96085C33-0A5C-D747-9A8A-0BEB9C57D9AD}" type="pres">
      <dgm:prSet presAssocID="{571EB117-BA77-3A4E-A4F0-E3BA98990343}" presName="rootText" presStyleLbl="node2" presStyleIdx="2" presStyleCnt="3">
        <dgm:presLayoutVars>
          <dgm:chPref val="3"/>
        </dgm:presLayoutVars>
      </dgm:prSet>
      <dgm:spPr/>
    </dgm:pt>
    <dgm:pt modelId="{1EB9031D-C0E3-2D45-AF75-B8CE7DD604A3}" type="pres">
      <dgm:prSet presAssocID="{571EB117-BA77-3A4E-A4F0-E3BA98990343}" presName="rootConnector" presStyleLbl="node2" presStyleIdx="2" presStyleCnt="3"/>
      <dgm:spPr/>
    </dgm:pt>
    <dgm:pt modelId="{A5051094-18F8-714F-A082-573319CFC99B}" type="pres">
      <dgm:prSet presAssocID="{571EB117-BA77-3A4E-A4F0-E3BA98990343}" presName="hierChild4" presStyleCnt="0"/>
      <dgm:spPr/>
    </dgm:pt>
    <dgm:pt modelId="{E35FD9C4-ED54-CD4B-A665-7D6FBE9311E2}" type="pres">
      <dgm:prSet presAssocID="{571EB117-BA77-3A4E-A4F0-E3BA98990343}" presName="hierChild5" presStyleCnt="0"/>
      <dgm:spPr/>
    </dgm:pt>
    <dgm:pt modelId="{5AE51EF9-23AC-BC44-AA59-CC55B813B663}" type="pres">
      <dgm:prSet presAssocID="{83E08C77-4A31-504E-BDF3-B50AC953947D}" presName="hierChild3" presStyleCnt="0"/>
      <dgm:spPr/>
    </dgm:pt>
    <dgm:pt modelId="{AD88BE26-5185-9947-8797-B8ED3C51F65F}" type="pres">
      <dgm:prSet presAssocID="{4798402A-DE2E-0440-96E9-4E1631F58AF9}" presName="Name111" presStyleLbl="parChTrans1D2" presStyleIdx="3" presStyleCnt="4"/>
      <dgm:spPr/>
    </dgm:pt>
    <dgm:pt modelId="{E017502C-BEA3-6243-A6B5-D5A1926DB014}" type="pres">
      <dgm:prSet presAssocID="{34254024-7561-4F48-99DE-ABA0746C7783}" presName="hierRoot3" presStyleCnt="0">
        <dgm:presLayoutVars>
          <dgm:hierBranch val="init"/>
        </dgm:presLayoutVars>
      </dgm:prSet>
      <dgm:spPr/>
    </dgm:pt>
    <dgm:pt modelId="{500C960D-3E38-D64C-AC55-6FDE1954BC22}" type="pres">
      <dgm:prSet presAssocID="{34254024-7561-4F48-99DE-ABA0746C7783}" presName="rootComposite3" presStyleCnt="0"/>
      <dgm:spPr/>
    </dgm:pt>
    <dgm:pt modelId="{A85B1CBA-8E2A-A74B-9E0D-69AD6D729597}" type="pres">
      <dgm:prSet presAssocID="{34254024-7561-4F48-99DE-ABA0746C7783}" presName="rootText3" presStyleLbl="asst1" presStyleIdx="0" presStyleCnt="1">
        <dgm:presLayoutVars>
          <dgm:chPref val="3"/>
        </dgm:presLayoutVars>
      </dgm:prSet>
      <dgm:spPr/>
    </dgm:pt>
    <dgm:pt modelId="{67DABA32-97E7-854B-B4BB-C525173EB5C9}" type="pres">
      <dgm:prSet presAssocID="{34254024-7561-4F48-99DE-ABA0746C7783}" presName="rootConnector3" presStyleLbl="asst1" presStyleIdx="0" presStyleCnt="1"/>
      <dgm:spPr/>
    </dgm:pt>
    <dgm:pt modelId="{D0C73010-5604-1042-958A-D21821FC6605}" type="pres">
      <dgm:prSet presAssocID="{34254024-7561-4F48-99DE-ABA0746C7783}" presName="hierChild6" presStyleCnt="0"/>
      <dgm:spPr/>
    </dgm:pt>
    <dgm:pt modelId="{13EDE3D4-E05C-5644-A2EE-B401B5C5EE3F}" type="pres">
      <dgm:prSet presAssocID="{34254024-7561-4F48-99DE-ABA0746C7783}" presName="hierChild7" presStyleCnt="0"/>
      <dgm:spPr/>
    </dgm:pt>
  </dgm:ptLst>
  <dgm:cxnLst>
    <dgm:cxn modelId="{2E4DF106-4F56-D746-BD94-956A5414A35D}" type="presOf" srcId="{4A39ABF0-EFD3-254C-A740-D64D63CE66D9}" destId="{825A724F-5C10-5247-9692-8105C6AF9033}" srcOrd="0" destOrd="0" presId="urn:microsoft.com/office/officeart/2005/8/layout/orgChart1"/>
    <dgm:cxn modelId="{0DEB201F-90A5-FD45-81B8-936A2F1A799B}" type="presOf" srcId="{08D2CB92-7D22-624A-B8CB-D32AFCFE5196}" destId="{1164C2F2-822B-7B49-A9D0-74F093F0255A}" srcOrd="0" destOrd="0" presId="urn:microsoft.com/office/officeart/2005/8/layout/orgChart1"/>
    <dgm:cxn modelId="{CC347D35-D781-DE45-8DA0-4C78D266728B}" type="presOf" srcId="{571EB117-BA77-3A4E-A4F0-E3BA98990343}" destId="{1EB9031D-C0E3-2D45-AF75-B8CE7DD604A3}" srcOrd="1" destOrd="0" presId="urn:microsoft.com/office/officeart/2005/8/layout/orgChart1"/>
    <dgm:cxn modelId="{862DA642-B4BA-9246-904F-72BCE94A3BAD}" srcId="{83E08C77-4A31-504E-BDF3-B50AC953947D}" destId="{571EB117-BA77-3A4E-A4F0-E3BA98990343}" srcOrd="3" destOrd="0" parTransId="{81C84900-1656-9D4F-933B-A99E9DBD16B3}" sibTransId="{3FF5F3A5-59FB-0344-8054-3ADDCF3AA06D}"/>
    <dgm:cxn modelId="{D292584B-F88A-AF4E-A815-5FF262475BE4}" srcId="{08D2CB92-7D22-624A-B8CB-D32AFCFE5196}" destId="{83E08C77-4A31-504E-BDF3-B50AC953947D}" srcOrd="0" destOrd="0" parTransId="{136267CE-2164-7042-BFB7-2196B8B2DA09}" sibTransId="{8D01031F-8C15-8241-8121-271F41B1AC22}"/>
    <dgm:cxn modelId="{0873A74C-30B7-E04E-ADF8-7435EDD2EB17}" srcId="{83E08C77-4A31-504E-BDF3-B50AC953947D}" destId="{F493248C-DDA8-FB49-A343-F99D5A297D0A}" srcOrd="2" destOrd="0" parTransId="{4A39ABF0-EFD3-254C-A740-D64D63CE66D9}" sibTransId="{263C1B7E-C879-734E-9140-A0595B3C486C}"/>
    <dgm:cxn modelId="{9BACAE53-34F0-6B4D-8369-9A29DC022693}" type="presOf" srcId="{571EB117-BA77-3A4E-A4F0-E3BA98990343}" destId="{96085C33-0A5C-D747-9A8A-0BEB9C57D9AD}" srcOrd="0" destOrd="0" presId="urn:microsoft.com/office/officeart/2005/8/layout/orgChart1"/>
    <dgm:cxn modelId="{A0E32D58-1CA8-344B-82DA-8C2F1E92ACE6}" type="presOf" srcId="{34254024-7561-4F48-99DE-ABA0746C7783}" destId="{A85B1CBA-8E2A-A74B-9E0D-69AD6D729597}" srcOrd="0" destOrd="0" presId="urn:microsoft.com/office/officeart/2005/8/layout/orgChart1"/>
    <dgm:cxn modelId="{38DA7963-1507-9545-8B8E-5A194BD01B9A}" srcId="{83E08C77-4A31-504E-BDF3-B50AC953947D}" destId="{AF4C8E81-D88F-A641-93B4-7B6C45148A2C}" srcOrd="1" destOrd="0" parTransId="{61A5E2A1-E878-AC41-A0A0-B9E8A5267375}" sibTransId="{488DE719-F8AF-2C45-B3C6-6054F4827C5B}"/>
    <dgm:cxn modelId="{6C739164-6530-1A40-9023-F8A255C3D963}" srcId="{83E08C77-4A31-504E-BDF3-B50AC953947D}" destId="{34254024-7561-4F48-99DE-ABA0746C7783}" srcOrd="0" destOrd="0" parTransId="{4798402A-DE2E-0440-96E9-4E1631F58AF9}" sibTransId="{9CF944B3-794F-D54D-A3E1-741CC5BEA1A5}"/>
    <dgm:cxn modelId="{4ED59374-F1DE-014F-91D8-F960617B3857}" type="presOf" srcId="{83E08C77-4A31-504E-BDF3-B50AC953947D}" destId="{27FF8B56-933F-7D47-A762-0B5CEC31D6F6}" srcOrd="1" destOrd="0" presId="urn:microsoft.com/office/officeart/2005/8/layout/orgChart1"/>
    <dgm:cxn modelId="{AD99D175-4583-3048-9BD7-62719FE13CD5}" type="presOf" srcId="{4798402A-DE2E-0440-96E9-4E1631F58AF9}" destId="{AD88BE26-5185-9947-8797-B8ED3C51F65F}" srcOrd="0" destOrd="0" presId="urn:microsoft.com/office/officeart/2005/8/layout/orgChart1"/>
    <dgm:cxn modelId="{DF827B84-C593-A14D-9218-BE296EA68E7F}" type="presOf" srcId="{83E08C77-4A31-504E-BDF3-B50AC953947D}" destId="{655E93D0-5C2C-B94A-AA58-1B6A28E6F068}" srcOrd="0" destOrd="0" presId="urn:microsoft.com/office/officeart/2005/8/layout/orgChart1"/>
    <dgm:cxn modelId="{2CC6AF86-B3B5-1245-9F22-18F3F47DEFEF}" type="presOf" srcId="{AF4C8E81-D88F-A641-93B4-7B6C45148A2C}" destId="{B4647E69-6BCF-AE42-9CFC-6CE2F2613C83}" srcOrd="1" destOrd="0" presId="urn:microsoft.com/office/officeart/2005/8/layout/orgChart1"/>
    <dgm:cxn modelId="{9E440CA8-A61C-3F46-9692-C091D3A85E15}" type="presOf" srcId="{F493248C-DDA8-FB49-A343-F99D5A297D0A}" destId="{D8ABC3A2-171E-4645-AA55-17EDAEDED47D}" srcOrd="0" destOrd="0" presId="urn:microsoft.com/office/officeart/2005/8/layout/orgChart1"/>
    <dgm:cxn modelId="{BAB018A8-4A76-444F-A27D-8DC88A8793E5}" type="presOf" srcId="{34254024-7561-4F48-99DE-ABA0746C7783}" destId="{67DABA32-97E7-854B-B4BB-C525173EB5C9}" srcOrd="1" destOrd="0" presId="urn:microsoft.com/office/officeart/2005/8/layout/orgChart1"/>
    <dgm:cxn modelId="{C1D5DCB6-3204-1948-A792-53B25844D72A}" type="presOf" srcId="{81C84900-1656-9D4F-933B-A99E9DBD16B3}" destId="{9754E37D-E64D-D54B-87F9-732F04C53927}" srcOrd="0" destOrd="0" presId="urn:microsoft.com/office/officeart/2005/8/layout/orgChart1"/>
    <dgm:cxn modelId="{78A106BF-56B2-B64C-82DA-96FF9EACB2EE}" type="presOf" srcId="{61A5E2A1-E878-AC41-A0A0-B9E8A5267375}" destId="{5280353F-A343-4249-BBF0-E9041546900D}" srcOrd="0" destOrd="0" presId="urn:microsoft.com/office/officeart/2005/8/layout/orgChart1"/>
    <dgm:cxn modelId="{C9C494C2-2BB1-9147-9754-EBA3F6DA1676}" type="presOf" srcId="{F493248C-DDA8-FB49-A343-F99D5A297D0A}" destId="{2823141C-DF41-2B4D-86BF-EC8973F8A887}" srcOrd="1" destOrd="0" presId="urn:microsoft.com/office/officeart/2005/8/layout/orgChart1"/>
    <dgm:cxn modelId="{70D971CA-B66A-284B-B4B4-E68CF9505B61}" type="presOf" srcId="{AF4C8E81-D88F-A641-93B4-7B6C45148A2C}" destId="{93BEBBB8-5BC8-AE4A-8028-F35762D77A83}" srcOrd="0" destOrd="0" presId="urn:microsoft.com/office/officeart/2005/8/layout/orgChart1"/>
    <dgm:cxn modelId="{A0CBA9F6-03C7-0143-84A3-72920FCBBCC3}" type="presParOf" srcId="{1164C2F2-822B-7B49-A9D0-74F093F0255A}" destId="{6E891815-ECC3-374E-B7FD-8222C9D6C656}" srcOrd="0" destOrd="0" presId="urn:microsoft.com/office/officeart/2005/8/layout/orgChart1"/>
    <dgm:cxn modelId="{BCDEFA00-346E-AB48-8652-20249DB570A3}" type="presParOf" srcId="{6E891815-ECC3-374E-B7FD-8222C9D6C656}" destId="{D1A43B8D-A468-904C-807A-313DE42EB81E}" srcOrd="0" destOrd="0" presId="urn:microsoft.com/office/officeart/2005/8/layout/orgChart1"/>
    <dgm:cxn modelId="{C0083067-D362-7A44-AAED-498B18E66CF9}" type="presParOf" srcId="{D1A43B8D-A468-904C-807A-313DE42EB81E}" destId="{655E93D0-5C2C-B94A-AA58-1B6A28E6F068}" srcOrd="0" destOrd="0" presId="urn:microsoft.com/office/officeart/2005/8/layout/orgChart1"/>
    <dgm:cxn modelId="{6A47955D-9E6F-3643-9523-90B78CF32E70}" type="presParOf" srcId="{D1A43B8D-A468-904C-807A-313DE42EB81E}" destId="{27FF8B56-933F-7D47-A762-0B5CEC31D6F6}" srcOrd="1" destOrd="0" presId="urn:microsoft.com/office/officeart/2005/8/layout/orgChart1"/>
    <dgm:cxn modelId="{944E1C22-8749-5E40-8CCB-B288571E9AF9}" type="presParOf" srcId="{6E891815-ECC3-374E-B7FD-8222C9D6C656}" destId="{11CEE34F-F46B-5945-ADFD-E8D5B35FFE7B}" srcOrd="1" destOrd="0" presId="urn:microsoft.com/office/officeart/2005/8/layout/orgChart1"/>
    <dgm:cxn modelId="{0A4FD685-977A-F644-9ED4-15ABC988182E}" type="presParOf" srcId="{11CEE34F-F46B-5945-ADFD-E8D5B35FFE7B}" destId="{5280353F-A343-4249-BBF0-E9041546900D}" srcOrd="0" destOrd="0" presId="urn:microsoft.com/office/officeart/2005/8/layout/orgChart1"/>
    <dgm:cxn modelId="{03B3E95E-C2F2-CF4E-AAD9-FB0423B98DB2}" type="presParOf" srcId="{11CEE34F-F46B-5945-ADFD-E8D5B35FFE7B}" destId="{4C5F7FF3-1CD8-E745-96AA-44CD51569DEF}" srcOrd="1" destOrd="0" presId="urn:microsoft.com/office/officeart/2005/8/layout/orgChart1"/>
    <dgm:cxn modelId="{89956697-8F87-B94C-938F-27BBBB4A3C41}" type="presParOf" srcId="{4C5F7FF3-1CD8-E745-96AA-44CD51569DEF}" destId="{9BFF775E-C3DD-6C41-BD4A-C051AC98F4C3}" srcOrd="0" destOrd="0" presId="urn:microsoft.com/office/officeart/2005/8/layout/orgChart1"/>
    <dgm:cxn modelId="{B82B7087-1D2F-204A-832E-8E41B2D03377}" type="presParOf" srcId="{9BFF775E-C3DD-6C41-BD4A-C051AC98F4C3}" destId="{93BEBBB8-5BC8-AE4A-8028-F35762D77A83}" srcOrd="0" destOrd="0" presId="urn:microsoft.com/office/officeart/2005/8/layout/orgChart1"/>
    <dgm:cxn modelId="{B5BEA32A-6BF8-C344-94C7-D093CC33EDD8}" type="presParOf" srcId="{9BFF775E-C3DD-6C41-BD4A-C051AC98F4C3}" destId="{B4647E69-6BCF-AE42-9CFC-6CE2F2613C83}" srcOrd="1" destOrd="0" presId="urn:microsoft.com/office/officeart/2005/8/layout/orgChart1"/>
    <dgm:cxn modelId="{155E859F-D4F1-2E48-98D4-FDF965233B22}" type="presParOf" srcId="{4C5F7FF3-1CD8-E745-96AA-44CD51569DEF}" destId="{C4CA1184-D9B7-1943-BFFB-13D5B67FE16D}" srcOrd="1" destOrd="0" presId="urn:microsoft.com/office/officeart/2005/8/layout/orgChart1"/>
    <dgm:cxn modelId="{CB7D25F1-02C4-784D-8946-B24C2F6698AB}" type="presParOf" srcId="{4C5F7FF3-1CD8-E745-96AA-44CD51569DEF}" destId="{CE630686-CB9B-4B4C-8BAD-C3AFF1AE4727}" srcOrd="2" destOrd="0" presId="urn:microsoft.com/office/officeart/2005/8/layout/orgChart1"/>
    <dgm:cxn modelId="{06C83A2E-DA32-484A-BC2F-A14457A3B723}" type="presParOf" srcId="{11CEE34F-F46B-5945-ADFD-E8D5B35FFE7B}" destId="{825A724F-5C10-5247-9692-8105C6AF9033}" srcOrd="2" destOrd="0" presId="urn:microsoft.com/office/officeart/2005/8/layout/orgChart1"/>
    <dgm:cxn modelId="{A174519C-D894-844F-9256-7FD01CB5FC38}" type="presParOf" srcId="{11CEE34F-F46B-5945-ADFD-E8D5B35FFE7B}" destId="{8CC004BC-EC6D-8241-88E4-D8D6154430FF}" srcOrd="3" destOrd="0" presId="urn:microsoft.com/office/officeart/2005/8/layout/orgChart1"/>
    <dgm:cxn modelId="{3C028565-6531-2943-A5D6-265F43FC59BF}" type="presParOf" srcId="{8CC004BC-EC6D-8241-88E4-D8D6154430FF}" destId="{F82280C4-FA36-734E-9656-274ED365B3A3}" srcOrd="0" destOrd="0" presId="urn:microsoft.com/office/officeart/2005/8/layout/orgChart1"/>
    <dgm:cxn modelId="{19DC5E85-4E9F-274B-969E-3FDD67B6D7EA}" type="presParOf" srcId="{F82280C4-FA36-734E-9656-274ED365B3A3}" destId="{D8ABC3A2-171E-4645-AA55-17EDAEDED47D}" srcOrd="0" destOrd="0" presId="urn:microsoft.com/office/officeart/2005/8/layout/orgChart1"/>
    <dgm:cxn modelId="{01432A38-122C-6A49-836B-55F219D513D7}" type="presParOf" srcId="{F82280C4-FA36-734E-9656-274ED365B3A3}" destId="{2823141C-DF41-2B4D-86BF-EC8973F8A887}" srcOrd="1" destOrd="0" presId="urn:microsoft.com/office/officeart/2005/8/layout/orgChart1"/>
    <dgm:cxn modelId="{2102E833-A17C-0B44-A4EE-E86041595B48}" type="presParOf" srcId="{8CC004BC-EC6D-8241-88E4-D8D6154430FF}" destId="{6816F7E8-1562-9644-A33C-8967D68857F6}" srcOrd="1" destOrd="0" presId="urn:microsoft.com/office/officeart/2005/8/layout/orgChart1"/>
    <dgm:cxn modelId="{C92A7D3F-5536-0E40-8932-BC1E1D4E004A}" type="presParOf" srcId="{8CC004BC-EC6D-8241-88E4-D8D6154430FF}" destId="{57855C25-A3AB-A040-8875-54A8D6C7F32B}" srcOrd="2" destOrd="0" presId="urn:microsoft.com/office/officeart/2005/8/layout/orgChart1"/>
    <dgm:cxn modelId="{1E36F166-2D69-0342-95FB-7A59078906C4}" type="presParOf" srcId="{11CEE34F-F46B-5945-ADFD-E8D5B35FFE7B}" destId="{9754E37D-E64D-D54B-87F9-732F04C53927}" srcOrd="4" destOrd="0" presId="urn:microsoft.com/office/officeart/2005/8/layout/orgChart1"/>
    <dgm:cxn modelId="{421BA9D5-287B-504D-9CC9-240941B24B23}" type="presParOf" srcId="{11CEE34F-F46B-5945-ADFD-E8D5B35FFE7B}" destId="{6D22B900-0262-F84E-83B6-E9AF0B1D71D3}" srcOrd="5" destOrd="0" presId="urn:microsoft.com/office/officeart/2005/8/layout/orgChart1"/>
    <dgm:cxn modelId="{928BDA15-DE26-4045-9A48-0061DF1D51A6}" type="presParOf" srcId="{6D22B900-0262-F84E-83B6-E9AF0B1D71D3}" destId="{CBD3CC37-B0E9-A140-AB47-4BF2B7BB95C7}" srcOrd="0" destOrd="0" presId="urn:microsoft.com/office/officeart/2005/8/layout/orgChart1"/>
    <dgm:cxn modelId="{8F8D9706-6885-D84F-8EF1-64D3C442CD5A}" type="presParOf" srcId="{CBD3CC37-B0E9-A140-AB47-4BF2B7BB95C7}" destId="{96085C33-0A5C-D747-9A8A-0BEB9C57D9AD}" srcOrd="0" destOrd="0" presId="urn:microsoft.com/office/officeart/2005/8/layout/orgChart1"/>
    <dgm:cxn modelId="{7E8B2541-BC89-CD4E-A3C8-7DF4AC4D6700}" type="presParOf" srcId="{CBD3CC37-B0E9-A140-AB47-4BF2B7BB95C7}" destId="{1EB9031D-C0E3-2D45-AF75-B8CE7DD604A3}" srcOrd="1" destOrd="0" presId="urn:microsoft.com/office/officeart/2005/8/layout/orgChart1"/>
    <dgm:cxn modelId="{0884BA75-AAD8-5F43-B526-92459E2B7FEE}" type="presParOf" srcId="{6D22B900-0262-F84E-83B6-E9AF0B1D71D3}" destId="{A5051094-18F8-714F-A082-573319CFC99B}" srcOrd="1" destOrd="0" presId="urn:microsoft.com/office/officeart/2005/8/layout/orgChart1"/>
    <dgm:cxn modelId="{20144399-2404-DC4E-8967-205603FC725F}" type="presParOf" srcId="{6D22B900-0262-F84E-83B6-E9AF0B1D71D3}" destId="{E35FD9C4-ED54-CD4B-A665-7D6FBE9311E2}" srcOrd="2" destOrd="0" presId="urn:microsoft.com/office/officeart/2005/8/layout/orgChart1"/>
    <dgm:cxn modelId="{56F6CA7D-2ACE-2140-976F-FAF9FC95CCB9}" type="presParOf" srcId="{6E891815-ECC3-374E-B7FD-8222C9D6C656}" destId="{5AE51EF9-23AC-BC44-AA59-CC55B813B663}" srcOrd="2" destOrd="0" presId="urn:microsoft.com/office/officeart/2005/8/layout/orgChart1"/>
    <dgm:cxn modelId="{91CA12D3-621A-A648-B403-B7068B0EC3F9}" type="presParOf" srcId="{5AE51EF9-23AC-BC44-AA59-CC55B813B663}" destId="{AD88BE26-5185-9947-8797-B8ED3C51F65F}" srcOrd="0" destOrd="0" presId="urn:microsoft.com/office/officeart/2005/8/layout/orgChart1"/>
    <dgm:cxn modelId="{C1609D77-EBA8-6E45-8F87-3292044D9C4A}" type="presParOf" srcId="{5AE51EF9-23AC-BC44-AA59-CC55B813B663}" destId="{E017502C-BEA3-6243-A6B5-D5A1926DB014}" srcOrd="1" destOrd="0" presId="urn:microsoft.com/office/officeart/2005/8/layout/orgChart1"/>
    <dgm:cxn modelId="{F3D48C7C-D337-7E42-BB43-BCE358B37480}" type="presParOf" srcId="{E017502C-BEA3-6243-A6B5-D5A1926DB014}" destId="{500C960D-3E38-D64C-AC55-6FDE1954BC22}" srcOrd="0" destOrd="0" presId="urn:microsoft.com/office/officeart/2005/8/layout/orgChart1"/>
    <dgm:cxn modelId="{7C8674F7-AFA3-784C-A3F9-4C31CC56570A}" type="presParOf" srcId="{500C960D-3E38-D64C-AC55-6FDE1954BC22}" destId="{A85B1CBA-8E2A-A74B-9E0D-69AD6D729597}" srcOrd="0" destOrd="0" presId="urn:microsoft.com/office/officeart/2005/8/layout/orgChart1"/>
    <dgm:cxn modelId="{0D7DBE15-1788-C241-BDA6-E6775AA55349}" type="presParOf" srcId="{500C960D-3E38-D64C-AC55-6FDE1954BC22}" destId="{67DABA32-97E7-854B-B4BB-C525173EB5C9}" srcOrd="1" destOrd="0" presId="urn:microsoft.com/office/officeart/2005/8/layout/orgChart1"/>
    <dgm:cxn modelId="{D8EC2486-0F8E-7840-BAAE-4AA3EB56653D}" type="presParOf" srcId="{E017502C-BEA3-6243-A6B5-D5A1926DB014}" destId="{D0C73010-5604-1042-958A-D21821FC6605}" srcOrd="1" destOrd="0" presId="urn:microsoft.com/office/officeart/2005/8/layout/orgChart1"/>
    <dgm:cxn modelId="{0E7394B2-895C-0741-AF65-8FE6D385F8E2}" type="presParOf" srcId="{E017502C-BEA3-6243-A6B5-D5A1926DB014}" destId="{13EDE3D4-E05C-5644-A2EE-B401B5C5EE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634EE6-7B19-EA44-9706-748C77834941}" type="doc">
      <dgm:prSet loTypeId="urn:microsoft.com/office/officeart/2005/8/layout/vProcess5" loCatId="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B2E3B10-18B5-644B-A72B-70B96041C876}">
      <dgm:prSet phldrT="[Text]" custT="1"/>
      <dgm:spPr/>
      <dgm:t>
        <a:bodyPr/>
        <a:lstStyle/>
        <a:p>
          <a:r>
            <a:rPr lang="en-US" sz="2400" dirty="0"/>
            <a:t>Vegetation had</a:t>
          </a:r>
          <a:r>
            <a:rPr lang="en-US" sz="2400" dirty="0">
              <a:sym typeface="Wingdings" pitchFamily="2" charset="2"/>
            </a:rPr>
            <a:t> highest AOD percentage increase </a:t>
          </a:r>
          <a:endParaRPr lang="en-US" sz="2400" dirty="0"/>
        </a:p>
      </dgm:t>
    </dgm:pt>
    <dgm:pt modelId="{BE08DABA-D126-1D48-B4FB-204FBEFC4D20}" type="parTrans" cxnId="{D2A2DF60-8558-B547-BB5C-83204D6CB8A9}">
      <dgm:prSet/>
      <dgm:spPr/>
      <dgm:t>
        <a:bodyPr/>
        <a:lstStyle/>
        <a:p>
          <a:endParaRPr lang="en-US"/>
        </a:p>
      </dgm:t>
    </dgm:pt>
    <dgm:pt modelId="{3B86D601-C85F-D742-9CC0-94F3E5163F3E}" type="sibTrans" cxnId="{D2A2DF60-8558-B547-BB5C-83204D6CB8A9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1B393AEE-A6B9-9A43-9FFC-DEF5A7C9CE2D}">
      <dgm:prSet phldrT="[Text]" custT="1"/>
      <dgm:spPr/>
      <dgm:t>
        <a:bodyPr/>
        <a:lstStyle/>
        <a:p>
          <a:endParaRPr lang="en-US" sz="2400" dirty="0"/>
        </a:p>
      </dgm:t>
    </dgm:pt>
    <dgm:pt modelId="{97FD0E8C-8C09-C146-A767-4612B7034D38}" type="parTrans" cxnId="{31E3D3A0-DA31-1740-A5AE-13407C2566BE}">
      <dgm:prSet/>
      <dgm:spPr/>
      <dgm:t>
        <a:bodyPr/>
        <a:lstStyle/>
        <a:p>
          <a:endParaRPr lang="en-US"/>
        </a:p>
      </dgm:t>
    </dgm:pt>
    <dgm:pt modelId="{8E423818-880F-244C-A04C-F3C3D2944502}" type="sibTrans" cxnId="{31E3D3A0-DA31-1740-A5AE-13407C2566BE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C8E9C4C-DF04-0140-AF93-D4801679E30E}">
      <dgm:prSet phldrT="[Text]" custT="1"/>
      <dgm:spPr/>
      <dgm:t>
        <a:bodyPr/>
        <a:lstStyle/>
        <a:p>
          <a:endParaRPr lang="en-US" sz="2400" dirty="0"/>
        </a:p>
      </dgm:t>
    </dgm:pt>
    <dgm:pt modelId="{4D2DD131-2E32-0E4B-B57C-B378DA68097C}" type="parTrans" cxnId="{3C97558D-0F36-AF48-8DC7-3589A2DCAE22}">
      <dgm:prSet/>
      <dgm:spPr/>
      <dgm:t>
        <a:bodyPr/>
        <a:lstStyle/>
        <a:p>
          <a:endParaRPr lang="en-US"/>
        </a:p>
      </dgm:t>
    </dgm:pt>
    <dgm:pt modelId="{476C0D04-E058-014A-8A70-33FF8ED640B2}" type="sibTrans" cxnId="{3C97558D-0F36-AF48-8DC7-3589A2DCAE22}">
      <dgm:prSet/>
      <dgm:spPr/>
      <dgm:t>
        <a:bodyPr/>
        <a:lstStyle/>
        <a:p>
          <a:endParaRPr lang="en-US"/>
        </a:p>
      </dgm:t>
    </dgm:pt>
    <dgm:pt modelId="{618640CA-B49A-F84B-9028-3D34F3F66B60}" type="pres">
      <dgm:prSet presAssocID="{CE634EE6-7B19-EA44-9706-748C77834941}" presName="outerComposite" presStyleCnt="0">
        <dgm:presLayoutVars>
          <dgm:chMax val="5"/>
          <dgm:dir/>
          <dgm:resizeHandles val="exact"/>
        </dgm:presLayoutVars>
      </dgm:prSet>
      <dgm:spPr/>
    </dgm:pt>
    <dgm:pt modelId="{8D2DBA51-8B41-0942-BDA6-C6916A2E8D3D}" type="pres">
      <dgm:prSet presAssocID="{CE634EE6-7B19-EA44-9706-748C77834941}" presName="dummyMaxCanvas" presStyleCnt="0">
        <dgm:presLayoutVars/>
      </dgm:prSet>
      <dgm:spPr/>
    </dgm:pt>
    <dgm:pt modelId="{958817AA-443A-824B-AB86-ED8F8408FAD8}" type="pres">
      <dgm:prSet presAssocID="{CE634EE6-7B19-EA44-9706-748C77834941}" presName="ThreeNodes_1" presStyleLbl="node1" presStyleIdx="0" presStyleCnt="3">
        <dgm:presLayoutVars>
          <dgm:bulletEnabled val="1"/>
        </dgm:presLayoutVars>
      </dgm:prSet>
      <dgm:spPr/>
    </dgm:pt>
    <dgm:pt modelId="{20AC691F-22CC-5947-B8E3-31FD9E0CC280}" type="pres">
      <dgm:prSet presAssocID="{CE634EE6-7B19-EA44-9706-748C77834941}" presName="ThreeNodes_2" presStyleLbl="node1" presStyleIdx="1" presStyleCnt="3">
        <dgm:presLayoutVars>
          <dgm:bulletEnabled val="1"/>
        </dgm:presLayoutVars>
      </dgm:prSet>
      <dgm:spPr/>
    </dgm:pt>
    <dgm:pt modelId="{73E17253-56E2-0947-8688-725BD280AEDC}" type="pres">
      <dgm:prSet presAssocID="{CE634EE6-7B19-EA44-9706-748C77834941}" presName="ThreeNodes_3" presStyleLbl="node1" presStyleIdx="2" presStyleCnt="3">
        <dgm:presLayoutVars>
          <dgm:bulletEnabled val="1"/>
        </dgm:presLayoutVars>
      </dgm:prSet>
      <dgm:spPr/>
    </dgm:pt>
    <dgm:pt modelId="{A0BD5307-4CDB-1644-AD59-B3CB3E26A867}" type="pres">
      <dgm:prSet presAssocID="{CE634EE6-7B19-EA44-9706-748C77834941}" presName="ThreeConn_1-2" presStyleLbl="fgAccFollowNode1" presStyleIdx="0" presStyleCnt="2">
        <dgm:presLayoutVars>
          <dgm:bulletEnabled val="1"/>
        </dgm:presLayoutVars>
      </dgm:prSet>
      <dgm:spPr/>
    </dgm:pt>
    <dgm:pt modelId="{B5E1A4F5-E5BE-6A43-9C01-CE45287B4A6F}" type="pres">
      <dgm:prSet presAssocID="{CE634EE6-7B19-EA44-9706-748C77834941}" presName="ThreeConn_2-3" presStyleLbl="fgAccFollowNode1" presStyleIdx="1" presStyleCnt="2">
        <dgm:presLayoutVars>
          <dgm:bulletEnabled val="1"/>
        </dgm:presLayoutVars>
      </dgm:prSet>
      <dgm:spPr/>
    </dgm:pt>
    <dgm:pt modelId="{2C80C75C-E03F-394E-85DC-8176F5A50458}" type="pres">
      <dgm:prSet presAssocID="{CE634EE6-7B19-EA44-9706-748C77834941}" presName="ThreeNodes_1_text" presStyleLbl="node1" presStyleIdx="2" presStyleCnt="3">
        <dgm:presLayoutVars>
          <dgm:bulletEnabled val="1"/>
        </dgm:presLayoutVars>
      </dgm:prSet>
      <dgm:spPr/>
    </dgm:pt>
    <dgm:pt modelId="{77617CA1-3D85-324E-95FC-B7153AC7FCAF}" type="pres">
      <dgm:prSet presAssocID="{CE634EE6-7B19-EA44-9706-748C77834941}" presName="ThreeNodes_2_text" presStyleLbl="node1" presStyleIdx="2" presStyleCnt="3">
        <dgm:presLayoutVars>
          <dgm:bulletEnabled val="1"/>
        </dgm:presLayoutVars>
      </dgm:prSet>
      <dgm:spPr/>
    </dgm:pt>
    <dgm:pt modelId="{A2D91368-155B-5F48-8930-EA466A2C5068}" type="pres">
      <dgm:prSet presAssocID="{CE634EE6-7B19-EA44-9706-748C7783494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2888921-5831-C843-8BF3-CEA231FBED4C}" type="presOf" srcId="{DB2E3B10-18B5-644B-A72B-70B96041C876}" destId="{2C80C75C-E03F-394E-85DC-8176F5A50458}" srcOrd="1" destOrd="0" presId="urn:microsoft.com/office/officeart/2005/8/layout/vProcess5"/>
    <dgm:cxn modelId="{B018F422-729F-7042-9615-2E3DD1E9A9D1}" type="presOf" srcId="{3B86D601-C85F-D742-9CC0-94F3E5163F3E}" destId="{A0BD5307-4CDB-1644-AD59-B3CB3E26A867}" srcOrd="0" destOrd="0" presId="urn:microsoft.com/office/officeart/2005/8/layout/vProcess5"/>
    <dgm:cxn modelId="{2DE5BB47-2F53-EF45-A2F8-FF6F2735C535}" type="presOf" srcId="{CE634EE6-7B19-EA44-9706-748C77834941}" destId="{618640CA-B49A-F84B-9028-3D34F3F66B60}" srcOrd="0" destOrd="0" presId="urn:microsoft.com/office/officeart/2005/8/layout/vProcess5"/>
    <dgm:cxn modelId="{38B1DB57-D2FC-E444-9060-7BC0E33E5BBD}" type="presOf" srcId="{8E423818-880F-244C-A04C-F3C3D2944502}" destId="{B5E1A4F5-E5BE-6A43-9C01-CE45287B4A6F}" srcOrd="0" destOrd="0" presId="urn:microsoft.com/office/officeart/2005/8/layout/vProcess5"/>
    <dgm:cxn modelId="{D2A2DF60-8558-B547-BB5C-83204D6CB8A9}" srcId="{CE634EE6-7B19-EA44-9706-748C77834941}" destId="{DB2E3B10-18B5-644B-A72B-70B96041C876}" srcOrd="0" destOrd="0" parTransId="{BE08DABA-D126-1D48-B4FB-204FBEFC4D20}" sibTransId="{3B86D601-C85F-D742-9CC0-94F3E5163F3E}"/>
    <dgm:cxn modelId="{B4368B68-E423-C749-87F6-74C2C7D0D4E3}" type="presOf" srcId="{5C8E9C4C-DF04-0140-AF93-D4801679E30E}" destId="{73E17253-56E2-0947-8688-725BD280AEDC}" srcOrd="0" destOrd="0" presId="urn:microsoft.com/office/officeart/2005/8/layout/vProcess5"/>
    <dgm:cxn modelId="{3B6A7286-A541-B848-A37E-B7D2C5AC5D67}" type="presOf" srcId="{DB2E3B10-18B5-644B-A72B-70B96041C876}" destId="{958817AA-443A-824B-AB86-ED8F8408FAD8}" srcOrd="0" destOrd="0" presId="urn:microsoft.com/office/officeart/2005/8/layout/vProcess5"/>
    <dgm:cxn modelId="{3C97558D-0F36-AF48-8DC7-3589A2DCAE22}" srcId="{CE634EE6-7B19-EA44-9706-748C77834941}" destId="{5C8E9C4C-DF04-0140-AF93-D4801679E30E}" srcOrd="2" destOrd="0" parTransId="{4D2DD131-2E32-0E4B-B57C-B378DA68097C}" sibTransId="{476C0D04-E058-014A-8A70-33FF8ED640B2}"/>
    <dgm:cxn modelId="{31E3D3A0-DA31-1740-A5AE-13407C2566BE}" srcId="{CE634EE6-7B19-EA44-9706-748C77834941}" destId="{1B393AEE-A6B9-9A43-9FFC-DEF5A7C9CE2D}" srcOrd="1" destOrd="0" parTransId="{97FD0E8C-8C09-C146-A767-4612B7034D38}" sibTransId="{8E423818-880F-244C-A04C-F3C3D2944502}"/>
    <dgm:cxn modelId="{2E8BD4C8-BF53-7747-B7F2-ED2CA6B561AC}" type="presOf" srcId="{1B393AEE-A6B9-9A43-9FFC-DEF5A7C9CE2D}" destId="{20AC691F-22CC-5947-B8E3-31FD9E0CC280}" srcOrd="0" destOrd="0" presId="urn:microsoft.com/office/officeart/2005/8/layout/vProcess5"/>
    <dgm:cxn modelId="{913262EE-D45D-8047-A59D-3FAF78EE0CC3}" type="presOf" srcId="{5C8E9C4C-DF04-0140-AF93-D4801679E30E}" destId="{A2D91368-155B-5F48-8930-EA466A2C5068}" srcOrd="1" destOrd="0" presId="urn:microsoft.com/office/officeart/2005/8/layout/vProcess5"/>
    <dgm:cxn modelId="{737CFBFD-0662-0540-A18D-CC463F0684E2}" type="presOf" srcId="{1B393AEE-A6B9-9A43-9FFC-DEF5A7C9CE2D}" destId="{77617CA1-3D85-324E-95FC-B7153AC7FCAF}" srcOrd="1" destOrd="0" presId="urn:microsoft.com/office/officeart/2005/8/layout/vProcess5"/>
    <dgm:cxn modelId="{51472880-0202-574D-A02C-2049CA5D9512}" type="presParOf" srcId="{618640CA-B49A-F84B-9028-3D34F3F66B60}" destId="{8D2DBA51-8B41-0942-BDA6-C6916A2E8D3D}" srcOrd="0" destOrd="0" presId="urn:microsoft.com/office/officeart/2005/8/layout/vProcess5"/>
    <dgm:cxn modelId="{D75DD986-3A1A-FD4B-913C-4CE8BF72F999}" type="presParOf" srcId="{618640CA-B49A-F84B-9028-3D34F3F66B60}" destId="{958817AA-443A-824B-AB86-ED8F8408FAD8}" srcOrd="1" destOrd="0" presId="urn:microsoft.com/office/officeart/2005/8/layout/vProcess5"/>
    <dgm:cxn modelId="{6D52B149-8B20-914F-82EB-FABC7E734167}" type="presParOf" srcId="{618640CA-B49A-F84B-9028-3D34F3F66B60}" destId="{20AC691F-22CC-5947-B8E3-31FD9E0CC280}" srcOrd="2" destOrd="0" presId="urn:microsoft.com/office/officeart/2005/8/layout/vProcess5"/>
    <dgm:cxn modelId="{52D7A50C-E7E0-A546-B3D7-28922C278830}" type="presParOf" srcId="{618640CA-B49A-F84B-9028-3D34F3F66B60}" destId="{73E17253-56E2-0947-8688-725BD280AEDC}" srcOrd="3" destOrd="0" presId="urn:microsoft.com/office/officeart/2005/8/layout/vProcess5"/>
    <dgm:cxn modelId="{5B42E8A8-BCCE-F94A-85D7-1B3C340F2D7A}" type="presParOf" srcId="{618640CA-B49A-F84B-9028-3D34F3F66B60}" destId="{A0BD5307-4CDB-1644-AD59-B3CB3E26A867}" srcOrd="4" destOrd="0" presId="urn:microsoft.com/office/officeart/2005/8/layout/vProcess5"/>
    <dgm:cxn modelId="{43972F76-DCB6-DF47-8F90-5FAC2493F029}" type="presParOf" srcId="{618640CA-B49A-F84B-9028-3D34F3F66B60}" destId="{B5E1A4F5-E5BE-6A43-9C01-CE45287B4A6F}" srcOrd="5" destOrd="0" presId="urn:microsoft.com/office/officeart/2005/8/layout/vProcess5"/>
    <dgm:cxn modelId="{7E6134A3-E544-F445-920B-FA6FE203912D}" type="presParOf" srcId="{618640CA-B49A-F84B-9028-3D34F3F66B60}" destId="{2C80C75C-E03F-394E-85DC-8176F5A50458}" srcOrd="6" destOrd="0" presId="urn:microsoft.com/office/officeart/2005/8/layout/vProcess5"/>
    <dgm:cxn modelId="{2A97363A-8907-0445-A2A2-7892145B4CF9}" type="presParOf" srcId="{618640CA-B49A-F84B-9028-3D34F3F66B60}" destId="{77617CA1-3D85-324E-95FC-B7153AC7FCAF}" srcOrd="7" destOrd="0" presId="urn:microsoft.com/office/officeart/2005/8/layout/vProcess5"/>
    <dgm:cxn modelId="{F04093A3-CEBA-2145-AB99-DCEA153AA7C5}" type="presParOf" srcId="{618640CA-B49A-F84B-9028-3D34F3F66B60}" destId="{A2D91368-155B-5F48-8930-EA466A2C506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634EE6-7B19-EA44-9706-748C77834941}" type="doc">
      <dgm:prSet loTypeId="urn:microsoft.com/office/officeart/2005/8/layout/vProcess5" loCatId="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B2E3B10-18B5-644B-A72B-70B96041C876}">
      <dgm:prSet phldrT="[Text]" custT="1"/>
      <dgm:spPr/>
      <dgm:t>
        <a:bodyPr/>
        <a:lstStyle/>
        <a:p>
          <a:r>
            <a:rPr lang="en-US" sz="2400" dirty="0"/>
            <a:t>Vegetation had</a:t>
          </a:r>
          <a:r>
            <a:rPr lang="en-US" sz="2400" dirty="0">
              <a:sym typeface="Wingdings" pitchFamily="2" charset="2"/>
            </a:rPr>
            <a:t> highest AOD percentage increase </a:t>
          </a:r>
          <a:endParaRPr lang="en-US" sz="2400" dirty="0"/>
        </a:p>
      </dgm:t>
    </dgm:pt>
    <dgm:pt modelId="{BE08DABA-D126-1D48-B4FB-204FBEFC4D20}" type="parTrans" cxnId="{D2A2DF60-8558-B547-BB5C-83204D6CB8A9}">
      <dgm:prSet/>
      <dgm:spPr/>
      <dgm:t>
        <a:bodyPr/>
        <a:lstStyle/>
        <a:p>
          <a:endParaRPr lang="en-US"/>
        </a:p>
      </dgm:t>
    </dgm:pt>
    <dgm:pt modelId="{3B86D601-C85F-D742-9CC0-94F3E5163F3E}" type="sibTrans" cxnId="{D2A2DF60-8558-B547-BB5C-83204D6CB8A9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1B393AEE-A6B9-9A43-9FFC-DEF5A7C9CE2D}">
      <dgm:prSet phldrT="[Text]" custT="1"/>
      <dgm:spPr/>
      <dgm:t>
        <a:bodyPr/>
        <a:lstStyle/>
        <a:p>
          <a:endParaRPr lang="en-US" sz="2400" dirty="0"/>
        </a:p>
      </dgm:t>
    </dgm:pt>
    <dgm:pt modelId="{97FD0E8C-8C09-C146-A767-4612B7034D38}" type="parTrans" cxnId="{31E3D3A0-DA31-1740-A5AE-13407C2566BE}">
      <dgm:prSet/>
      <dgm:spPr/>
      <dgm:t>
        <a:bodyPr/>
        <a:lstStyle/>
        <a:p>
          <a:endParaRPr lang="en-US"/>
        </a:p>
      </dgm:t>
    </dgm:pt>
    <dgm:pt modelId="{8E423818-880F-244C-A04C-F3C3D2944502}" type="sibTrans" cxnId="{31E3D3A0-DA31-1740-A5AE-13407C2566BE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C8E9C4C-DF04-0140-AF93-D4801679E30E}">
      <dgm:prSet phldrT="[Text]" custT="1"/>
      <dgm:spPr/>
      <dgm:t>
        <a:bodyPr/>
        <a:lstStyle/>
        <a:p>
          <a:endParaRPr lang="en-US" sz="2400" dirty="0"/>
        </a:p>
      </dgm:t>
    </dgm:pt>
    <dgm:pt modelId="{4D2DD131-2E32-0E4B-B57C-B378DA68097C}" type="parTrans" cxnId="{3C97558D-0F36-AF48-8DC7-3589A2DCAE22}">
      <dgm:prSet/>
      <dgm:spPr/>
      <dgm:t>
        <a:bodyPr/>
        <a:lstStyle/>
        <a:p>
          <a:endParaRPr lang="en-US"/>
        </a:p>
      </dgm:t>
    </dgm:pt>
    <dgm:pt modelId="{476C0D04-E058-014A-8A70-33FF8ED640B2}" type="sibTrans" cxnId="{3C97558D-0F36-AF48-8DC7-3589A2DCAE22}">
      <dgm:prSet/>
      <dgm:spPr/>
      <dgm:t>
        <a:bodyPr/>
        <a:lstStyle/>
        <a:p>
          <a:endParaRPr lang="en-US"/>
        </a:p>
      </dgm:t>
    </dgm:pt>
    <dgm:pt modelId="{618640CA-B49A-F84B-9028-3D34F3F66B60}" type="pres">
      <dgm:prSet presAssocID="{CE634EE6-7B19-EA44-9706-748C77834941}" presName="outerComposite" presStyleCnt="0">
        <dgm:presLayoutVars>
          <dgm:chMax val="5"/>
          <dgm:dir/>
          <dgm:resizeHandles val="exact"/>
        </dgm:presLayoutVars>
      </dgm:prSet>
      <dgm:spPr/>
    </dgm:pt>
    <dgm:pt modelId="{8D2DBA51-8B41-0942-BDA6-C6916A2E8D3D}" type="pres">
      <dgm:prSet presAssocID="{CE634EE6-7B19-EA44-9706-748C77834941}" presName="dummyMaxCanvas" presStyleCnt="0">
        <dgm:presLayoutVars/>
      </dgm:prSet>
      <dgm:spPr/>
    </dgm:pt>
    <dgm:pt modelId="{958817AA-443A-824B-AB86-ED8F8408FAD8}" type="pres">
      <dgm:prSet presAssocID="{CE634EE6-7B19-EA44-9706-748C77834941}" presName="ThreeNodes_1" presStyleLbl="node1" presStyleIdx="0" presStyleCnt="3">
        <dgm:presLayoutVars>
          <dgm:bulletEnabled val="1"/>
        </dgm:presLayoutVars>
      </dgm:prSet>
      <dgm:spPr/>
    </dgm:pt>
    <dgm:pt modelId="{20AC691F-22CC-5947-B8E3-31FD9E0CC280}" type="pres">
      <dgm:prSet presAssocID="{CE634EE6-7B19-EA44-9706-748C77834941}" presName="ThreeNodes_2" presStyleLbl="node1" presStyleIdx="1" presStyleCnt="3">
        <dgm:presLayoutVars>
          <dgm:bulletEnabled val="1"/>
        </dgm:presLayoutVars>
      </dgm:prSet>
      <dgm:spPr/>
    </dgm:pt>
    <dgm:pt modelId="{73E17253-56E2-0947-8688-725BD280AEDC}" type="pres">
      <dgm:prSet presAssocID="{CE634EE6-7B19-EA44-9706-748C77834941}" presName="ThreeNodes_3" presStyleLbl="node1" presStyleIdx="2" presStyleCnt="3">
        <dgm:presLayoutVars>
          <dgm:bulletEnabled val="1"/>
        </dgm:presLayoutVars>
      </dgm:prSet>
      <dgm:spPr/>
    </dgm:pt>
    <dgm:pt modelId="{A0BD5307-4CDB-1644-AD59-B3CB3E26A867}" type="pres">
      <dgm:prSet presAssocID="{CE634EE6-7B19-EA44-9706-748C77834941}" presName="ThreeConn_1-2" presStyleLbl="fgAccFollowNode1" presStyleIdx="0" presStyleCnt="2">
        <dgm:presLayoutVars>
          <dgm:bulletEnabled val="1"/>
        </dgm:presLayoutVars>
      </dgm:prSet>
      <dgm:spPr/>
    </dgm:pt>
    <dgm:pt modelId="{B5E1A4F5-E5BE-6A43-9C01-CE45287B4A6F}" type="pres">
      <dgm:prSet presAssocID="{CE634EE6-7B19-EA44-9706-748C77834941}" presName="ThreeConn_2-3" presStyleLbl="fgAccFollowNode1" presStyleIdx="1" presStyleCnt="2">
        <dgm:presLayoutVars>
          <dgm:bulletEnabled val="1"/>
        </dgm:presLayoutVars>
      </dgm:prSet>
      <dgm:spPr/>
    </dgm:pt>
    <dgm:pt modelId="{2C80C75C-E03F-394E-85DC-8176F5A50458}" type="pres">
      <dgm:prSet presAssocID="{CE634EE6-7B19-EA44-9706-748C77834941}" presName="ThreeNodes_1_text" presStyleLbl="node1" presStyleIdx="2" presStyleCnt="3">
        <dgm:presLayoutVars>
          <dgm:bulletEnabled val="1"/>
        </dgm:presLayoutVars>
      </dgm:prSet>
      <dgm:spPr/>
    </dgm:pt>
    <dgm:pt modelId="{77617CA1-3D85-324E-95FC-B7153AC7FCAF}" type="pres">
      <dgm:prSet presAssocID="{CE634EE6-7B19-EA44-9706-748C77834941}" presName="ThreeNodes_2_text" presStyleLbl="node1" presStyleIdx="2" presStyleCnt="3">
        <dgm:presLayoutVars>
          <dgm:bulletEnabled val="1"/>
        </dgm:presLayoutVars>
      </dgm:prSet>
      <dgm:spPr/>
    </dgm:pt>
    <dgm:pt modelId="{A2D91368-155B-5F48-8930-EA466A2C5068}" type="pres">
      <dgm:prSet presAssocID="{CE634EE6-7B19-EA44-9706-748C7783494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2888921-5831-C843-8BF3-CEA231FBED4C}" type="presOf" srcId="{DB2E3B10-18B5-644B-A72B-70B96041C876}" destId="{2C80C75C-E03F-394E-85DC-8176F5A50458}" srcOrd="1" destOrd="0" presId="urn:microsoft.com/office/officeart/2005/8/layout/vProcess5"/>
    <dgm:cxn modelId="{B018F422-729F-7042-9615-2E3DD1E9A9D1}" type="presOf" srcId="{3B86D601-C85F-D742-9CC0-94F3E5163F3E}" destId="{A0BD5307-4CDB-1644-AD59-B3CB3E26A867}" srcOrd="0" destOrd="0" presId="urn:microsoft.com/office/officeart/2005/8/layout/vProcess5"/>
    <dgm:cxn modelId="{2DE5BB47-2F53-EF45-A2F8-FF6F2735C535}" type="presOf" srcId="{CE634EE6-7B19-EA44-9706-748C77834941}" destId="{618640CA-B49A-F84B-9028-3D34F3F66B60}" srcOrd="0" destOrd="0" presId="urn:microsoft.com/office/officeart/2005/8/layout/vProcess5"/>
    <dgm:cxn modelId="{38B1DB57-D2FC-E444-9060-7BC0E33E5BBD}" type="presOf" srcId="{8E423818-880F-244C-A04C-F3C3D2944502}" destId="{B5E1A4F5-E5BE-6A43-9C01-CE45287B4A6F}" srcOrd="0" destOrd="0" presId="urn:microsoft.com/office/officeart/2005/8/layout/vProcess5"/>
    <dgm:cxn modelId="{D2A2DF60-8558-B547-BB5C-83204D6CB8A9}" srcId="{CE634EE6-7B19-EA44-9706-748C77834941}" destId="{DB2E3B10-18B5-644B-A72B-70B96041C876}" srcOrd="0" destOrd="0" parTransId="{BE08DABA-D126-1D48-B4FB-204FBEFC4D20}" sibTransId="{3B86D601-C85F-D742-9CC0-94F3E5163F3E}"/>
    <dgm:cxn modelId="{B4368B68-E423-C749-87F6-74C2C7D0D4E3}" type="presOf" srcId="{5C8E9C4C-DF04-0140-AF93-D4801679E30E}" destId="{73E17253-56E2-0947-8688-725BD280AEDC}" srcOrd="0" destOrd="0" presId="urn:microsoft.com/office/officeart/2005/8/layout/vProcess5"/>
    <dgm:cxn modelId="{3B6A7286-A541-B848-A37E-B7D2C5AC5D67}" type="presOf" srcId="{DB2E3B10-18B5-644B-A72B-70B96041C876}" destId="{958817AA-443A-824B-AB86-ED8F8408FAD8}" srcOrd="0" destOrd="0" presId="urn:microsoft.com/office/officeart/2005/8/layout/vProcess5"/>
    <dgm:cxn modelId="{3C97558D-0F36-AF48-8DC7-3589A2DCAE22}" srcId="{CE634EE6-7B19-EA44-9706-748C77834941}" destId="{5C8E9C4C-DF04-0140-AF93-D4801679E30E}" srcOrd="2" destOrd="0" parTransId="{4D2DD131-2E32-0E4B-B57C-B378DA68097C}" sibTransId="{476C0D04-E058-014A-8A70-33FF8ED640B2}"/>
    <dgm:cxn modelId="{31E3D3A0-DA31-1740-A5AE-13407C2566BE}" srcId="{CE634EE6-7B19-EA44-9706-748C77834941}" destId="{1B393AEE-A6B9-9A43-9FFC-DEF5A7C9CE2D}" srcOrd="1" destOrd="0" parTransId="{97FD0E8C-8C09-C146-A767-4612B7034D38}" sibTransId="{8E423818-880F-244C-A04C-F3C3D2944502}"/>
    <dgm:cxn modelId="{2E8BD4C8-BF53-7747-B7F2-ED2CA6B561AC}" type="presOf" srcId="{1B393AEE-A6B9-9A43-9FFC-DEF5A7C9CE2D}" destId="{20AC691F-22CC-5947-B8E3-31FD9E0CC280}" srcOrd="0" destOrd="0" presId="urn:microsoft.com/office/officeart/2005/8/layout/vProcess5"/>
    <dgm:cxn modelId="{913262EE-D45D-8047-A59D-3FAF78EE0CC3}" type="presOf" srcId="{5C8E9C4C-DF04-0140-AF93-D4801679E30E}" destId="{A2D91368-155B-5F48-8930-EA466A2C5068}" srcOrd="1" destOrd="0" presId="urn:microsoft.com/office/officeart/2005/8/layout/vProcess5"/>
    <dgm:cxn modelId="{737CFBFD-0662-0540-A18D-CC463F0684E2}" type="presOf" srcId="{1B393AEE-A6B9-9A43-9FFC-DEF5A7C9CE2D}" destId="{77617CA1-3D85-324E-95FC-B7153AC7FCAF}" srcOrd="1" destOrd="0" presId="urn:microsoft.com/office/officeart/2005/8/layout/vProcess5"/>
    <dgm:cxn modelId="{51472880-0202-574D-A02C-2049CA5D9512}" type="presParOf" srcId="{618640CA-B49A-F84B-9028-3D34F3F66B60}" destId="{8D2DBA51-8B41-0942-BDA6-C6916A2E8D3D}" srcOrd="0" destOrd="0" presId="urn:microsoft.com/office/officeart/2005/8/layout/vProcess5"/>
    <dgm:cxn modelId="{D75DD986-3A1A-FD4B-913C-4CE8BF72F999}" type="presParOf" srcId="{618640CA-B49A-F84B-9028-3D34F3F66B60}" destId="{958817AA-443A-824B-AB86-ED8F8408FAD8}" srcOrd="1" destOrd="0" presId="urn:microsoft.com/office/officeart/2005/8/layout/vProcess5"/>
    <dgm:cxn modelId="{6D52B149-8B20-914F-82EB-FABC7E734167}" type="presParOf" srcId="{618640CA-B49A-F84B-9028-3D34F3F66B60}" destId="{20AC691F-22CC-5947-B8E3-31FD9E0CC280}" srcOrd="2" destOrd="0" presId="urn:microsoft.com/office/officeart/2005/8/layout/vProcess5"/>
    <dgm:cxn modelId="{52D7A50C-E7E0-A546-B3D7-28922C278830}" type="presParOf" srcId="{618640CA-B49A-F84B-9028-3D34F3F66B60}" destId="{73E17253-56E2-0947-8688-725BD280AEDC}" srcOrd="3" destOrd="0" presId="urn:microsoft.com/office/officeart/2005/8/layout/vProcess5"/>
    <dgm:cxn modelId="{5B42E8A8-BCCE-F94A-85D7-1B3C340F2D7A}" type="presParOf" srcId="{618640CA-B49A-F84B-9028-3D34F3F66B60}" destId="{A0BD5307-4CDB-1644-AD59-B3CB3E26A867}" srcOrd="4" destOrd="0" presId="urn:microsoft.com/office/officeart/2005/8/layout/vProcess5"/>
    <dgm:cxn modelId="{43972F76-DCB6-DF47-8F90-5FAC2493F029}" type="presParOf" srcId="{618640CA-B49A-F84B-9028-3D34F3F66B60}" destId="{B5E1A4F5-E5BE-6A43-9C01-CE45287B4A6F}" srcOrd="5" destOrd="0" presId="urn:microsoft.com/office/officeart/2005/8/layout/vProcess5"/>
    <dgm:cxn modelId="{7E6134A3-E544-F445-920B-FA6FE203912D}" type="presParOf" srcId="{618640CA-B49A-F84B-9028-3D34F3F66B60}" destId="{2C80C75C-E03F-394E-85DC-8176F5A50458}" srcOrd="6" destOrd="0" presId="urn:microsoft.com/office/officeart/2005/8/layout/vProcess5"/>
    <dgm:cxn modelId="{2A97363A-8907-0445-A2A2-7892145B4CF9}" type="presParOf" srcId="{618640CA-B49A-F84B-9028-3D34F3F66B60}" destId="{77617CA1-3D85-324E-95FC-B7153AC7FCAF}" srcOrd="7" destOrd="0" presId="urn:microsoft.com/office/officeart/2005/8/layout/vProcess5"/>
    <dgm:cxn modelId="{F04093A3-CEBA-2145-AB99-DCEA153AA7C5}" type="presParOf" srcId="{618640CA-B49A-F84B-9028-3D34F3F66B60}" destId="{A2D91368-155B-5F48-8930-EA466A2C506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634EE6-7B19-EA44-9706-748C77834941}" type="doc">
      <dgm:prSet loTypeId="urn:microsoft.com/office/officeart/2005/8/layout/vProcess5" loCatId="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B2E3B10-18B5-644B-A72B-70B96041C876}">
      <dgm:prSet phldrT="[Text]" custT="1"/>
      <dgm:spPr/>
      <dgm:t>
        <a:bodyPr/>
        <a:lstStyle/>
        <a:p>
          <a:r>
            <a:rPr lang="en-US" sz="2400" dirty="0"/>
            <a:t>Vegetation had</a:t>
          </a:r>
          <a:r>
            <a:rPr lang="en-US" sz="2400" dirty="0">
              <a:sym typeface="Wingdings" pitchFamily="2" charset="2"/>
            </a:rPr>
            <a:t> highest AOD percentage increase </a:t>
          </a:r>
          <a:endParaRPr lang="en-US" sz="2400" dirty="0"/>
        </a:p>
      </dgm:t>
    </dgm:pt>
    <dgm:pt modelId="{BE08DABA-D126-1D48-B4FB-204FBEFC4D20}" type="parTrans" cxnId="{D2A2DF60-8558-B547-BB5C-83204D6CB8A9}">
      <dgm:prSet/>
      <dgm:spPr/>
      <dgm:t>
        <a:bodyPr/>
        <a:lstStyle/>
        <a:p>
          <a:endParaRPr lang="en-US"/>
        </a:p>
      </dgm:t>
    </dgm:pt>
    <dgm:pt modelId="{3B86D601-C85F-D742-9CC0-94F3E5163F3E}" type="sibTrans" cxnId="{D2A2DF60-8558-B547-BB5C-83204D6CB8A9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1B393AEE-A6B9-9A43-9FFC-DEF5A7C9CE2D}">
      <dgm:prSet phldrT="[Text]" custT="1"/>
      <dgm:spPr/>
      <dgm:t>
        <a:bodyPr/>
        <a:lstStyle/>
        <a:p>
          <a:r>
            <a:rPr lang="en-US" sz="2400" dirty="0"/>
            <a:t>Tree species, placement, impervious surface configuration are critical</a:t>
          </a:r>
        </a:p>
      </dgm:t>
    </dgm:pt>
    <dgm:pt modelId="{97FD0E8C-8C09-C146-A767-4612B7034D38}" type="parTrans" cxnId="{31E3D3A0-DA31-1740-A5AE-13407C2566BE}">
      <dgm:prSet/>
      <dgm:spPr/>
      <dgm:t>
        <a:bodyPr/>
        <a:lstStyle/>
        <a:p>
          <a:endParaRPr lang="en-US"/>
        </a:p>
      </dgm:t>
    </dgm:pt>
    <dgm:pt modelId="{8E423818-880F-244C-A04C-F3C3D2944502}" type="sibTrans" cxnId="{31E3D3A0-DA31-1740-A5AE-13407C2566BE}">
      <dgm:prSet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C8E9C4C-DF04-0140-AF93-D4801679E30E}">
      <dgm:prSet phldrT="[Text]" custT="1"/>
      <dgm:spPr/>
      <dgm:t>
        <a:bodyPr/>
        <a:lstStyle/>
        <a:p>
          <a:r>
            <a:rPr lang="en-US" sz="2400" dirty="0"/>
            <a:t>Vegetation cover in Phoenix accumulates more air pollutants, needs careful evaluation</a:t>
          </a:r>
        </a:p>
      </dgm:t>
    </dgm:pt>
    <dgm:pt modelId="{4D2DD131-2E32-0E4B-B57C-B378DA68097C}" type="parTrans" cxnId="{3C97558D-0F36-AF48-8DC7-3589A2DCAE22}">
      <dgm:prSet/>
      <dgm:spPr/>
      <dgm:t>
        <a:bodyPr/>
        <a:lstStyle/>
        <a:p>
          <a:endParaRPr lang="en-US"/>
        </a:p>
      </dgm:t>
    </dgm:pt>
    <dgm:pt modelId="{476C0D04-E058-014A-8A70-33FF8ED640B2}" type="sibTrans" cxnId="{3C97558D-0F36-AF48-8DC7-3589A2DCAE22}">
      <dgm:prSet/>
      <dgm:spPr/>
      <dgm:t>
        <a:bodyPr/>
        <a:lstStyle/>
        <a:p>
          <a:endParaRPr lang="en-US"/>
        </a:p>
      </dgm:t>
    </dgm:pt>
    <dgm:pt modelId="{618640CA-B49A-F84B-9028-3D34F3F66B60}" type="pres">
      <dgm:prSet presAssocID="{CE634EE6-7B19-EA44-9706-748C77834941}" presName="outerComposite" presStyleCnt="0">
        <dgm:presLayoutVars>
          <dgm:chMax val="5"/>
          <dgm:dir/>
          <dgm:resizeHandles val="exact"/>
        </dgm:presLayoutVars>
      </dgm:prSet>
      <dgm:spPr/>
    </dgm:pt>
    <dgm:pt modelId="{8D2DBA51-8B41-0942-BDA6-C6916A2E8D3D}" type="pres">
      <dgm:prSet presAssocID="{CE634EE6-7B19-EA44-9706-748C77834941}" presName="dummyMaxCanvas" presStyleCnt="0">
        <dgm:presLayoutVars/>
      </dgm:prSet>
      <dgm:spPr/>
    </dgm:pt>
    <dgm:pt modelId="{958817AA-443A-824B-AB86-ED8F8408FAD8}" type="pres">
      <dgm:prSet presAssocID="{CE634EE6-7B19-EA44-9706-748C77834941}" presName="ThreeNodes_1" presStyleLbl="node1" presStyleIdx="0" presStyleCnt="3">
        <dgm:presLayoutVars>
          <dgm:bulletEnabled val="1"/>
        </dgm:presLayoutVars>
      </dgm:prSet>
      <dgm:spPr/>
    </dgm:pt>
    <dgm:pt modelId="{20AC691F-22CC-5947-B8E3-31FD9E0CC280}" type="pres">
      <dgm:prSet presAssocID="{CE634EE6-7B19-EA44-9706-748C77834941}" presName="ThreeNodes_2" presStyleLbl="node1" presStyleIdx="1" presStyleCnt="3">
        <dgm:presLayoutVars>
          <dgm:bulletEnabled val="1"/>
        </dgm:presLayoutVars>
      </dgm:prSet>
      <dgm:spPr/>
    </dgm:pt>
    <dgm:pt modelId="{73E17253-56E2-0947-8688-725BD280AEDC}" type="pres">
      <dgm:prSet presAssocID="{CE634EE6-7B19-EA44-9706-748C77834941}" presName="ThreeNodes_3" presStyleLbl="node1" presStyleIdx="2" presStyleCnt="3">
        <dgm:presLayoutVars>
          <dgm:bulletEnabled val="1"/>
        </dgm:presLayoutVars>
      </dgm:prSet>
      <dgm:spPr/>
    </dgm:pt>
    <dgm:pt modelId="{A0BD5307-4CDB-1644-AD59-B3CB3E26A867}" type="pres">
      <dgm:prSet presAssocID="{CE634EE6-7B19-EA44-9706-748C77834941}" presName="ThreeConn_1-2" presStyleLbl="fgAccFollowNode1" presStyleIdx="0" presStyleCnt="2">
        <dgm:presLayoutVars>
          <dgm:bulletEnabled val="1"/>
        </dgm:presLayoutVars>
      </dgm:prSet>
      <dgm:spPr/>
    </dgm:pt>
    <dgm:pt modelId="{B5E1A4F5-E5BE-6A43-9C01-CE45287B4A6F}" type="pres">
      <dgm:prSet presAssocID="{CE634EE6-7B19-EA44-9706-748C77834941}" presName="ThreeConn_2-3" presStyleLbl="fgAccFollowNode1" presStyleIdx="1" presStyleCnt="2">
        <dgm:presLayoutVars>
          <dgm:bulletEnabled val="1"/>
        </dgm:presLayoutVars>
      </dgm:prSet>
      <dgm:spPr/>
    </dgm:pt>
    <dgm:pt modelId="{2C80C75C-E03F-394E-85DC-8176F5A50458}" type="pres">
      <dgm:prSet presAssocID="{CE634EE6-7B19-EA44-9706-748C77834941}" presName="ThreeNodes_1_text" presStyleLbl="node1" presStyleIdx="2" presStyleCnt="3">
        <dgm:presLayoutVars>
          <dgm:bulletEnabled val="1"/>
        </dgm:presLayoutVars>
      </dgm:prSet>
      <dgm:spPr/>
    </dgm:pt>
    <dgm:pt modelId="{77617CA1-3D85-324E-95FC-B7153AC7FCAF}" type="pres">
      <dgm:prSet presAssocID="{CE634EE6-7B19-EA44-9706-748C77834941}" presName="ThreeNodes_2_text" presStyleLbl="node1" presStyleIdx="2" presStyleCnt="3">
        <dgm:presLayoutVars>
          <dgm:bulletEnabled val="1"/>
        </dgm:presLayoutVars>
      </dgm:prSet>
      <dgm:spPr/>
    </dgm:pt>
    <dgm:pt modelId="{A2D91368-155B-5F48-8930-EA466A2C5068}" type="pres">
      <dgm:prSet presAssocID="{CE634EE6-7B19-EA44-9706-748C7783494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2888921-5831-C843-8BF3-CEA231FBED4C}" type="presOf" srcId="{DB2E3B10-18B5-644B-A72B-70B96041C876}" destId="{2C80C75C-E03F-394E-85DC-8176F5A50458}" srcOrd="1" destOrd="0" presId="urn:microsoft.com/office/officeart/2005/8/layout/vProcess5"/>
    <dgm:cxn modelId="{B018F422-729F-7042-9615-2E3DD1E9A9D1}" type="presOf" srcId="{3B86D601-C85F-D742-9CC0-94F3E5163F3E}" destId="{A0BD5307-4CDB-1644-AD59-B3CB3E26A867}" srcOrd="0" destOrd="0" presId="urn:microsoft.com/office/officeart/2005/8/layout/vProcess5"/>
    <dgm:cxn modelId="{2DE5BB47-2F53-EF45-A2F8-FF6F2735C535}" type="presOf" srcId="{CE634EE6-7B19-EA44-9706-748C77834941}" destId="{618640CA-B49A-F84B-9028-3D34F3F66B60}" srcOrd="0" destOrd="0" presId="urn:microsoft.com/office/officeart/2005/8/layout/vProcess5"/>
    <dgm:cxn modelId="{38B1DB57-D2FC-E444-9060-7BC0E33E5BBD}" type="presOf" srcId="{8E423818-880F-244C-A04C-F3C3D2944502}" destId="{B5E1A4F5-E5BE-6A43-9C01-CE45287B4A6F}" srcOrd="0" destOrd="0" presId="urn:microsoft.com/office/officeart/2005/8/layout/vProcess5"/>
    <dgm:cxn modelId="{D2A2DF60-8558-B547-BB5C-83204D6CB8A9}" srcId="{CE634EE6-7B19-EA44-9706-748C77834941}" destId="{DB2E3B10-18B5-644B-A72B-70B96041C876}" srcOrd="0" destOrd="0" parTransId="{BE08DABA-D126-1D48-B4FB-204FBEFC4D20}" sibTransId="{3B86D601-C85F-D742-9CC0-94F3E5163F3E}"/>
    <dgm:cxn modelId="{B4368B68-E423-C749-87F6-74C2C7D0D4E3}" type="presOf" srcId="{5C8E9C4C-DF04-0140-AF93-D4801679E30E}" destId="{73E17253-56E2-0947-8688-725BD280AEDC}" srcOrd="0" destOrd="0" presId="urn:microsoft.com/office/officeart/2005/8/layout/vProcess5"/>
    <dgm:cxn modelId="{3B6A7286-A541-B848-A37E-B7D2C5AC5D67}" type="presOf" srcId="{DB2E3B10-18B5-644B-A72B-70B96041C876}" destId="{958817AA-443A-824B-AB86-ED8F8408FAD8}" srcOrd="0" destOrd="0" presId="urn:microsoft.com/office/officeart/2005/8/layout/vProcess5"/>
    <dgm:cxn modelId="{3C97558D-0F36-AF48-8DC7-3589A2DCAE22}" srcId="{CE634EE6-7B19-EA44-9706-748C77834941}" destId="{5C8E9C4C-DF04-0140-AF93-D4801679E30E}" srcOrd="2" destOrd="0" parTransId="{4D2DD131-2E32-0E4B-B57C-B378DA68097C}" sibTransId="{476C0D04-E058-014A-8A70-33FF8ED640B2}"/>
    <dgm:cxn modelId="{31E3D3A0-DA31-1740-A5AE-13407C2566BE}" srcId="{CE634EE6-7B19-EA44-9706-748C77834941}" destId="{1B393AEE-A6B9-9A43-9FFC-DEF5A7C9CE2D}" srcOrd="1" destOrd="0" parTransId="{97FD0E8C-8C09-C146-A767-4612B7034D38}" sibTransId="{8E423818-880F-244C-A04C-F3C3D2944502}"/>
    <dgm:cxn modelId="{2E8BD4C8-BF53-7747-B7F2-ED2CA6B561AC}" type="presOf" srcId="{1B393AEE-A6B9-9A43-9FFC-DEF5A7C9CE2D}" destId="{20AC691F-22CC-5947-B8E3-31FD9E0CC280}" srcOrd="0" destOrd="0" presId="urn:microsoft.com/office/officeart/2005/8/layout/vProcess5"/>
    <dgm:cxn modelId="{913262EE-D45D-8047-A59D-3FAF78EE0CC3}" type="presOf" srcId="{5C8E9C4C-DF04-0140-AF93-D4801679E30E}" destId="{A2D91368-155B-5F48-8930-EA466A2C5068}" srcOrd="1" destOrd="0" presId="urn:microsoft.com/office/officeart/2005/8/layout/vProcess5"/>
    <dgm:cxn modelId="{737CFBFD-0662-0540-A18D-CC463F0684E2}" type="presOf" srcId="{1B393AEE-A6B9-9A43-9FFC-DEF5A7C9CE2D}" destId="{77617CA1-3D85-324E-95FC-B7153AC7FCAF}" srcOrd="1" destOrd="0" presId="urn:microsoft.com/office/officeart/2005/8/layout/vProcess5"/>
    <dgm:cxn modelId="{51472880-0202-574D-A02C-2049CA5D9512}" type="presParOf" srcId="{618640CA-B49A-F84B-9028-3D34F3F66B60}" destId="{8D2DBA51-8B41-0942-BDA6-C6916A2E8D3D}" srcOrd="0" destOrd="0" presId="urn:microsoft.com/office/officeart/2005/8/layout/vProcess5"/>
    <dgm:cxn modelId="{D75DD986-3A1A-FD4B-913C-4CE8BF72F999}" type="presParOf" srcId="{618640CA-B49A-F84B-9028-3D34F3F66B60}" destId="{958817AA-443A-824B-AB86-ED8F8408FAD8}" srcOrd="1" destOrd="0" presId="urn:microsoft.com/office/officeart/2005/8/layout/vProcess5"/>
    <dgm:cxn modelId="{6D52B149-8B20-914F-82EB-FABC7E734167}" type="presParOf" srcId="{618640CA-B49A-F84B-9028-3D34F3F66B60}" destId="{20AC691F-22CC-5947-B8E3-31FD9E0CC280}" srcOrd="2" destOrd="0" presId="urn:microsoft.com/office/officeart/2005/8/layout/vProcess5"/>
    <dgm:cxn modelId="{52D7A50C-E7E0-A546-B3D7-28922C278830}" type="presParOf" srcId="{618640CA-B49A-F84B-9028-3D34F3F66B60}" destId="{73E17253-56E2-0947-8688-725BD280AEDC}" srcOrd="3" destOrd="0" presId="urn:microsoft.com/office/officeart/2005/8/layout/vProcess5"/>
    <dgm:cxn modelId="{5B42E8A8-BCCE-F94A-85D7-1B3C340F2D7A}" type="presParOf" srcId="{618640CA-B49A-F84B-9028-3D34F3F66B60}" destId="{A0BD5307-4CDB-1644-AD59-B3CB3E26A867}" srcOrd="4" destOrd="0" presId="urn:microsoft.com/office/officeart/2005/8/layout/vProcess5"/>
    <dgm:cxn modelId="{43972F76-DCB6-DF47-8F90-5FAC2493F029}" type="presParOf" srcId="{618640CA-B49A-F84B-9028-3D34F3F66B60}" destId="{B5E1A4F5-E5BE-6A43-9C01-CE45287B4A6F}" srcOrd="5" destOrd="0" presId="urn:microsoft.com/office/officeart/2005/8/layout/vProcess5"/>
    <dgm:cxn modelId="{7E6134A3-E544-F445-920B-FA6FE203912D}" type="presParOf" srcId="{618640CA-B49A-F84B-9028-3D34F3F66B60}" destId="{2C80C75C-E03F-394E-85DC-8176F5A50458}" srcOrd="6" destOrd="0" presId="urn:microsoft.com/office/officeart/2005/8/layout/vProcess5"/>
    <dgm:cxn modelId="{2A97363A-8907-0445-A2A2-7892145B4CF9}" type="presParOf" srcId="{618640CA-B49A-F84B-9028-3D34F3F66B60}" destId="{77617CA1-3D85-324E-95FC-B7153AC7FCAF}" srcOrd="7" destOrd="0" presId="urn:microsoft.com/office/officeart/2005/8/layout/vProcess5"/>
    <dgm:cxn modelId="{F04093A3-CEBA-2145-AB99-DCEA153AA7C5}" type="presParOf" srcId="{618640CA-B49A-F84B-9028-3D34F3F66B60}" destId="{A2D91368-155B-5F48-8930-EA466A2C506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886F8-29C7-3E4D-ACB9-DD89B79CFA55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Burning fossil fuels</a:t>
          </a:r>
        </a:p>
      </dsp:txBody>
      <dsp:txXfrm>
        <a:off x="44665" y="2106299"/>
        <a:ext cx="2060143" cy="1206068"/>
      </dsp:txXfrm>
    </dsp:sp>
    <dsp:sp modelId="{FF706847-F56D-5143-9851-B914687C99C3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355850" y="2550475"/>
        <a:ext cx="316861" cy="317716"/>
      </dsp:txXfrm>
    </dsp:sp>
    <dsp:sp modelId="{C7314CA8-7743-964C-A57F-E8EF34636B7C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Greenhouse gas emission</a:t>
          </a:r>
        </a:p>
      </dsp:txBody>
      <dsp:txXfrm>
        <a:off x="3033928" y="2106299"/>
        <a:ext cx="2060143" cy="1206068"/>
      </dsp:txXfrm>
    </dsp:sp>
    <dsp:sp modelId="{AF5358BA-B5A6-ED43-8057-2A8C510C4E07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345112" y="2550475"/>
        <a:ext cx="316861" cy="317716"/>
      </dsp:txXfrm>
    </dsp:sp>
    <dsp:sp modelId="{E2ED0792-06C4-D840-BB42-A831B7D0A1F9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Air pollution</a:t>
          </a:r>
        </a:p>
      </dsp:txBody>
      <dsp:txXfrm>
        <a:off x="6023190" y="2106299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680FA-8694-3A4C-9C57-82C3B35C637E}">
      <dsp:nvSpPr>
        <dsp:cNvPr id="0" name=""/>
        <dsp:cNvSpPr/>
      </dsp:nvSpPr>
      <dsp:spPr>
        <a:xfrm>
          <a:off x="0" y="1758"/>
          <a:ext cx="110583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D3478-03F6-A643-B168-00D2BE970972}">
      <dsp:nvSpPr>
        <dsp:cNvPr id="0" name=""/>
        <dsp:cNvSpPr/>
      </dsp:nvSpPr>
      <dsp:spPr>
        <a:xfrm>
          <a:off x="0" y="1758"/>
          <a:ext cx="2211668" cy="1199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Generate</a:t>
          </a:r>
        </a:p>
      </dsp:txBody>
      <dsp:txXfrm>
        <a:off x="0" y="1758"/>
        <a:ext cx="2211668" cy="1199231"/>
      </dsp:txXfrm>
    </dsp:sp>
    <dsp:sp modelId="{0EEE4F66-149C-4E43-B659-1A043671F845}">
      <dsp:nvSpPr>
        <dsp:cNvPr id="0" name=""/>
        <dsp:cNvSpPr/>
      </dsp:nvSpPr>
      <dsp:spPr>
        <a:xfrm>
          <a:off x="2377543" y="56215"/>
          <a:ext cx="8680800" cy="108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Generate 30 m resolution AOD for 2000 and 2010</a:t>
          </a:r>
        </a:p>
      </dsp:txBody>
      <dsp:txXfrm>
        <a:off x="2377543" y="56215"/>
        <a:ext cx="8680800" cy="1089146"/>
      </dsp:txXfrm>
    </dsp:sp>
    <dsp:sp modelId="{5B058A2C-B393-6C41-8AC2-1CFE55AA923E}">
      <dsp:nvSpPr>
        <dsp:cNvPr id="0" name=""/>
        <dsp:cNvSpPr/>
      </dsp:nvSpPr>
      <dsp:spPr>
        <a:xfrm>
          <a:off x="2211668" y="1145361"/>
          <a:ext cx="8846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5D04F-7DA6-564E-93C8-927B61EF895E}">
      <dsp:nvSpPr>
        <dsp:cNvPr id="0" name=""/>
        <dsp:cNvSpPr/>
      </dsp:nvSpPr>
      <dsp:spPr>
        <a:xfrm>
          <a:off x="0" y="1200990"/>
          <a:ext cx="110583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09694-DB45-CD48-8E80-D3F41965BF0D}">
      <dsp:nvSpPr>
        <dsp:cNvPr id="0" name=""/>
        <dsp:cNvSpPr/>
      </dsp:nvSpPr>
      <dsp:spPr>
        <a:xfrm>
          <a:off x="0" y="1200990"/>
          <a:ext cx="2211668" cy="1199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Evaluate</a:t>
          </a:r>
        </a:p>
      </dsp:txBody>
      <dsp:txXfrm>
        <a:off x="0" y="1200990"/>
        <a:ext cx="2211668" cy="1199231"/>
      </dsp:txXfrm>
    </dsp:sp>
    <dsp:sp modelId="{61E70E04-B30F-9042-A058-73C79FCFF00E}">
      <dsp:nvSpPr>
        <dsp:cNvPr id="0" name=""/>
        <dsp:cNvSpPr/>
      </dsp:nvSpPr>
      <dsp:spPr>
        <a:xfrm>
          <a:off x="2377543" y="1255447"/>
          <a:ext cx="8680800" cy="108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Evaluate environmental inequality of air pollution exposure among different socioeconomic status groups</a:t>
          </a:r>
        </a:p>
      </dsp:txBody>
      <dsp:txXfrm>
        <a:off x="2377543" y="1255447"/>
        <a:ext cx="8680800" cy="1089146"/>
      </dsp:txXfrm>
    </dsp:sp>
    <dsp:sp modelId="{06814BC1-47B3-0541-969A-514499096151}">
      <dsp:nvSpPr>
        <dsp:cNvPr id="0" name=""/>
        <dsp:cNvSpPr/>
      </dsp:nvSpPr>
      <dsp:spPr>
        <a:xfrm>
          <a:off x="2211668" y="2344593"/>
          <a:ext cx="8846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465BD-B63F-6A48-B5CC-67258E20D9BF}">
      <dsp:nvSpPr>
        <dsp:cNvPr id="0" name=""/>
        <dsp:cNvSpPr/>
      </dsp:nvSpPr>
      <dsp:spPr>
        <a:xfrm>
          <a:off x="0" y="2400221"/>
          <a:ext cx="1105834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84A29-C81F-FF45-96B1-93E3EC48DA3B}">
      <dsp:nvSpPr>
        <dsp:cNvPr id="0" name=""/>
        <dsp:cNvSpPr/>
      </dsp:nvSpPr>
      <dsp:spPr>
        <a:xfrm>
          <a:off x="0" y="2400221"/>
          <a:ext cx="2211668" cy="1199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Analyze</a:t>
          </a:r>
        </a:p>
      </dsp:txBody>
      <dsp:txXfrm>
        <a:off x="0" y="2400221"/>
        <a:ext cx="2211668" cy="1199231"/>
      </dsp:txXfrm>
    </dsp:sp>
    <dsp:sp modelId="{23AD2587-9691-4844-B776-8C9028EF35DC}">
      <dsp:nvSpPr>
        <dsp:cNvPr id="0" name=""/>
        <dsp:cNvSpPr/>
      </dsp:nvSpPr>
      <dsp:spPr>
        <a:xfrm>
          <a:off x="2377543" y="2454679"/>
          <a:ext cx="8680800" cy="108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Analyze the differences of AOD variation in 2000 and 2010 among different land cover types</a:t>
          </a:r>
        </a:p>
      </dsp:txBody>
      <dsp:txXfrm>
        <a:off x="2377543" y="2454679"/>
        <a:ext cx="8680800" cy="1089146"/>
      </dsp:txXfrm>
    </dsp:sp>
    <dsp:sp modelId="{4B17BD3B-C9E9-BC4B-80EC-00AB8AB64A19}">
      <dsp:nvSpPr>
        <dsp:cNvPr id="0" name=""/>
        <dsp:cNvSpPr/>
      </dsp:nvSpPr>
      <dsp:spPr>
        <a:xfrm>
          <a:off x="2211668" y="3543825"/>
          <a:ext cx="88466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8BE26-5185-9947-8797-B8ED3C51F65F}">
      <dsp:nvSpPr>
        <dsp:cNvPr id="0" name=""/>
        <dsp:cNvSpPr/>
      </dsp:nvSpPr>
      <dsp:spPr>
        <a:xfrm>
          <a:off x="3814489" y="1616240"/>
          <a:ext cx="249510" cy="1093092"/>
        </a:xfrm>
        <a:custGeom>
          <a:avLst/>
          <a:gdLst/>
          <a:ahLst/>
          <a:cxnLst/>
          <a:rect l="0" t="0" r="0" b="0"/>
          <a:pathLst>
            <a:path>
              <a:moveTo>
                <a:pt x="249510" y="0"/>
              </a:moveTo>
              <a:lnTo>
                <a:pt x="249510" y="1093092"/>
              </a:lnTo>
              <a:lnTo>
                <a:pt x="0" y="109309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4E37D-E64D-D54B-87F9-732F04C53927}">
      <dsp:nvSpPr>
        <dsp:cNvPr id="0" name=""/>
        <dsp:cNvSpPr/>
      </dsp:nvSpPr>
      <dsp:spPr>
        <a:xfrm>
          <a:off x="406400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6675"/>
              </a:lnTo>
              <a:lnTo>
                <a:pt x="2875309" y="1936675"/>
              </a:lnTo>
              <a:lnTo>
                <a:pt x="2875309" y="218618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5A724F-5C10-5247-9692-8105C6AF9033}">
      <dsp:nvSpPr>
        <dsp:cNvPr id="0" name=""/>
        <dsp:cNvSpPr/>
      </dsp:nvSpPr>
      <dsp:spPr>
        <a:xfrm>
          <a:off x="4018280" y="1616240"/>
          <a:ext cx="91440" cy="21861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8618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0353F-A343-4249-BBF0-E9041546900D}">
      <dsp:nvSpPr>
        <dsp:cNvPr id="0" name=""/>
        <dsp:cNvSpPr/>
      </dsp:nvSpPr>
      <dsp:spPr>
        <a:xfrm>
          <a:off x="1188690" y="1616240"/>
          <a:ext cx="2875309" cy="2186185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1936675"/>
              </a:lnTo>
              <a:lnTo>
                <a:pt x="0" y="1936675"/>
              </a:lnTo>
              <a:lnTo>
                <a:pt x="0" y="218618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E93D0-5C2C-B94A-AA58-1B6A28E6F068}">
      <dsp:nvSpPr>
        <dsp:cNvPr id="0" name=""/>
        <dsp:cNvSpPr/>
      </dsp:nvSpPr>
      <dsp:spPr>
        <a:xfrm>
          <a:off x="2875855" y="428096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Socioeconomic inequalities</a:t>
          </a:r>
        </a:p>
      </dsp:txBody>
      <dsp:txXfrm>
        <a:off x="2875855" y="428096"/>
        <a:ext cx="2376289" cy="1188144"/>
      </dsp:txXfrm>
    </dsp:sp>
    <dsp:sp modelId="{93BEBBB8-5BC8-AE4A-8028-F35762D77A83}">
      <dsp:nvSpPr>
        <dsp:cNvPr id="0" name=""/>
        <dsp:cNvSpPr/>
      </dsp:nvSpPr>
      <dsp:spPr>
        <a:xfrm>
          <a:off x="545" y="3802426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AOD negatively correlated to NDVI</a:t>
          </a:r>
        </a:p>
      </dsp:txBody>
      <dsp:txXfrm>
        <a:off x="545" y="3802426"/>
        <a:ext cx="2376289" cy="1188144"/>
      </dsp:txXfrm>
    </dsp:sp>
    <dsp:sp modelId="{D8ABC3A2-171E-4645-AA55-17EDAEDED47D}">
      <dsp:nvSpPr>
        <dsp:cNvPr id="0" name=""/>
        <dsp:cNvSpPr/>
      </dsp:nvSpPr>
      <dsp:spPr>
        <a:xfrm>
          <a:off x="2875855" y="3802426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Housing value and proximity to green spaces</a:t>
          </a:r>
        </a:p>
      </dsp:txBody>
      <dsp:txXfrm>
        <a:off x="2875855" y="3802426"/>
        <a:ext cx="2376289" cy="1188144"/>
      </dsp:txXfrm>
    </dsp:sp>
    <dsp:sp modelId="{96085C33-0A5C-D747-9A8A-0BEB9C57D9AD}">
      <dsp:nvSpPr>
        <dsp:cNvPr id="0" name=""/>
        <dsp:cNvSpPr/>
      </dsp:nvSpPr>
      <dsp:spPr>
        <a:xfrm>
          <a:off x="5751165" y="3802426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Vegetation maintenances are expensive</a:t>
          </a:r>
        </a:p>
      </dsp:txBody>
      <dsp:txXfrm>
        <a:off x="5751165" y="3802426"/>
        <a:ext cx="2376289" cy="1188144"/>
      </dsp:txXfrm>
    </dsp:sp>
    <dsp:sp modelId="{A85B1CBA-8E2A-A74B-9E0D-69AD6D729597}">
      <dsp:nvSpPr>
        <dsp:cNvPr id="0" name=""/>
        <dsp:cNvSpPr/>
      </dsp:nvSpPr>
      <dsp:spPr>
        <a:xfrm>
          <a:off x="1438200" y="2115261"/>
          <a:ext cx="2376289" cy="118814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Financially deprived population are more vulnerable</a:t>
          </a:r>
        </a:p>
      </dsp:txBody>
      <dsp:txXfrm>
        <a:off x="1438200" y="2115261"/>
        <a:ext cx="2376289" cy="1188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817AA-443A-824B-AB86-ED8F8408FAD8}">
      <dsp:nvSpPr>
        <dsp:cNvPr id="0" name=""/>
        <dsp:cNvSpPr/>
      </dsp:nvSpPr>
      <dsp:spPr>
        <a:xfrm>
          <a:off x="0" y="0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Vegetation had</a:t>
          </a:r>
          <a:r>
            <a:rPr lang="en-US" sz="2400" kern="1200" dirty="0">
              <a:sym typeface="Wingdings" pitchFamily="2" charset="2"/>
            </a:rPr>
            <a:t> highest AOD percentage increase </a:t>
          </a:r>
          <a:endParaRPr lang="en-US" sz="2400" kern="1200" dirty="0"/>
        </a:p>
      </dsp:txBody>
      <dsp:txXfrm>
        <a:off x="31636" y="31636"/>
        <a:ext cx="7445140" cy="1016863"/>
      </dsp:txXfrm>
    </dsp:sp>
    <dsp:sp modelId="{20AC691F-22CC-5947-B8E3-31FD9E0CC280}">
      <dsp:nvSpPr>
        <dsp:cNvPr id="0" name=""/>
        <dsp:cNvSpPr/>
      </dsp:nvSpPr>
      <dsp:spPr>
        <a:xfrm>
          <a:off x="759766" y="1260157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791402" y="1291793"/>
        <a:ext cx="7085563" cy="1016863"/>
      </dsp:txXfrm>
    </dsp:sp>
    <dsp:sp modelId="{73E17253-56E2-0947-8688-725BD280AEDC}">
      <dsp:nvSpPr>
        <dsp:cNvPr id="0" name=""/>
        <dsp:cNvSpPr/>
      </dsp:nvSpPr>
      <dsp:spPr>
        <a:xfrm>
          <a:off x="1519533" y="2520314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551169" y="2551950"/>
        <a:ext cx="7085563" cy="1016863"/>
      </dsp:txXfrm>
    </dsp:sp>
    <dsp:sp modelId="{A0BD5307-4CDB-1644-AD59-B3CB3E26A867}">
      <dsp:nvSpPr>
        <dsp:cNvPr id="0" name=""/>
        <dsp:cNvSpPr/>
      </dsp:nvSpPr>
      <dsp:spPr>
        <a:xfrm>
          <a:off x="7908602" y="819102"/>
          <a:ext cx="702087" cy="70208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066572" y="819102"/>
        <a:ext cx="386147" cy="528320"/>
      </dsp:txXfrm>
    </dsp:sp>
    <dsp:sp modelId="{B5E1A4F5-E5BE-6A43-9C01-CE45287B4A6F}">
      <dsp:nvSpPr>
        <dsp:cNvPr id="0" name=""/>
        <dsp:cNvSpPr/>
      </dsp:nvSpPr>
      <dsp:spPr>
        <a:xfrm>
          <a:off x="8668369" y="2072058"/>
          <a:ext cx="702087" cy="70208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826339" y="2072058"/>
        <a:ext cx="386147" cy="528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817AA-443A-824B-AB86-ED8F8408FAD8}">
      <dsp:nvSpPr>
        <dsp:cNvPr id="0" name=""/>
        <dsp:cNvSpPr/>
      </dsp:nvSpPr>
      <dsp:spPr>
        <a:xfrm>
          <a:off x="0" y="0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Vegetation had</a:t>
          </a:r>
          <a:r>
            <a:rPr lang="en-US" sz="2400" kern="1200" dirty="0">
              <a:sym typeface="Wingdings" pitchFamily="2" charset="2"/>
            </a:rPr>
            <a:t> highest AOD percentage increase </a:t>
          </a:r>
          <a:endParaRPr lang="en-US" sz="2400" kern="1200" dirty="0"/>
        </a:p>
      </dsp:txBody>
      <dsp:txXfrm>
        <a:off x="31636" y="31636"/>
        <a:ext cx="7445140" cy="1016863"/>
      </dsp:txXfrm>
    </dsp:sp>
    <dsp:sp modelId="{20AC691F-22CC-5947-B8E3-31FD9E0CC280}">
      <dsp:nvSpPr>
        <dsp:cNvPr id="0" name=""/>
        <dsp:cNvSpPr/>
      </dsp:nvSpPr>
      <dsp:spPr>
        <a:xfrm>
          <a:off x="759766" y="1260157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791402" y="1291793"/>
        <a:ext cx="7085563" cy="1016863"/>
      </dsp:txXfrm>
    </dsp:sp>
    <dsp:sp modelId="{73E17253-56E2-0947-8688-725BD280AEDC}">
      <dsp:nvSpPr>
        <dsp:cNvPr id="0" name=""/>
        <dsp:cNvSpPr/>
      </dsp:nvSpPr>
      <dsp:spPr>
        <a:xfrm>
          <a:off x="1519533" y="2520314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1551169" y="2551950"/>
        <a:ext cx="7085563" cy="1016863"/>
      </dsp:txXfrm>
    </dsp:sp>
    <dsp:sp modelId="{A0BD5307-4CDB-1644-AD59-B3CB3E26A867}">
      <dsp:nvSpPr>
        <dsp:cNvPr id="0" name=""/>
        <dsp:cNvSpPr/>
      </dsp:nvSpPr>
      <dsp:spPr>
        <a:xfrm>
          <a:off x="7908602" y="819102"/>
          <a:ext cx="702087" cy="70208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066572" y="819102"/>
        <a:ext cx="386147" cy="528320"/>
      </dsp:txXfrm>
    </dsp:sp>
    <dsp:sp modelId="{B5E1A4F5-E5BE-6A43-9C01-CE45287B4A6F}">
      <dsp:nvSpPr>
        <dsp:cNvPr id="0" name=""/>
        <dsp:cNvSpPr/>
      </dsp:nvSpPr>
      <dsp:spPr>
        <a:xfrm>
          <a:off x="8668369" y="2072058"/>
          <a:ext cx="702087" cy="70208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826339" y="2072058"/>
        <a:ext cx="386147" cy="528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817AA-443A-824B-AB86-ED8F8408FAD8}">
      <dsp:nvSpPr>
        <dsp:cNvPr id="0" name=""/>
        <dsp:cNvSpPr/>
      </dsp:nvSpPr>
      <dsp:spPr>
        <a:xfrm>
          <a:off x="0" y="0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Vegetation had</a:t>
          </a:r>
          <a:r>
            <a:rPr lang="en-US" sz="2400" kern="1200" dirty="0">
              <a:sym typeface="Wingdings" pitchFamily="2" charset="2"/>
            </a:rPr>
            <a:t> highest AOD percentage increase </a:t>
          </a:r>
          <a:endParaRPr lang="en-US" sz="2400" kern="1200" dirty="0"/>
        </a:p>
      </dsp:txBody>
      <dsp:txXfrm>
        <a:off x="31636" y="31636"/>
        <a:ext cx="7445140" cy="1016863"/>
      </dsp:txXfrm>
    </dsp:sp>
    <dsp:sp modelId="{20AC691F-22CC-5947-B8E3-31FD9E0CC280}">
      <dsp:nvSpPr>
        <dsp:cNvPr id="0" name=""/>
        <dsp:cNvSpPr/>
      </dsp:nvSpPr>
      <dsp:spPr>
        <a:xfrm>
          <a:off x="759766" y="1260157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Tree species, placement, impervious surface configuration are critical</a:t>
          </a:r>
        </a:p>
      </dsp:txBody>
      <dsp:txXfrm>
        <a:off x="791402" y="1291793"/>
        <a:ext cx="7085563" cy="1016863"/>
      </dsp:txXfrm>
    </dsp:sp>
    <dsp:sp modelId="{73E17253-56E2-0947-8688-725BD280AEDC}">
      <dsp:nvSpPr>
        <dsp:cNvPr id="0" name=""/>
        <dsp:cNvSpPr/>
      </dsp:nvSpPr>
      <dsp:spPr>
        <a:xfrm>
          <a:off x="1519533" y="2520314"/>
          <a:ext cx="8610690" cy="1080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Vegetation cover in Phoenix accumulates more air pollutants, needs careful evaluation</a:t>
          </a:r>
        </a:p>
      </dsp:txBody>
      <dsp:txXfrm>
        <a:off x="1551169" y="2551950"/>
        <a:ext cx="7085563" cy="1016863"/>
      </dsp:txXfrm>
    </dsp:sp>
    <dsp:sp modelId="{A0BD5307-4CDB-1644-AD59-B3CB3E26A867}">
      <dsp:nvSpPr>
        <dsp:cNvPr id="0" name=""/>
        <dsp:cNvSpPr/>
      </dsp:nvSpPr>
      <dsp:spPr>
        <a:xfrm>
          <a:off x="7908602" y="819102"/>
          <a:ext cx="702087" cy="70208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066572" y="819102"/>
        <a:ext cx="386147" cy="528320"/>
      </dsp:txXfrm>
    </dsp:sp>
    <dsp:sp modelId="{B5E1A4F5-E5BE-6A43-9C01-CE45287B4A6F}">
      <dsp:nvSpPr>
        <dsp:cNvPr id="0" name=""/>
        <dsp:cNvSpPr/>
      </dsp:nvSpPr>
      <dsp:spPr>
        <a:xfrm>
          <a:off x="8668369" y="2072058"/>
          <a:ext cx="702087" cy="702087"/>
        </a:xfrm>
        <a:prstGeom prst="downArrow">
          <a:avLst>
            <a:gd name="adj1" fmla="val 55000"/>
            <a:gd name="adj2" fmla="val 45000"/>
          </a:avLst>
        </a:prstGeom>
        <a:solidFill>
          <a:schemeClr val="bg2">
            <a:lumMod val="75000"/>
            <a:alpha val="90000"/>
          </a:schemeClr>
        </a:solidFill>
        <a:ln w="63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826339" y="2072058"/>
        <a:ext cx="386147" cy="528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7E205-05A3-EB4F-9E89-C3CD5648D9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17BBE3-DAE0-3C43-9439-70AC6A92D9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FDF61-09D5-8647-98BA-E003ABA954DA}" type="datetimeFigureOut">
              <a:rPr lang="en-US" smtClean="0"/>
              <a:t>2/25/22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64D4A-BC4F-6D47-95F0-CDEBBB8F5E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F314D-A8C3-174F-992A-B7C336446B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C0E78-911E-6048-83AD-E30107B45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5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CFA60-0BE0-6C4E-A71C-5402960FC1BC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9BF0C-731B-6B4E-BC9A-8144DE4B9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BF0C-731B-6B4E-BC9A-8144DE4B97D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95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BF0C-731B-6B4E-BC9A-8144DE4B97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BF0C-731B-6B4E-BC9A-8144DE4B97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9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5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64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09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74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3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4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4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36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6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2/23/22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04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2/23/22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6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6" r:id="rId6"/>
    <p:sldLayoutId id="2147483821" r:id="rId7"/>
    <p:sldLayoutId id="2147483822" r:id="rId8"/>
    <p:sldLayoutId id="2147483823" r:id="rId9"/>
    <p:sldLayoutId id="2147483825" r:id="rId10"/>
    <p:sldLayoutId id="214748382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B5728-1DE6-A54F-A142-9104062D3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6404372" cy="286640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3300"/>
              <a:t>Fine resolution air quality dynamics related to socioeconomic and land use factors in the most polluted desert metropolitan in the American Southwest</a:t>
            </a:r>
            <a:endParaRPr lang="en-US" sz="33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78B14-D6B8-7D4C-AA03-31CE0C129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043085"/>
            <a:ext cx="6404372" cy="1715332"/>
          </a:xfrm>
        </p:spPr>
        <p:txBody>
          <a:bodyPr>
            <a:normAutofit fontScale="92500" lnSpcReduction="20000"/>
          </a:bodyPr>
          <a:lstStyle/>
          <a:p>
            <a:endParaRPr lang="en-US" altLang="zh-CN" dirty="0"/>
          </a:p>
          <a:p>
            <a:r>
              <a:rPr lang="en-US" altLang="zh-CN" dirty="0" err="1"/>
              <a:t>Yubin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</a:p>
          <a:p>
            <a:r>
              <a:rPr lang="en-US" dirty="0" err="1"/>
              <a:t>Soe</a:t>
            </a:r>
            <a:r>
              <a:rPr lang="en-US" dirty="0"/>
              <a:t> W. </a:t>
            </a:r>
            <a:r>
              <a:rPr lang="en-US" dirty="0" err="1"/>
              <a:t>Myint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Arizona State University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437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Diagram&#10;&#10;Description automatically generated">
            <a:extLst>
              <a:ext uri="{FF2B5EF4-FFF2-40B4-BE49-F238E27FC236}">
                <a16:creationId xmlns:a16="http://schemas.microsoft.com/office/drawing/2014/main" id="{D577892B-9724-4F90-BFAC-B6254D117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27" r="9243" b="-1"/>
          <a:stretch/>
        </p:blipFill>
        <p:spPr>
          <a:xfrm>
            <a:off x="7534655" y="1"/>
            <a:ext cx="4657345" cy="685799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2762834-10C2-834C-9E00-C6429F8B3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34" name="Freeform 90">
              <a:extLst>
                <a:ext uri="{FF2B5EF4-FFF2-40B4-BE49-F238E27FC236}">
                  <a16:creationId xmlns:a16="http://schemas.microsoft.com/office/drawing/2014/main" id="{4F0FC444-FEE8-E04A-A556-988CF8B38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91">
              <a:extLst>
                <a:ext uri="{FF2B5EF4-FFF2-40B4-BE49-F238E27FC236}">
                  <a16:creationId xmlns:a16="http://schemas.microsoft.com/office/drawing/2014/main" id="{B60733E7-CB4A-9B46-AA3E-DD178F2FD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id="{E4C0F0D8-6144-C64D-B15D-E9052E207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id="{87A2E300-17BE-834F-98FB-C2DE6DB07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94">
              <a:extLst>
                <a:ext uri="{FF2B5EF4-FFF2-40B4-BE49-F238E27FC236}">
                  <a16:creationId xmlns:a16="http://schemas.microsoft.com/office/drawing/2014/main" id="{016699A5-7DBD-EE44-9D39-79DEA1795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95">
              <a:extLst>
                <a:ext uri="{FF2B5EF4-FFF2-40B4-BE49-F238E27FC236}">
                  <a16:creationId xmlns:a16="http://schemas.microsoft.com/office/drawing/2014/main" id="{8237A2BB-89E1-CA4C-BC3B-5434DA603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96">
              <a:extLst>
                <a:ext uri="{FF2B5EF4-FFF2-40B4-BE49-F238E27FC236}">
                  <a16:creationId xmlns:a16="http://schemas.microsoft.com/office/drawing/2014/main" id="{215579DB-BA35-5148-8F5F-E88C4DA4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9184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rmAutofit/>
          </a:bodyPr>
          <a:lstStyle/>
          <a:p>
            <a:r>
              <a:rPr lang="en-US" dirty="0"/>
              <a:t>Environmental inequality in Phoenix</a:t>
            </a:r>
          </a:p>
          <a:p>
            <a:pPr lvl="1"/>
            <a:r>
              <a:rPr lang="en-US" sz="2400" dirty="0"/>
              <a:t>In 1999</a:t>
            </a:r>
          </a:p>
          <a:p>
            <a:pPr lvl="2"/>
            <a:r>
              <a:rPr lang="en-US" sz="2400" dirty="0"/>
              <a:t>Model-based Ozone, CO, NO distribution VS. socioeconomic status, race, immigrant status</a:t>
            </a:r>
          </a:p>
          <a:p>
            <a:pPr lvl="1"/>
            <a:r>
              <a:rPr lang="en-US" sz="2400" dirty="0"/>
              <a:t>In 2008 and 2010, </a:t>
            </a:r>
          </a:p>
          <a:p>
            <a:pPr lvl="2"/>
            <a:r>
              <a:rPr lang="en-US" sz="2400" dirty="0"/>
              <a:t>Ground station monitoring data of PM</a:t>
            </a:r>
            <a:r>
              <a:rPr lang="en-US" sz="2400" baseline="-25000" dirty="0"/>
              <a:t>10</a:t>
            </a:r>
            <a:r>
              <a:rPr lang="en-US" sz="2400" dirty="0"/>
              <a:t> and Ozone VS. income, age, race, ethnicity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366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287E54BC-ACBD-4431-AD31-9148CC83E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8373107"/>
              </p:ext>
            </p:extLst>
          </p:nvPr>
        </p:nvGraphicFramePr>
        <p:xfrm>
          <a:off x="565149" y="2160016"/>
          <a:ext cx="11058344" cy="360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65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60" cy="1268984"/>
          </a:xfrm>
        </p:spPr>
        <p:txBody>
          <a:bodyPr>
            <a:normAutofit/>
          </a:bodyPr>
          <a:lstStyle/>
          <a:p>
            <a:r>
              <a:rPr lang="en-US" dirty="0"/>
              <a:t>Study Area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0154102-DF1B-48E6-968F-E2FC7AA93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60" cy="3601212"/>
          </a:xfrm>
        </p:spPr>
        <p:txBody>
          <a:bodyPr>
            <a:normAutofit/>
          </a:bodyPr>
          <a:lstStyle/>
          <a:p>
            <a:r>
              <a:rPr lang="en-US" dirty="0"/>
              <a:t>Maricopa County</a:t>
            </a:r>
          </a:p>
          <a:p>
            <a:pPr lvl="1"/>
            <a:r>
              <a:rPr lang="en-US" dirty="0"/>
              <a:t>Phoenix, Mesa, Scottsdale, Tempe, Chandler, etc.</a:t>
            </a:r>
          </a:p>
          <a:p>
            <a:r>
              <a:rPr lang="en-US" dirty="0"/>
              <a:t>Fastest growing state in the US, 4</a:t>
            </a:r>
            <a:r>
              <a:rPr lang="en-US" baseline="30000" dirty="0"/>
              <a:t>th</a:t>
            </a:r>
            <a:r>
              <a:rPr lang="en-US" dirty="0"/>
              <a:t> most populous county since 2000</a:t>
            </a:r>
          </a:p>
          <a:p>
            <a:r>
              <a:rPr lang="en-US" dirty="0"/>
              <a:t>Most polluted area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87A03AD-AC16-AB4D-AF09-C47B4162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 r="9580" b="1"/>
          <a:stretch/>
        </p:blipFill>
        <p:spPr>
          <a:xfrm>
            <a:off x="5263860" y="681645"/>
            <a:ext cx="6273249" cy="548605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D40C408-1C95-CC45-87A7-61CE8B1F9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064C34AA-742A-4849-8CD3-EBD627656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EC6ED33D-9A7B-5247-BA45-456AE5F3B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143DF02F-6797-8A48-8141-360A16A5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FDD14875-9EDB-984E-9EDE-3C3A422D9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246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  <a:p>
            <a:pPr lvl="1"/>
            <a:r>
              <a:rPr lang="en-US" sz="2400" dirty="0"/>
              <a:t>Generate AOD</a:t>
            </a:r>
          </a:p>
          <a:p>
            <a:pPr lvl="2"/>
            <a:r>
              <a:rPr lang="en-US" sz="2400" dirty="0"/>
              <a:t>All available Landsat 5 images in 2000 and 2010</a:t>
            </a:r>
          </a:p>
          <a:p>
            <a:pPr lvl="2"/>
            <a:r>
              <a:rPr lang="en-US" sz="2400" dirty="0"/>
              <a:t>All available AERONET Maricopa station measurement in 2000 and 2010</a:t>
            </a:r>
            <a:endParaRPr lang="en-US" sz="2600" dirty="0"/>
          </a:p>
          <a:p>
            <a:pPr lvl="2"/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76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94BDA3-C97F-A641-8FE7-E10623655038}"/>
              </a:ext>
            </a:extLst>
          </p:cNvPr>
          <p:cNvGrpSpPr/>
          <p:nvPr/>
        </p:nvGrpSpPr>
        <p:grpSpPr>
          <a:xfrm>
            <a:off x="1152558" y="1017104"/>
            <a:ext cx="9137757" cy="4578513"/>
            <a:chOff x="1353159" y="361596"/>
            <a:chExt cx="9137757" cy="457851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3802333-7809-A74B-9BEB-D378E219A404}"/>
                </a:ext>
              </a:extLst>
            </p:cNvPr>
            <p:cNvGrpSpPr/>
            <p:nvPr/>
          </p:nvGrpSpPr>
          <p:grpSpPr>
            <a:xfrm>
              <a:off x="1353159" y="770889"/>
              <a:ext cx="4568880" cy="4169220"/>
              <a:chOff x="881743" y="545271"/>
              <a:chExt cx="4568880" cy="4169220"/>
            </a:xfrm>
          </p:grpSpPr>
          <p:pic>
            <p:nvPicPr>
              <p:cNvPr id="73" name="Picture 72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30E90E14-2BCC-3842-8914-62740B5CF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1743" y="5452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74" name="Picture 73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B9A98072-E589-CC42-B218-C44C60D5C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4143" y="6976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75" name="Picture 74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211DD079-1943-8044-A4EE-1006A3C48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86543" y="8500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76" name="Picture 75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70E90FE3-39A9-9D41-A7B9-3D48EAE20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38943" y="10024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77" name="Picture 76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A0C5C1E5-54C0-4D44-AF5D-01DF0F761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91343" y="11548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78" name="Picture 77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1FC97B7F-3485-2747-9786-409BF0FF5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3743" y="13072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79" name="Picture 78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3837AA06-9E74-6E43-A040-E298434CA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6143" y="14596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80" name="Picture 79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B20ACABA-A4A3-7640-A3F7-590764FBC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48543" y="16120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81" name="Picture 80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16A75C89-8960-B242-BC97-DDB5DECC1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00943" y="1764471"/>
                <a:ext cx="3197280" cy="2797620"/>
              </a:xfrm>
              <a:prstGeom prst="rect">
                <a:avLst/>
              </a:prstGeom>
            </p:spPr>
          </p:pic>
          <p:pic>
            <p:nvPicPr>
              <p:cNvPr id="82" name="Picture 81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ADCEFCBD-0F1B-2C4D-9276-49274287F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3343" y="1916871"/>
                <a:ext cx="3197280" cy="279762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3AFCD3F-3E82-E54A-A6BF-F7744AA01AF4}"/>
                </a:ext>
              </a:extLst>
            </p:cNvPr>
            <p:cNvGrpSpPr/>
            <p:nvPr/>
          </p:nvGrpSpPr>
          <p:grpSpPr>
            <a:xfrm>
              <a:off x="5922040" y="730928"/>
              <a:ext cx="4568876" cy="4169217"/>
              <a:chOff x="6817581" y="0"/>
              <a:chExt cx="4568876" cy="4169217"/>
            </a:xfrm>
          </p:grpSpPr>
          <p:pic>
            <p:nvPicPr>
              <p:cNvPr id="87" name="Picture 86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ED15CE68-EF33-3540-9EB9-AF992E7E6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7581" y="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88" name="Picture 87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7C74EE3E-E886-6A41-A03E-CA3E4BBBF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69981" y="1524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89" name="Picture 88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61AC9A96-C298-264A-9694-F1302659F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2381" y="3048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0" name="Picture 89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C612B6C6-6B89-CE40-A1EC-D1BE1655B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4781" y="4572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1" name="Picture 90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987F6C5D-CAF2-CC47-ACED-828C1A5DE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7181" y="6096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2" name="Picture 91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A101A8D2-2FFC-EC42-BED6-5003BDD40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79581" y="7620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3" name="Picture 92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B1F07249-A4B1-264D-8EEB-4EB6D7A72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1981" y="9144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4" name="Picture 93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3FF111B1-DCDA-834B-8B6E-26B994939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84381" y="10668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5" name="Picture 94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A4B92D18-6A1A-C947-B8A2-E596B37F1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36781" y="1219200"/>
                <a:ext cx="3197276" cy="2797617"/>
              </a:xfrm>
              <a:prstGeom prst="rect">
                <a:avLst/>
              </a:prstGeom>
            </p:spPr>
          </p:pic>
          <p:pic>
            <p:nvPicPr>
              <p:cNvPr id="96" name="Picture 95" descr="A close-up of a fetus&#10;&#10;Description automatically generated with low confidence">
                <a:extLst>
                  <a:ext uri="{FF2B5EF4-FFF2-40B4-BE49-F238E27FC236}">
                    <a16:creationId xmlns:a16="http://schemas.microsoft.com/office/drawing/2014/main" id="{237B640B-E12E-0B45-ADEA-C30CB82FF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9181" y="1371600"/>
                <a:ext cx="3197276" cy="2797617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20136E0-6871-B84F-B10B-F6079A2FEA49}"/>
                </a:ext>
              </a:extLst>
            </p:cNvPr>
            <p:cNvSpPr txBox="1"/>
            <p:nvPr/>
          </p:nvSpPr>
          <p:spPr>
            <a:xfrm>
              <a:off x="2241257" y="361596"/>
              <a:ext cx="2030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2000 Landsat 5 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A633B61-0951-224C-9A11-06F1D4079124}"/>
                </a:ext>
              </a:extLst>
            </p:cNvPr>
            <p:cNvSpPr txBox="1"/>
            <p:nvPr/>
          </p:nvSpPr>
          <p:spPr>
            <a:xfrm>
              <a:off x="7329981" y="400668"/>
              <a:ext cx="1905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2010 Landsat 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1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BC5C2B-0AAD-6046-87B8-33534A9F8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081688"/>
              </p:ext>
            </p:extLst>
          </p:nvPr>
        </p:nvGraphicFramePr>
        <p:xfrm>
          <a:off x="605511" y="1097280"/>
          <a:ext cx="10815528" cy="46634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55563">
                  <a:extLst>
                    <a:ext uri="{9D8B030D-6E8A-4147-A177-3AD203B41FA5}">
                      <a16:colId xmlns:a16="http://schemas.microsoft.com/office/drawing/2014/main" val="137011297"/>
                    </a:ext>
                  </a:extLst>
                </a:gridCol>
                <a:gridCol w="4736517">
                  <a:extLst>
                    <a:ext uri="{9D8B030D-6E8A-4147-A177-3AD203B41FA5}">
                      <a16:colId xmlns:a16="http://schemas.microsoft.com/office/drawing/2014/main" val="3972572893"/>
                    </a:ext>
                  </a:extLst>
                </a:gridCol>
                <a:gridCol w="646609">
                  <a:extLst>
                    <a:ext uri="{9D8B030D-6E8A-4147-A177-3AD203B41FA5}">
                      <a16:colId xmlns:a16="http://schemas.microsoft.com/office/drawing/2014/main" val="1121913319"/>
                    </a:ext>
                  </a:extLst>
                </a:gridCol>
                <a:gridCol w="4776839">
                  <a:extLst>
                    <a:ext uri="{9D8B030D-6E8A-4147-A177-3AD203B41FA5}">
                      <a16:colId xmlns:a16="http://schemas.microsoft.com/office/drawing/2014/main" val="386092796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Year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Landsat Product Identifier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Year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Landsat Product Identifier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448168"/>
                  </a:ext>
                </a:extLst>
              </a:tr>
              <a:tr h="189497">
                <a:tc row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LT05_L1TP_037037_20000326_20160918_01_T1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1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LT05_L1TP_037037_20090506_20160905_01_T1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4731140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LT05_L1TP_037037_20000411_20160918_01_T1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LT05_L1TP_037037_20090607_20160905_01_T1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1366684282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LT05_L1TP_037037_20000427_20160918_01_T1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LT05_L1TP_037037_20090623_20160905_01_T1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765066122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LT05_L1TP_037037_20000513_20160918_01_T1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LT05_L1TP_037037_20090725_20160903_01_T1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1981373406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LT05_L1TP_037037_20000529_20160918_01_T1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LT05_L1TP_037037_20090810_20160903_01_T1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1270523150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LT05_L1TP_037037_20000614_20160918_01_T1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LT05_L1TP_037037_20090911_20160905_01_T1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3075626289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LT05_L1TP_037037_20000716_20160918_01_T1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LT05_L1TP_037037_20091013_20160903_01_T1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393164480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LT05_L1TP_037037_20000801_20160918_01_T1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LT05_L1TP_037037_20091029_20160903_01_T1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3402121915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LT05_L1TP_037037_20000817_20160918_01_T1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LT05_L1TP_037037_20091114_20160902_01_T1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448402549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LT05_L1TP_037037_20000902_20160918_01_T1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LT05_L1TP_037037_20091130_20160902_01_T1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1578215554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LT05_L1TP_037037_20001004_20160918_01_T1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LT05_L1TP_037037_20091216_20160903_01_T1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2063275196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LT05_L1TP_037037_20001020_20160918_01_T1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3986991070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LT05_L1TP_037037_20001207_20160918_01_T1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1518391877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LT05_L1TP_037037_20001223_20160918_01_T1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1320395483"/>
                  </a:ext>
                </a:extLst>
              </a:tr>
              <a:tr h="189497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2001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LT05_L1TP_037037_20010108_20160918_01_T1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LT05_L1TP_037037_20100202_20160901_01_T1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2878553403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LT05_L1TP_037037_20010124_20160918_01_T1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LT05_L1TP_037037_20100306_20160901_01_T1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3060217974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LT05_L1TP_037037_20010209_20160918_01_T1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LT05_L1TP_037037_20100322_20160902_01_T1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/>
                </a:tc>
                <a:extLst>
                  <a:ext uri="{0D108BD9-81ED-4DB2-BD59-A6C34878D82A}">
                    <a16:rowId xmlns:a16="http://schemas.microsoft.com/office/drawing/2014/main" val="3866893095"/>
                  </a:ext>
                </a:extLst>
              </a:tr>
              <a:tr h="1894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LT05_L1TP_037037_20010313_20160918_01_T1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LT05_L1TP_037037_20100407_20160901_01_T1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61" marR="38761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06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03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  <a:p>
            <a:pPr lvl="1"/>
            <a:r>
              <a:rPr lang="en-US" sz="2400" dirty="0"/>
              <a:t>Socio-economic parameters (U.S. Census Bureau)</a:t>
            </a:r>
          </a:p>
          <a:p>
            <a:pPr lvl="2"/>
            <a:r>
              <a:rPr lang="en-US" sz="2400" dirty="0"/>
              <a:t>Population</a:t>
            </a:r>
          </a:p>
          <a:p>
            <a:pPr lvl="2"/>
            <a:r>
              <a:rPr lang="en-US" sz="2400" dirty="0"/>
              <a:t>Per capita income</a:t>
            </a:r>
          </a:p>
          <a:p>
            <a:pPr lvl="2"/>
            <a:r>
              <a:rPr lang="en-US" sz="2400" dirty="0"/>
              <a:t>Median household income</a:t>
            </a:r>
          </a:p>
          <a:p>
            <a:pPr lvl="2"/>
            <a:r>
              <a:rPr lang="en-US" sz="2400" dirty="0"/>
              <a:t>Median housing value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1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E67A6F5-F47F-BD4C-9336-30E0A60EB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29613" y="0"/>
            <a:ext cx="1901686" cy="4677439"/>
            <a:chOff x="10290315" y="0"/>
            <a:chExt cx="1901686" cy="4677439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DA710708-67E0-194C-9A96-FD528D207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2B6DA887-E216-1245-8F6F-B21233D94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2AE2F0EF-0001-F243-85DC-2B8812AB4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1491B174-1F11-D548-A885-7F98AF742C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6195187" cy="1268984"/>
          </a:xfrm>
        </p:spPr>
        <p:txBody>
          <a:bodyPr>
            <a:normAutofit/>
          </a:bodyPr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6195187" cy="3601212"/>
          </a:xfrm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  <a:p>
            <a:pPr lvl="1"/>
            <a:r>
              <a:rPr lang="en-US" sz="2400" dirty="0"/>
              <a:t>Normalized Difference Vegetation Index (NDVI)</a:t>
            </a:r>
          </a:p>
          <a:p>
            <a:pPr lvl="2"/>
            <a:r>
              <a:rPr lang="en-US" sz="2400" dirty="0"/>
              <a:t>NDVI indicates robustness of vegetation</a:t>
            </a:r>
          </a:p>
          <a:p>
            <a:pPr lvl="2"/>
            <a:r>
              <a:rPr lang="en-US" sz="2400" dirty="0"/>
              <a:t>Calculated based on Landsat 5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alendar&#10;&#10;Description automatically generated with low confidence">
            <a:extLst>
              <a:ext uri="{FF2B5EF4-FFF2-40B4-BE49-F238E27FC236}">
                <a16:creationId xmlns:a16="http://schemas.microsoft.com/office/drawing/2014/main" id="{143429A9-81CA-FA46-B3A4-81E4CA596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9"/>
          <a:stretch/>
        </p:blipFill>
        <p:spPr bwMode="auto">
          <a:xfrm>
            <a:off x="7534655" y="1"/>
            <a:ext cx="4657345" cy="6857999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06D5A5-6CDC-0C45-B12E-94D26E359139}"/>
              </a:ext>
            </a:extLst>
          </p:cNvPr>
          <p:cNvSpPr/>
          <p:nvPr/>
        </p:nvSpPr>
        <p:spPr>
          <a:xfrm>
            <a:off x="10523948" y="5421746"/>
            <a:ext cx="7074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NDVI 2010</a:t>
            </a:r>
          </a:p>
        </p:txBody>
      </p:sp>
    </p:spTree>
    <p:extLst>
      <p:ext uri="{BB962C8B-B14F-4D97-AF65-F5344CB8AC3E}">
        <p14:creationId xmlns:p14="http://schemas.microsoft.com/office/powerpoint/2010/main" val="1487976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>
            <a:normAutofit/>
          </a:bodyPr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59" cy="3601212"/>
          </a:xfrm>
        </p:spPr>
        <p:txBody>
          <a:bodyPr>
            <a:normAutofit fontScale="92500"/>
          </a:bodyPr>
          <a:lstStyle/>
          <a:p>
            <a:r>
              <a:rPr lang="en-US" dirty="0"/>
              <a:t>Data</a:t>
            </a:r>
          </a:p>
          <a:p>
            <a:pPr lvl="1"/>
            <a:r>
              <a:rPr lang="en-US" sz="2400" dirty="0"/>
              <a:t>Land use and land cover types</a:t>
            </a:r>
          </a:p>
          <a:p>
            <a:pPr lvl="2"/>
            <a:r>
              <a:rPr lang="en-US" sz="2400" dirty="0"/>
              <a:t>Central Arizona – Phoenix Long-Term Ecological Research (CAP LTER) land cover map at 30 m resolution</a:t>
            </a:r>
          </a:p>
          <a:p>
            <a:pPr lvl="2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7D924C-E245-DE41-80B7-9CA1DD1B50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6596" y="1479445"/>
            <a:ext cx="6430513" cy="3890459"/>
          </a:xfrm>
          <a:prstGeom prst="rect">
            <a:avLst/>
          </a:prstGeom>
          <a:noFill/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9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94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6400999" cy="1268984"/>
          </a:xfrm>
        </p:spPr>
        <p:txBody>
          <a:bodyPr>
            <a:normAutofit/>
          </a:bodyPr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6400999" cy="3601212"/>
          </a:xfrm>
        </p:spPr>
        <p:txBody>
          <a:bodyPr>
            <a:normAutofit/>
          </a:bodyPr>
          <a:lstStyle/>
          <a:p>
            <a:r>
              <a:rPr lang="en-US" dirty="0"/>
              <a:t>Data</a:t>
            </a:r>
          </a:p>
          <a:p>
            <a:pPr lvl="1"/>
            <a:r>
              <a:rPr lang="en-US" sz="2400" dirty="0"/>
              <a:t>Land use and land cover types</a:t>
            </a:r>
          </a:p>
          <a:p>
            <a:pPr lvl="2"/>
            <a:r>
              <a:rPr lang="en-US" sz="2400" dirty="0"/>
              <a:t>National Land Cover Database (NLCD) at 30 m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CBB827-9A2D-D449-9686-F47D2A20E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9B921EC8-AD62-E940-80A2-682AC7104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6DBDC735-9A9C-6340-B1E4-3576B27ED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E3F399C2-198A-1347-8B48-1B1D508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4AB3593B-CA05-1845-839E-90B9B70EC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DCA7456-E40E-A448-851E-4ECBE62544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 r="1" b="10723"/>
          <a:stretch/>
        </p:blipFill>
        <p:spPr bwMode="auto">
          <a:xfrm>
            <a:off x="7198290" y="225581"/>
            <a:ext cx="4568837" cy="6257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8469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rmAutofit/>
          </a:bodyPr>
          <a:lstStyle/>
          <a:p>
            <a:r>
              <a:rPr lang="en-US" dirty="0"/>
              <a:t>Urbanization </a:t>
            </a:r>
          </a:p>
          <a:p>
            <a:pPr lvl="1"/>
            <a:r>
              <a:rPr lang="en-US" sz="2400" dirty="0"/>
              <a:t>55% of global population lived in the urban area in 2018</a:t>
            </a:r>
          </a:p>
          <a:p>
            <a:pPr lvl="1"/>
            <a:r>
              <a:rPr lang="en-US" sz="2400" dirty="0"/>
              <a:t>68% expected by 2050</a:t>
            </a:r>
          </a:p>
          <a:p>
            <a:pPr marL="1371600" lvl="3" indent="0">
              <a:buNone/>
            </a:pP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A3CCF6-17A0-9341-ADD6-F05A0563B3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32749"/>
              </p:ext>
            </p:extLst>
          </p:nvPr>
        </p:nvGraphicFramePr>
        <p:xfrm>
          <a:off x="1566262" y="21087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397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2C5430-C974-054A-8A95-4D89B22965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5149" y="2160016"/>
                <a:ext cx="10775203" cy="360121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Generating AOD</a:t>
                </a:r>
              </a:p>
              <a:p>
                <a:pPr lvl="1"/>
                <a:r>
                  <a:rPr lang="en-US" dirty="0"/>
                  <a:t>Simplified high resolution Aerosol Retrieval Algorithm (SARA) (Bilal, et al., 2013)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𝑇𝑂𝐴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𝑅𝑎𝑦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den>
                                </m:f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</m:den>
                                </m:f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0.92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𝑒𝑥𝑝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2C5430-C974-054A-8A95-4D89B22965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5149" y="2160016"/>
                <a:ext cx="10775203" cy="3601212"/>
              </a:xfrm>
              <a:blipFill>
                <a:blip r:embed="rId2"/>
                <a:stretch>
                  <a:fillRect l="-824" t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FD1375F-A9E9-D648-A67D-8A6966C3FBDE}"/>
              </a:ext>
            </a:extLst>
          </p:cNvPr>
          <p:cNvSpPr txBox="1"/>
          <p:nvPr/>
        </p:nvSpPr>
        <p:spPr>
          <a:xfrm>
            <a:off x="185058" y="6151524"/>
            <a:ext cx="12427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Bilal, M., Nichol, J. E., </a:t>
            </a:r>
            <a:r>
              <a:rPr lang="en-US" dirty="0" err="1"/>
              <a:t>Bleiweiss</a:t>
            </a:r>
            <a:r>
              <a:rPr lang="en-US" dirty="0"/>
              <a:t>, M. P., &amp; Dubois, D. 2013. A Simplified high resolution MODIS Aerosol Retrieval Algorithm (SARA) for use over mixed surfaces. </a:t>
            </a:r>
            <a:r>
              <a:rPr lang="en-US" i="1" dirty="0"/>
              <a:t>Remote Sensing of Environment</a:t>
            </a:r>
            <a:r>
              <a:rPr lang="en-US" dirty="0"/>
              <a:t>. 136, 135-145.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8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59" cy="3601212"/>
          </a:xfrm>
        </p:spPr>
        <p:txBody>
          <a:bodyPr>
            <a:normAutofit/>
          </a:bodyPr>
          <a:lstStyle/>
          <a:p>
            <a:r>
              <a:rPr lang="en-US" dirty="0"/>
              <a:t>AOD in 2000 and 2010</a:t>
            </a:r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F5D09D86-A971-884F-A256-956331D82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96" y="1278491"/>
            <a:ext cx="6430513" cy="429236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6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146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5"/>
            <a:ext cx="4809106" cy="3792153"/>
          </a:xfrm>
        </p:spPr>
        <p:txBody>
          <a:bodyPr>
            <a:normAutofit/>
          </a:bodyPr>
          <a:lstStyle/>
          <a:p>
            <a:r>
              <a:rPr lang="en-US" dirty="0"/>
              <a:t>AOD in 2000 (top) and 2010 (bottom)</a:t>
            </a:r>
          </a:p>
          <a:p>
            <a:r>
              <a:rPr lang="en-US" dirty="0"/>
              <a:t>Population increased by 24%</a:t>
            </a:r>
          </a:p>
          <a:p>
            <a:r>
              <a:rPr lang="en-US" dirty="0"/>
              <a:t>Higher aerosol accumulation at more urbanized block groups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875652-F93E-444D-9046-A9B8365130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4255" y="100922"/>
            <a:ext cx="5070763" cy="6564097"/>
          </a:xfrm>
          <a:prstGeom prst="rect">
            <a:avLst/>
          </a:prstGeom>
          <a:noFill/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9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19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82" name="Content Placeholder 5">
            <a:extLst>
              <a:ext uri="{FF2B5EF4-FFF2-40B4-BE49-F238E27FC236}">
                <a16:creationId xmlns:a16="http://schemas.microsoft.com/office/drawing/2014/main" id="{D00D8FB4-DAA4-194E-BF08-5970899E49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287804"/>
              </p:ext>
            </p:extLst>
          </p:nvPr>
        </p:nvGraphicFramePr>
        <p:xfrm>
          <a:off x="5415951" y="952680"/>
          <a:ext cx="6111873" cy="4471736"/>
        </p:xfrm>
        <a:graphic>
          <a:graphicData uri="http://schemas.openxmlformats.org/drawingml/2006/table">
            <a:tbl>
              <a:tblPr firstRow="1" firstCol="1" bandRow="1"/>
              <a:tblGrid>
                <a:gridCol w="1421929">
                  <a:extLst>
                    <a:ext uri="{9D8B030D-6E8A-4147-A177-3AD203B41FA5}">
                      <a16:colId xmlns:a16="http://schemas.microsoft.com/office/drawing/2014/main" val="3831810"/>
                    </a:ext>
                  </a:extLst>
                </a:gridCol>
                <a:gridCol w="1471324">
                  <a:extLst>
                    <a:ext uri="{9D8B030D-6E8A-4147-A177-3AD203B41FA5}">
                      <a16:colId xmlns:a16="http://schemas.microsoft.com/office/drawing/2014/main" val="3705823131"/>
                    </a:ext>
                  </a:extLst>
                </a:gridCol>
                <a:gridCol w="932922">
                  <a:extLst>
                    <a:ext uri="{9D8B030D-6E8A-4147-A177-3AD203B41FA5}">
                      <a16:colId xmlns:a16="http://schemas.microsoft.com/office/drawing/2014/main" val="4169901259"/>
                    </a:ext>
                  </a:extLst>
                </a:gridCol>
                <a:gridCol w="1471324">
                  <a:extLst>
                    <a:ext uri="{9D8B030D-6E8A-4147-A177-3AD203B41FA5}">
                      <a16:colId xmlns:a16="http://schemas.microsoft.com/office/drawing/2014/main" val="3040649519"/>
                    </a:ext>
                  </a:extLst>
                </a:gridCol>
                <a:gridCol w="814374">
                  <a:extLst>
                    <a:ext uri="{9D8B030D-6E8A-4147-A177-3AD203B41FA5}">
                      <a16:colId xmlns:a16="http://schemas.microsoft.com/office/drawing/2014/main" val="4152782940"/>
                    </a:ext>
                  </a:extLst>
                </a:gridCol>
              </a:tblGrid>
              <a:tr h="491567">
                <a:tc row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0548" marR="150548" marT="75274" marB="7527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 AOD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0548" marR="150548" marT="75274" marB="7527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 AOD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0548" marR="150548" marT="75274" marB="7527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60261"/>
                  </a:ext>
                </a:extLst>
              </a:tr>
              <a:tr h="356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483906"/>
                  </a:ext>
                </a:extLst>
              </a:tr>
              <a:tr h="640884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Density 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546824"/>
                  </a:ext>
                </a:extLst>
              </a:tr>
              <a:tr h="640884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 Capita Income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-0.0011*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-0.011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-0.0007*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-0.19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092722"/>
                  </a:ext>
                </a:extLst>
              </a:tr>
              <a:tr h="925066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 Household Income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-0.0013*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-0.016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-0.0005*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-0.07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9338"/>
                  </a:ext>
                </a:extLst>
              </a:tr>
              <a:tr h="925066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 Housing Value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-0.0014*</a:t>
                      </a:r>
                      <a:endParaRPr lang="en-US" sz="3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-0.016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-0.0010*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-0.04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2910" marR="112910" marT="156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945594"/>
                  </a:ext>
                </a:extLst>
              </a:tr>
              <a:tr h="491567">
                <a:tc gridSpan="5">
                  <a:txBody>
                    <a:bodyPr/>
                    <a:lstStyle/>
                    <a:p>
                      <a:pPr marL="0" marR="0"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i="1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Note: * = significance &lt; 0.01 </a:t>
                      </a:r>
                      <a:r>
                        <a:rPr lang="en-US" sz="19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en-US" sz="1900" b="0" i="1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 Not Significant</a:t>
                      </a:r>
                      <a:endParaRPr lang="en-US" sz="3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0548" marR="150548" marT="75274" marB="7527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49138"/>
                  </a:ext>
                </a:extLst>
              </a:tr>
            </a:tbl>
          </a:graphicData>
        </a:graphic>
      </p:graphicFrame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130A4A1-7937-D241-AA9F-152354763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4514850" cy="37089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Socioeconomic and AOD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Relationship between AOD and population density was not significant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AOD and per capita income, median household income, and median housing value were all negatively correlated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33BD8AC-35F2-064E-BB94-707A1DF31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2160016"/>
            <a:ext cx="5995137" cy="36012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fontAlgn="base"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-228600" fontAlgn="base"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3605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4541445" cy="1587449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grpSp>
        <p:nvGrpSpPr>
          <p:cNvPr id="34" name="Group 24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9" name="Straight Connector 30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5D3153-00FB-DC40-AEC6-3749B9D749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444257"/>
              </p:ext>
            </p:extLst>
          </p:nvPr>
        </p:nvGraphicFramePr>
        <p:xfrm>
          <a:off x="6247607" y="3429939"/>
          <a:ext cx="5329859" cy="3048629"/>
        </p:xfrm>
        <a:graphic>
          <a:graphicData uri="http://schemas.openxmlformats.org/drawingml/2006/table">
            <a:tbl>
              <a:tblPr firstRow="1" firstCol="1" bandRow="1"/>
              <a:tblGrid>
                <a:gridCol w="2851369">
                  <a:extLst>
                    <a:ext uri="{9D8B030D-6E8A-4147-A177-3AD203B41FA5}">
                      <a16:colId xmlns:a16="http://schemas.microsoft.com/office/drawing/2014/main" val="2691299308"/>
                    </a:ext>
                  </a:extLst>
                </a:gridCol>
                <a:gridCol w="1239245">
                  <a:extLst>
                    <a:ext uri="{9D8B030D-6E8A-4147-A177-3AD203B41FA5}">
                      <a16:colId xmlns:a16="http://schemas.microsoft.com/office/drawing/2014/main" val="1294510651"/>
                    </a:ext>
                  </a:extLst>
                </a:gridCol>
                <a:gridCol w="1239245">
                  <a:extLst>
                    <a:ext uri="{9D8B030D-6E8A-4147-A177-3AD203B41FA5}">
                      <a16:colId xmlns:a16="http://schemas.microsoft.com/office/drawing/2014/main" val="470107026"/>
                    </a:ext>
                  </a:extLst>
                </a:gridCol>
              </a:tblGrid>
              <a:tr h="348966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780769"/>
                  </a:ext>
                </a:extLst>
              </a:tr>
              <a:tr h="348966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Developed Open Space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-0.019*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-0.015*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461734"/>
                  </a:ext>
                </a:extLst>
              </a:tr>
              <a:tr h="348966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Developed Low Intensity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-0.015*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-0.014*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453481"/>
                  </a:ext>
                </a:extLst>
              </a:tr>
              <a:tr h="622664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Developed Medium Intensity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-0.013*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-0.015*</a:t>
                      </a:r>
                      <a:endParaRPr lang="en-US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146933"/>
                  </a:ext>
                </a:extLst>
              </a:tr>
              <a:tr h="348966"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800" b="0" i="0" u="none" strike="noStrike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1967" marR="111967" marT="1555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562709"/>
                  </a:ext>
                </a:extLst>
              </a:tr>
              <a:tr h="1030101">
                <a:tc gridSpan="3">
                  <a:txBody>
                    <a:bodyPr/>
                    <a:lstStyle/>
                    <a:p>
                      <a:pPr marL="0" marR="0"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Note: * = significance &lt; 0.01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just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1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Note: Developed high intensity land cover is the reference category</a:t>
                      </a:r>
                      <a:endParaRPr lang="en-US" sz="2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9290" marR="149290" marT="74645" marB="7464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13506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3601FD-3AD9-014D-A6C2-0F75F5B01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5"/>
            <a:ext cx="5379245" cy="3714249"/>
          </a:xfrm>
        </p:spPr>
        <p:txBody>
          <a:bodyPr/>
          <a:lstStyle/>
          <a:p>
            <a:r>
              <a:rPr lang="en-US" dirty="0"/>
              <a:t>Urban development and AOD</a:t>
            </a:r>
          </a:p>
          <a:p>
            <a:pPr lvl="1"/>
            <a:r>
              <a:rPr lang="en-US" dirty="0"/>
              <a:t>High intensity: 80% to 100% </a:t>
            </a:r>
          </a:p>
          <a:p>
            <a:pPr lvl="1"/>
            <a:r>
              <a:rPr lang="en-US" dirty="0"/>
              <a:t>Medium intensity: 50% to 79%</a:t>
            </a:r>
          </a:p>
          <a:p>
            <a:pPr lvl="1"/>
            <a:r>
              <a:rPr lang="en-US" dirty="0"/>
              <a:t>Low intensity: 20% to 49%</a:t>
            </a:r>
          </a:p>
          <a:p>
            <a:pPr lvl="1"/>
            <a:r>
              <a:rPr lang="en-US" dirty="0"/>
              <a:t>Open space: parks, golf courses, single-family houses</a:t>
            </a:r>
          </a:p>
        </p:txBody>
      </p:sp>
      <p:pic>
        <p:nvPicPr>
          <p:cNvPr id="17" name="Picture 1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2C74ADA-1FE5-3E41-8BC6-75C9C9443A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23" y="139765"/>
            <a:ext cx="4457016" cy="31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9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4541445" cy="1587449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grpSp>
        <p:nvGrpSpPr>
          <p:cNvPr id="34" name="Group 24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9" name="Straight Connector 30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3601FD-3AD9-014D-A6C2-0F75F5B01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5"/>
            <a:ext cx="5767496" cy="3714249"/>
          </a:xfrm>
        </p:spPr>
        <p:txBody>
          <a:bodyPr/>
          <a:lstStyle/>
          <a:p>
            <a:r>
              <a:rPr lang="en-US" dirty="0"/>
              <a:t>Land cover types and AOD</a:t>
            </a:r>
          </a:p>
          <a:p>
            <a:pPr lvl="1"/>
            <a:r>
              <a:rPr lang="en-US" sz="2400" dirty="0"/>
              <a:t>Vegetation</a:t>
            </a:r>
          </a:p>
          <a:p>
            <a:pPr lvl="2"/>
            <a:r>
              <a:rPr lang="en-US" sz="2400" dirty="0"/>
              <a:t>Lowest AOD </a:t>
            </a:r>
          </a:p>
          <a:p>
            <a:pPr lvl="2"/>
            <a:r>
              <a:rPr lang="en-US" sz="2400" dirty="0"/>
              <a:t>Highest percentage increase of AOD (21%)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950870-A6D6-8348-BC2E-9C73F4AF7C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67" y="239864"/>
            <a:ext cx="4633158" cy="33121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4042965-0137-4948-935A-74B902D1C5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54206"/>
              </p:ext>
            </p:extLst>
          </p:nvPr>
        </p:nvGraphicFramePr>
        <p:xfrm>
          <a:off x="7021902" y="3744422"/>
          <a:ext cx="4002657" cy="2194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61855">
                  <a:extLst>
                    <a:ext uri="{9D8B030D-6E8A-4147-A177-3AD203B41FA5}">
                      <a16:colId xmlns:a16="http://schemas.microsoft.com/office/drawing/2014/main" val="659531965"/>
                    </a:ext>
                  </a:extLst>
                </a:gridCol>
                <a:gridCol w="1120401">
                  <a:extLst>
                    <a:ext uri="{9D8B030D-6E8A-4147-A177-3AD203B41FA5}">
                      <a16:colId xmlns:a16="http://schemas.microsoft.com/office/drawing/2014/main" val="2607010880"/>
                    </a:ext>
                  </a:extLst>
                </a:gridCol>
                <a:gridCol w="1120401">
                  <a:extLst>
                    <a:ext uri="{9D8B030D-6E8A-4147-A177-3AD203B41FA5}">
                      <a16:colId xmlns:a16="http://schemas.microsoft.com/office/drawing/2014/main" val="374622140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93409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0.012*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52759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Residential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0.025*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0.020*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62115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Soil/Desert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0.017*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0.013*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27676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Urban Mixture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0.028*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0.023*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40230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0.101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2898879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* = significance &lt; 0.01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Note: vegetation is the reference category</a:t>
                      </a:r>
                      <a:endParaRPr lang="en-US" sz="1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80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287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59" cy="1268984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7FAEEB5-42C4-428D-805A-3C5BF21C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59" cy="3601212"/>
          </a:xfrm>
        </p:spPr>
        <p:txBody>
          <a:bodyPr>
            <a:normAutofit/>
          </a:bodyPr>
          <a:lstStyle/>
          <a:p>
            <a:r>
              <a:rPr lang="en-US" dirty="0"/>
              <a:t>NDVI and AOD</a:t>
            </a:r>
          </a:p>
          <a:p>
            <a:pPr lvl="1"/>
            <a:r>
              <a:rPr lang="en-US" sz="2400" dirty="0"/>
              <a:t>NDVI &lt; 0.1 eliminated</a:t>
            </a:r>
          </a:p>
          <a:p>
            <a:pPr lvl="1"/>
            <a:r>
              <a:rPr lang="en-US" sz="2400" dirty="0"/>
              <a:t>Significant negative correlation</a:t>
            </a:r>
          </a:p>
        </p:txBody>
      </p:sp>
      <p:pic>
        <p:nvPicPr>
          <p:cNvPr id="17" name="Content Placeholder 16" descr="Chart, histogram&#10;&#10;Description automatically generated">
            <a:extLst>
              <a:ext uri="{FF2B5EF4-FFF2-40B4-BE49-F238E27FC236}">
                <a16:creationId xmlns:a16="http://schemas.microsoft.com/office/drawing/2014/main" id="{9602C29B-7C94-2D46-BE96-828115C226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96" y="1817046"/>
            <a:ext cx="6430513" cy="32152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8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48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FDF52011-1E71-184B-AF13-F98371366C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325307"/>
              </p:ext>
            </p:extLst>
          </p:nvPr>
        </p:nvGraphicFramePr>
        <p:xfrm>
          <a:off x="2030322" y="9690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7546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0E878C-7F83-1D42-B760-CD598FAE19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85840"/>
              </p:ext>
            </p:extLst>
          </p:nvPr>
        </p:nvGraphicFramePr>
        <p:xfrm>
          <a:off x="1029210" y="2180552"/>
          <a:ext cx="10130224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40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0E878C-7F83-1D42-B760-CD598FAE19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046525"/>
              </p:ext>
            </p:extLst>
          </p:nvPr>
        </p:nvGraphicFramePr>
        <p:xfrm>
          <a:off x="1029210" y="2180552"/>
          <a:ext cx="10130224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>
            <a:extLst>
              <a:ext uri="{FF2B5EF4-FFF2-40B4-BE49-F238E27FC236}">
                <a16:creationId xmlns:a16="http://schemas.microsoft.com/office/drawing/2014/main" id="{C56A671F-C984-E644-9EB0-39CC7336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57" y="0"/>
            <a:ext cx="371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91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rmAutofit/>
          </a:bodyPr>
          <a:lstStyle/>
          <a:p>
            <a:r>
              <a:rPr lang="en-US" dirty="0"/>
              <a:t>Air pollution</a:t>
            </a:r>
          </a:p>
          <a:p>
            <a:pPr lvl="1"/>
            <a:r>
              <a:rPr lang="en-US" sz="2400" dirty="0"/>
              <a:t>Health problems</a:t>
            </a:r>
          </a:p>
          <a:p>
            <a:pPr lvl="2"/>
            <a:r>
              <a:rPr lang="en-US" sz="2400" dirty="0"/>
              <a:t>Lung cancer, cardiovascular diseases, respiratory diseases, heart diseases, etc. </a:t>
            </a:r>
          </a:p>
          <a:p>
            <a:pPr lvl="1"/>
            <a:r>
              <a:rPr lang="en-US" sz="2400" dirty="0"/>
              <a:t>Urban area</a:t>
            </a:r>
          </a:p>
          <a:p>
            <a:pPr lvl="2"/>
            <a:r>
              <a:rPr lang="en-US" sz="2400" dirty="0"/>
              <a:t>Higher volume of hospital intake with air pollution related diseases in urbanized cities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11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0E878C-7F83-1D42-B760-CD598FAE19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9210" y="2180552"/>
          <a:ext cx="10130224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04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94083F9-D416-9949-9453-21A92E42F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1058344" cy="3601212"/>
          </a:xfrm>
        </p:spPr>
        <p:txBody>
          <a:bodyPr/>
          <a:lstStyle/>
          <a:p>
            <a:r>
              <a:rPr lang="en-US" dirty="0"/>
              <a:t>Policies and regulations</a:t>
            </a:r>
          </a:p>
          <a:p>
            <a:pPr lvl="1"/>
            <a:r>
              <a:rPr lang="en-US" sz="2200" dirty="0"/>
              <a:t>Lowered allowable daily PM</a:t>
            </a:r>
            <a:r>
              <a:rPr lang="en-US" sz="2200" baseline="-25000" dirty="0"/>
              <a:t>2.5</a:t>
            </a:r>
            <a:r>
              <a:rPr lang="en-US" sz="2200" dirty="0"/>
              <a:t> concentration (2006)</a:t>
            </a:r>
          </a:p>
          <a:p>
            <a:pPr lvl="1"/>
            <a:r>
              <a:rPr lang="en-US" sz="2200" dirty="0"/>
              <a:t>Woodburning regulation (revised in 1999 and 2008)</a:t>
            </a:r>
          </a:p>
          <a:p>
            <a:pPr lvl="2"/>
            <a:r>
              <a:rPr lang="en-US" sz="2200" dirty="0"/>
              <a:t>Restricts outdoor woodburning when air quality exceeds standard level</a:t>
            </a:r>
          </a:p>
          <a:p>
            <a:pPr lvl="1"/>
            <a:r>
              <a:rPr lang="en-US" sz="2200" dirty="0"/>
              <a:t>Reduce greenhouse gas emission by 5% (adopted in 2008)</a:t>
            </a:r>
          </a:p>
          <a:p>
            <a:pPr lvl="2"/>
            <a:r>
              <a:rPr lang="en-US" sz="2200" dirty="0"/>
              <a:t>Advanced methane collection at landfills, solar energy, improved building efficiency</a:t>
            </a:r>
          </a:p>
          <a:p>
            <a:pPr lvl="3"/>
            <a:endParaRPr lang="en-US" dirty="0"/>
          </a:p>
          <a:p>
            <a:pPr lvl="2"/>
            <a:endParaRPr lang="en-US" dirty="0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47326E53-FEDF-3D49-9249-8B519C42C5C5}"/>
              </a:ext>
            </a:extLst>
          </p:cNvPr>
          <p:cNvSpPr/>
          <p:nvPr/>
        </p:nvSpPr>
        <p:spPr>
          <a:xfrm>
            <a:off x="2507935" y="5240927"/>
            <a:ext cx="2977449" cy="769036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905788-CFFD-4B4B-B9D0-A027535604B2}"/>
              </a:ext>
            </a:extLst>
          </p:cNvPr>
          <p:cNvSpPr/>
          <p:nvPr/>
        </p:nvSpPr>
        <p:spPr>
          <a:xfrm>
            <a:off x="5515070" y="5394613"/>
            <a:ext cx="63955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Decreased AOD over impervious surfaces</a:t>
            </a:r>
          </a:p>
        </p:txBody>
      </p:sp>
    </p:spTree>
    <p:extLst>
      <p:ext uri="{BB962C8B-B14F-4D97-AF65-F5344CB8AC3E}">
        <p14:creationId xmlns:p14="http://schemas.microsoft.com/office/powerpoint/2010/main" val="580974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97A2E-D2BE-354F-9D65-B27C08FD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C5430-C974-054A-8A95-4D89B2296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Significant socioeconomic inequalities found in both 2000 and 2010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Air quality improved over impervious surfaces (entire Maricopa county)</a:t>
            </a:r>
          </a:p>
          <a:p>
            <a:pPr lvl="1"/>
            <a:r>
              <a:rPr lang="en-US" dirty="0"/>
              <a:t>Successful employment of environmental regulation and policies</a:t>
            </a:r>
          </a:p>
          <a:p>
            <a:pPr lvl="1"/>
            <a:endParaRPr lang="en-US" dirty="0"/>
          </a:p>
          <a:p>
            <a:r>
              <a:rPr lang="en-US" dirty="0"/>
              <a:t>Air quality worsened over vegetation surfaces (central region of Maricopa county)</a:t>
            </a:r>
          </a:p>
          <a:p>
            <a:pPr lvl="1"/>
            <a:r>
              <a:rPr lang="en-US" dirty="0"/>
              <a:t>Raises concern for green infrastructure planning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077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F2B51C-9578-EB41-A17E-FFF9D491A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4E9CAEA-4CF4-D249-8127-CD2FA201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E51EDD93-C3A3-DF47-BCFC-43B049E3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6">
              <a:extLst>
                <a:ext uri="{FF2B5EF4-FFF2-40B4-BE49-F238E27FC236}">
                  <a16:creationId xmlns:a16="http://schemas.microsoft.com/office/drawing/2014/main" id="{D574DB0D-896A-D649-89B1-33753E1D46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62256DD9-FEA3-4A40-80D1-B33F0FF15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88">
              <a:extLst>
                <a:ext uri="{FF2B5EF4-FFF2-40B4-BE49-F238E27FC236}">
                  <a16:creationId xmlns:a16="http://schemas.microsoft.com/office/drawing/2014/main" id="{534E9839-EAD7-3C49-8D10-E4BFE0820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89">
              <a:extLst>
                <a:ext uri="{FF2B5EF4-FFF2-40B4-BE49-F238E27FC236}">
                  <a16:creationId xmlns:a16="http://schemas.microsoft.com/office/drawing/2014/main" id="{DDFC3FA6-9BB5-A34E-9337-A2E9A1EED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97">
              <a:extLst>
                <a:ext uri="{FF2B5EF4-FFF2-40B4-BE49-F238E27FC236}">
                  <a16:creationId xmlns:a16="http://schemas.microsoft.com/office/drawing/2014/main" id="{45000D9E-4AD7-5A4F-8E99-302F388C8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A00F67A9-6181-684C-BB60-DE266CD43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6273" y="768334"/>
            <a:ext cx="5993659" cy="2866405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Thank you.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7BB0FEF-985F-FE43-A06C-D846131B3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887" y="4696965"/>
            <a:ext cx="10338189" cy="147517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Li, Y.,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&amp;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Myint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, S. W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 (2021). Fine resolution air quality dynamics related to socioeconomic and land use factors in the most polluted desert metropolitan in the American Southwest.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Science of The Total Environment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788, 147713.</a:t>
            </a:r>
          </a:p>
        </p:txBody>
      </p:sp>
      <p:pic>
        <p:nvPicPr>
          <p:cNvPr id="12" name="Graphic 11" descr="Handshake">
            <a:extLst>
              <a:ext uri="{FF2B5EF4-FFF2-40B4-BE49-F238E27FC236}">
                <a16:creationId xmlns:a16="http://schemas.microsoft.com/office/drawing/2014/main" id="{1C3F5046-10B9-4CB6-A15C-AB201611F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888" y="1423446"/>
            <a:ext cx="4002456" cy="400245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A70831-9A8D-3B4D-8EA5-EE32F93E9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4243" y="6087110"/>
            <a:ext cx="639925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68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Autofit/>
          </a:bodyPr>
          <a:lstStyle/>
          <a:p>
            <a:r>
              <a:rPr lang="en-US" dirty="0"/>
              <a:t>Aerosol Optical Depth (AOD)</a:t>
            </a:r>
          </a:p>
          <a:p>
            <a:pPr lvl="1"/>
            <a:r>
              <a:rPr lang="en-US" sz="2400" dirty="0"/>
              <a:t>Measures the sunlight that is blocked by aerosol particles suspended in the atmosphere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88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Autofit/>
          </a:bodyPr>
          <a:lstStyle/>
          <a:p>
            <a:r>
              <a:rPr lang="en-US" dirty="0"/>
              <a:t>Aerosol Optical Depth (AOD)</a:t>
            </a:r>
          </a:p>
          <a:p>
            <a:pPr lvl="1"/>
            <a:r>
              <a:rPr lang="en-US" sz="2400" dirty="0"/>
              <a:t>Measures the sunlight that is blocked by aerosol particles suspended in the atmosphere</a:t>
            </a:r>
          </a:p>
          <a:p>
            <a:pPr lvl="1"/>
            <a:r>
              <a:rPr lang="en-US" sz="2400" dirty="0"/>
              <a:t>Data availability</a:t>
            </a:r>
          </a:p>
          <a:p>
            <a:pPr lvl="2"/>
            <a:r>
              <a:rPr lang="en-US" sz="2400" dirty="0"/>
              <a:t>Aerosol Robotic </a:t>
            </a:r>
            <a:r>
              <a:rPr lang="en-US" sz="2400" dirty="0" err="1"/>
              <a:t>NETwork</a:t>
            </a:r>
            <a:r>
              <a:rPr lang="en-US" sz="2400" dirty="0"/>
              <a:t> (AERONET)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8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Autofit/>
          </a:bodyPr>
          <a:lstStyle/>
          <a:p>
            <a:r>
              <a:rPr lang="en-US" dirty="0"/>
              <a:t>Aerosol Optical Depth (AOD)</a:t>
            </a:r>
          </a:p>
          <a:p>
            <a:pPr lvl="1"/>
            <a:r>
              <a:rPr lang="en-US" sz="2400" dirty="0"/>
              <a:t>Measures the sunlight that is blocked by aerosol particles suspended in the atmosphere</a:t>
            </a:r>
          </a:p>
          <a:p>
            <a:pPr lvl="1"/>
            <a:r>
              <a:rPr lang="en-US" sz="2400" dirty="0"/>
              <a:t>Data availability</a:t>
            </a:r>
          </a:p>
          <a:p>
            <a:pPr lvl="2"/>
            <a:r>
              <a:rPr lang="en-US" sz="2400" dirty="0"/>
              <a:t>Aerosol Robotic </a:t>
            </a:r>
            <a:r>
              <a:rPr lang="en-US" sz="2400" dirty="0" err="1"/>
              <a:t>NETwork</a:t>
            </a:r>
            <a:r>
              <a:rPr lang="en-US" sz="2400" dirty="0"/>
              <a:t> (AERONET)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03B0AB-16ED-4E4E-AC64-8D699CF1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36" y="1111250"/>
            <a:ext cx="93091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Autofit/>
          </a:bodyPr>
          <a:lstStyle/>
          <a:p>
            <a:r>
              <a:rPr lang="en-US" dirty="0"/>
              <a:t>Aerosol Optical Depth (AOD)</a:t>
            </a:r>
          </a:p>
          <a:p>
            <a:pPr lvl="1"/>
            <a:r>
              <a:rPr lang="en-US" sz="2400" dirty="0"/>
              <a:t>Measures the sunlight that is blocked by aerosol particles suspended in the atmosphere</a:t>
            </a:r>
          </a:p>
          <a:p>
            <a:pPr lvl="1"/>
            <a:r>
              <a:rPr lang="en-US" sz="2400" dirty="0"/>
              <a:t>Data availability</a:t>
            </a:r>
          </a:p>
          <a:p>
            <a:pPr lvl="2"/>
            <a:r>
              <a:rPr lang="en-US" sz="2400" dirty="0"/>
              <a:t>Aerosol Robotic </a:t>
            </a:r>
            <a:r>
              <a:rPr lang="en-US" sz="2400" dirty="0" err="1"/>
              <a:t>NETwork</a:t>
            </a:r>
            <a:r>
              <a:rPr lang="en-US" sz="2400" dirty="0"/>
              <a:t> (AERONET)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ASA - AERONET Mission Follow Up: Finding an Instrument&amp;#39;s Place Under the  Sun">
            <a:extLst>
              <a:ext uri="{FF2B5EF4-FFF2-40B4-BE49-F238E27FC236}">
                <a16:creationId xmlns:a16="http://schemas.microsoft.com/office/drawing/2014/main" id="{8F396B49-72BA-8D45-9E6D-EC09ED8D2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00" y="3130484"/>
            <a:ext cx="4219479" cy="31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1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Autofit/>
          </a:bodyPr>
          <a:lstStyle/>
          <a:p>
            <a:r>
              <a:rPr lang="en-US" dirty="0"/>
              <a:t>Aerosol Optical Depth (AOD)</a:t>
            </a:r>
          </a:p>
          <a:p>
            <a:pPr lvl="1"/>
            <a:r>
              <a:rPr lang="en-US" sz="2400" dirty="0"/>
              <a:t>Measures the sunlight that is blocked by aerosol particles suspended in the atmosphere</a:t>
            </a:r>
          </a:p>
          <a:p>
            <a:pPr lvl="1"/>
            <a:r>
              <a:rPr lang="en-US" sz="2400" dirty="0"/>
              <a:t>Data availability</a:t>
            </a:r>
          </a:p>
          <a:p>
            <a:pPr lvl="2"/>
            <a:r>
              <a:rPr lang="en-US" sz="2400" dirty="0"/>
              <a:t>Aerosol Robotic </a:t>
            </a:r>
            <a:r>
              <a:rPr lang="en-US" sz="2400" dirty="0" err="1"/>
              <a:t>NETwork</a:t>
            </a:r>
            <a:r>
              <a:rPr lang="en-US" sz="2400" dirty="0"/>
              <a:t> (AERONET)</a:t>
            </a:r>
          </a:p>
          <a:p>
            <a:pPr lvl="2"/>
            <a:r>
              <a:rPr lang="en-US" sz="2400" dirty="0"/>
              <a:t>Total Ozone Mapping Spectrometer (TOMS)</a:t>
            </a:r>
          </a:p>
          <a:p>
            <a:pPr lvl="2"/>
            <a:r>
              <a:rPr lang="en-US" sz="2400" dirty="0"/>
              <a:t>Multi-angle Imaging Spectro-Radiometer (MISR)</a:t>
            </a:r>
          </a:p>
          <a:p>
            <a:pPr lvl="2"/>
            <a:r>
              <a:rPr lang="en-US" sz="2400" dirty="0" err="1"/>
              <a:t>MODerate</a:t>
            </a:r>
            <a:r>
              <a:rPr lang="en-US" sz="2400" dirty="0"/>
              <a:t> Resolution Imaging Spectrometer (MODIS)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44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5792E-18D5-B84D-A96C-05369BCD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10130224" cy="1268984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097B-0C39-7149-B8EC-B4F4C6D5C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2160016"/>
            <a:ext cx="10130224" cy="3601212"/>
          </a:xfrm>
        </p:spPr>
        <p:txBody>
          <a:bodyPr>
            <a:noAutofit/>
          </a:bodyPr>
          <a:lstStyle/>
          <a:p>
            <a:r>
              <a:rPr lang="en-US" dirty="0"/>
              <a:t>Aerosol Optical Depth (AOD)</a:t>
            </a:r>
          </a:p>
          <a:p>
            <a:pPr lvl="1"/>
            <a:r>
              <a:rPr lang="en-US" sz="2400" dirty="0"/>
              <a:t>Measures the sunlight that is blocked by aerosol particles suspended in the atmosphere</a:t>
            </a:r>
          </a:p>
          <a:p>
            <a:pPr lvl="1"/>
            <a:r>
              <a:rPr lang="en-US" sz="2400" dirty="0"/>
              <a:t>Data availability</a:t>
            </a:r>
          </a:p>
          <a:p>
            <a:pPr lvl="2"/>
            <a:r>
              <a:rPr lang="en-US" sz="2400" dirty="0"/>
              <a:t>Aerosol Robotic </a:t>
            </a:r>
            <a:r>
              <a:rPr lang="en-US" sz="2400" dirty="0" err="1"/>
              <a:t>NETwork</a:t>
            </a:r>
            <a:r>
              <a:rPr lang="en-US" sz="2400" dirty="0"/>
              <a:t> (AERONET)</a:t>
            </a:r>
          </a:p>
          <a:p>
            <a:pPr lvl="2"/>
            <a:r>
              <a:rPr lang="en-US" sz="2400" dirty="0"/>
              <a:t>Total Ozone Mapping Spectrometer (TOMS)</a:t>
            </a:r>
          </a:p>
          <a:p>
            <a:pPr lvl="2"/>
            <a:r>
              <a:rPr lang="en-US" sz="2400" dirty="0"/>
              <a:t>Multi-angle Imaging Spectro-Radiometer (MISR)</a:t>
            </a:r>
          </a:p>
          <a:p>
            <a:pPr lvl="2"/>
            <a:r>
              <a:rPr lang="en-US" sz="2400" dirty="0" err="1"/>
              <a:t>MODerate</a:t>
            </a:r>
            <a:r>
              <a:rPr lang="en-US" sz="2400" dirty="0"/>
              <a:t> Resolution Imaging Spectrometer (MODIS)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0B600-877F-7746-B57D-25C3B476F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2C3F9BC4-CA61-1545-AFCA-2998DE0A8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DF9667B-A221-FF48-BE03-0BCECE027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B043781C-7B99-5E41-ACB6-43554D9E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24D64776-7D03-D04E-9D4F-4913424D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84D49EAC-E325-E74E-9875-A5B09696F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82CBB5F-9CE4-9F41-828D-030FF74ABE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2AC807-9FDE-674F-84BF-EC319D683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MODIS">
            <a:extLst>
              <a:ext uri="{FF2B5EF4-FFF2-40B4-BE49-F238E27FC236}">
                <a16:creationId xmlns:a16="http://schemas.microsoft.com/office/drawing/2014/main" id="{F9BDF6E9-307D-3E4D-A56C-2E98B07E1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53" y="3636859"/>
            <a:ext cx="4733841" cy="265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16154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4469</TotalTime>
  <Words>1360</Words>
  <Application>Microsoft Macintosh PowerPoint</Application>
  <PresentationFormat>Widescreen</PresentationFormat>
  <Paragraphs>274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Neue Haas Grotesk Text Pro</vt:lpstr>
      <vt:lpstr>Times New Roman</vt:lpstr>
      <vt:lpstr>Wingdings</vt:lpstr>
      <vt:lpstr>PunchcardVTI</vt:lpstr>
      <vt:lpstr>Fine resolution air quality dynamics related to socioeconomic and land use factors in the most polluted desert metropolitan in the American Southwest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Objectives</vt:lpstr>
      <vt:lpstr>Study Area</vt:lpstr>
      <vt:lpstr>Methods</vt:lpstr>
      <vt:lpstr>PowerPoint Presentation</vt:lpstr>
      <vt:lpstr>PowerPoint Presentation</vt:lpstr>
      <vt:lpstr>Methods</vt:lpstr>
      <vt:lpstr>Methods</vt:lpstr>
      <vt:lpstr>Methods</vt:lpstr>
      <vt:lpstr>Methods</vt:lpstr>
      <vt:lpstr>Methods</vt:lpstr>
      <vt:lpstr>Results</vt:lpstr>
      <vt:lpstr>Results</vt:lpstr>
      <vt:lpstr>Results</vt:lpstr>
      <vt:lpstr>Results</vt:lpstr>
      <vt:lpstr>Results</vt:lpstr>
      <vt:lpstr>Results</vt:lpstr>
      <vt:lpstr>Discussion</vt:lpstr>
      <vt:lpstr>Discussion</vt:lpstr>
      <vt:lpstr>Discussion</vt:lpstr>
      <vt:lpstr>Discussion</vt:lpstr>
      <vt:lpstr>Discussion</vt:lpstr>
      <vt:lpstr>Conclusion</vt:lpstr>
      <vt:lpstr> 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 resolution air quality dynamics related to socioeconomic and land use factors in the most polluted desert metropolitan in the American Southwest</dc:title>
  <dc:creator>Yubin Li (Student)</dc:creator>
  <cp:lastModifiedBy>Yubin Li (Student)</cp:lastModifiedBy>
  <cp:revision>6</cp:revision>
  <dcterms:created xsi:type="dcterms:W3CDTF">2022-02-23T04:11:49Z</dcterms:created>
  <dcterms:modified xsi:type="dcterms:W3CDTF">2022-02-26T07:02:20Z</dcterms:modified>
</cp:coreProperties>
</file>