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39" r:id="rId3"/>
    <p:sldId id="326" r:id="rId4"/>
    <p:sldId id="260" r:id="rId5"/>
    <p:sldId id="356" r:id="rId6"/>
    <p:sldId id="362" r:id="rId7"/>
    <p:sldId id="363" r:id="rId8"/>
    <p:sldId id="364" r:id="rId9"/>
    <p:sldId id="354" r:id="rId10"/>
    <p:sldId id="353" r:id="rId11"/>
    <p:sldId id="365" r:id="rId12"/>
    <p:sldId id="343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B1E"/>
    <a:srgbClr val="327CA0"/>
    <a:srgbClr val="3D4463"/>
    <a:srgbClr val="C5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42" autoAdjust="0"/>
    <p:restoredTop sz="89627" autoAdjust="0"/>
  </p:normalViewPr>
  <p:slideViewPr>
    <p:cSldViewPr snapToGrid="0">
      <p:cViewPr>
        <p:scale>
          <a:sx n="60" d="100"/>
          <a:sy n="60" d="100"/>
        </p:scale>
        <p:origin x="126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Daily Peak AM Traffic Volume</a:t>
            </a:r>
          </a:p>
        </c:rich>
      </c:tx>
      <c:layout>
        <c:manualLayout>
          <c:xMode val="edge"/>
          <c:yMode val="edge"/>
          <c:x val="0.2965439746400777"/>
          <c:y val="2.83736630663054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87578046137693"/>
          <c:y val="0.1254110804538742"/>
          <c:w val="0.85406056599532809"/>
          <c:h val="0.63091104440265011"/>
        </c:manualLayout>
      </c:layout>
      <c:lineChart>
        <c:grouping val="standard"/>
        <c:varyColors val="0"/>
        <c:ser>
          <c:idx val="0"/>
          <c:order val="0"/>
          <c:tx>
            <c:strRef>
              <c:f>Sheet2!$BR$2</c:f>
              <c:strCache>
                <c:ptCount val="1"/>
                <c:pt idx="0">
                  <c:v>Bay Area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Sheet2!$BL$3:$BL$659</c:f>
              <c:numCache>
                <c:formatCode>m/d/yyyy</c:formatCode>
                <c:ptCount val="631"/>
                <c:pt idx="0">
                  <c:v>43528</c:v>
                </c:pt>
                <c:pt idx="1">
                  <c:v>43529</c:v>
                </c:pt>
                <c:pt idx="2">
                  <c:v>43530</c:v>
                </c:pt>
                <c:pt idx="3">
                  <c:v>43531</c:v>
                </c:pt>
                <c:pt idx="4">
                  <c:v>43532</c:v>
                </c:pt>
                <c:pt idx="5">
                  <c:v>43535</c:v>
                </c:pt>
                <c:pt idx="6">
                  <c:v>43536</c:v>
                </c:pt>
                <c:pt idx="7">
                  <c:v>43537</c:v>
                </c:pt>
                <c:pt idx="8">
                  <c:v>43538</c:v>
                </c:pt>
                <c:pt idx="9">
                  <c:v>43539</c:v>
                </c:pt>
                <c:pt idx="10">
                  <c:v>43542</c:v>
                </c:pt>
                <c:pt idx="11">
                  <c:v>43543</c:v>
                </c:pt>
                <c:pt idx="12">
                  <c:v>43544</c:v>
                </c:pt>
                <c:pt idx="13">
                  <c:v>43545</c:v>
                </c:pt>
                <c:pt idx="14">
                  <c:v>43546</c:v>
                </c:pt>
                <c:pt idx="15">
                  <c:v>43549</c:v>
                </c:pt>
                <c:pt idx="16">
                  <c:v>43550</c:v>
                </c:pt>
                <c:pt idx="17">
                  <c:v>43551</c:v>
                </c:pt>
                <c:pt idx="18">
                  <c:v>43552</c:v>
                </c:pt>
                <c:pt idx="19">
                  <c:v>43553</c:v>
                </c:pt>
                <c:pt idx="20">
                  <c:v>43556</c:v>
                </c:pt>
                <c:pt idx="21">
                  <c:v>43557</c:v>
                </c:pt>
                <c:pt idx="22">
                  <c:v>43558</c:v>
                </c:pt>
                <c:pt idx="23">
                  <c:v>43559</c:v>
                </c:pt>
                <c:pt idx="24">
                  <c:v>43560</c:v>
                </c:pt>
                <c:pt idx="25">
                  <c:v>43563</c:v>
                </c:pt>
                <c:pt idx="26">
                  <c:v>43564</c:v>
                </c:pt>
                <c:pt idx="27">
                  <c:v>43565</c:v>
                </c:pt>
                <c:pt idx="28">
                  <c:v>43566</c:v>
                </c:pt>
                <c:pt idx="29">
                  <c:v>43567</c:v>
                </c:pt>
                <c:pt idx="30">
                  <c:v>43570</c:v>
                </c:pt>
                <c:pt idx="31">
                  <c:v>43571</c:v>
                </c:pt>
                <c:pt idx="32">
                  <c:v>43572</c:v>
                </c:pt>
                <c:pt idx="33">
                  <c:v>43573</c:v>
                </c:pt>
                <c:pt idx="34">
                  <c:v>43574</c:v>
                </c:pt>
                <c:pt idx="35">
                  <c:v>43577</c:v>
                </c:pt>
                <c:pt idx="36">
                  <c:v>43578</c:v>
                </c:pt>
                <c:pt idx="37">
                  <c:v>43579</c:v>
                </c:pt>
                <c:pt idx="38">
                  <c:v>43580</c:v>
                </c:pt>
                <c:pt idx="39">
                  <c:v>43581</c:v>
                </c:pt>
                <c:pt idx="40">
                  <c:v>43584</c:v>
                </c:pt>
                <c:pt idx="41">
                  <c:v>43585</c:v>
                </c:pt>
                <c:pt idx="42">
                  <c:v>43586</c:v>
                </c:pt>
                <c:pt idx="43">
                  <c:v>43587</c:v>
                </c:pt>
                <c:pt idx="44">
                  <c:v>43588</c:v>
                </c:pt>
                <c:pt idx="45">
                  <c:v>43591</c:v>
                </c:pt>
                <c:pt idx="46">
                  <c:v>43592</c:v>
                </c:pt>
                <c:pt idx="47">
                  <c:v>43593</c:v>
                </c:pt>
                <c:pt idx="48">
                  <c:v>43594</c:v>
                </c:pt>
                <c:pt idx="49">
                  <c:v>43595</c:v>
                </c:pt>
                <c:pt idx="50">
                  <c:v>43598</c:v>
                </c:pt>
                <c:pt idx="51">
                  <c:v>43599</c:v>
                </c:pt>
                <c:pt idx="52">
                  <c:v>43600</c:v>
                </c:pt>
                <c:pt idx="53">
                  <c:v>43601</c:v>
                </c:pt>
                <c:pt idx="54">
                  <c:v>43602</c:v>
                </c:pt>
                <c:pt idx="55">
                  <c:v>43605</c:v>
                </c:pt>
                <c:pt idx="56">
                  <c:v>43606</c:v>
                </c:pt>
                <c:pt idx="57">
                  <c:v>43607</c:v>
                </c:pt>
                <c:pt idx="58">
                  <c:v>43608</c:v>
                </c:pt>
                <c:pt idx="59">
                  <c:v>43609</c:v>
                </c:pt>
                <c:pt idx="60">
                  <c:v>43613</c:v>
                </c:pt>
                <c:pt idx="61">
                  <c:v>43614</c:v>
                </c:pt>
                <c:pt idx="62">
                  <c:v>43615</c:v>
                </c:pt>
                <c:pt idx="63">
                  <c:v>43616</c:v>
                </c:pt>
                <c:pt idx="64">
                  <c:v>43619</c:v>
                </c:pt>
                <c:pt idx="65">
                  <c:v>43620</c:v>
                </c:pt>
                <c:pt idx="66">
                  <c:v>43621</c:v>
                </c:pt>
                <c:pt idx="67">
                  <c:v>43622</c:v>
                </c:pt>
                <c:pt idx="68">
                  <c:v>43623</c:v>
                </c:pt>
                <c:pt idx="69">
                  <c:v>43626</c:v>
                </c:pt>
                <c:pt idx="70">
                  <c:v>43627</c:v>
                </c:pt>
                <c:pt idx="71">
                  <c:v>43628</c:v>
                </c:pt>
                <c:pt idx="72">
                  <c:v>43629</c:v>
                </c:pt>
                <c:pt idx="73">
                  <c:v>43630</c:v>
                </c:pt>
                <c:pt idx="74">
                  <c:v>43633</c:v>
                </c:pt>
                <c:pt idx="75">
                  <c:v>43634</c:v>
                </c:pt>
                <c:pt idx="76">
                  <c:v>43635</c:v>
                </c:pt>
                <c:pt idx="77">
                  <c:v>43636</c:v>
                </c:pt>
                <c:pt idx="78">
                  <c:v>43637</c:v>
                </c:pt>
                <c:pt idx="79">
                  <c:v>43640</c:v>
                </c:pt>
                <c:pt idx="80">
                  <c:v>43641</c:v>
                </c:pt>
                <c:pt idx="81">
                  <c:v>43642</c:v>
                </c:pt>
                <c:pt idx="82">
                  <c:v>43643</c:v>
                </c:pt>
                <c:pt idx="83">
                  <c:v>43644</c:v>
                </c:pt>
                <c:pt idx="84">
                  <c:v>43647</c:v>
                </c:pt>
                <c:pt idx="85">
                  <c:v>43648</c:v>
                </c:pt>
                <c:pt idx="86">
                  <c:v>43649</c:v>
                </c:pt>
                <c:pt idx="87">
                  <c:v>43651</c:v>
                </c:pt>
                <c:pt idx="88">
                  <c:v>43654</c:v>
                </c:pt>
                <c:pt idx="89">
                  <c:v>43655</c:v>
                </c:pt>
                <c:pt idx="90">
                  <c:v>43656</c:v>
                </c:pt>
                <c:pt idx="91">
                  <c:v>43657</c:v>
                </c:pt>
                <c:pt idx="92">
                  <c:v>43658</c:v>
                </c:pt>
                <c:pt idx="93">
                  <c:v>43661</c:v>
                </c:pt>
                <c:pt idx="94">
                  <c:v>43662</c:v>
                </c:pt>
                <c:pt idx="95">
                  <c:v>43663</c:v>
                </c:pt>
                <c:pt idx="96">
                  <c:v>43664</c:v>
                </c:pt>
                <c:pt idx="97">
                  <c:v>43665</c:v>
                </c:pt>
                <c:pt idx="98">
                  <c:v>43668</c:v>
                </c:pt>
                <c:pt idx="99">
                  <c:v>43669</c:v>
                </c:pt>
                <c:pt idx="100">
                  <c:v>43670</c:v>
                </c:pt>
                <c:pt idx="101">
                  <c:v>43671</c:v>
                </c:pt>
                <c:pt idx="102">
                  <c:v>43672</c:v>
                </c:pt>
                <c:pt idx="103">
                  <c:v>43675</c:v>
                </c:pt>
                <c:pt idx="104">
                  <c:v>43676</c:v>
                </c:pt>
                <c:pt idx="105">
                  <c:v>43677</c:v>
                </c:pt>
                <c:pt idx="106">
                  <c:v>43678</c:v>
                </c:pt>
                <c:pt idx="107">
                  <c:v>43679</c:v>
                </c:pt>
                <c:pt idx="108">
                  <c:v>43682</c:v>
                </c:pt>
                <c:pt idx="109">
                  <c:v>43683</c:v>
                </c:pt>
                <c:pt idx="110">
                  <c:v>43684</c:v>
                </c:pt>
                <c:pt idx="111">
                  <c:v>43685</c:v>
                </c:pt>
                <c:pt idx="112">
                  <c:v>43686</c:v>
                </c:pt>
                <c:pt idx="113">
                  <c:v>43696</c:v>
                </c:pt>
                <c:pt idx="114">
                  <c:v>43697</c:v>
                </c:pt>
                <c:pt idx="115">
                  <c:v>43698</c:v>
                </c:pt>
                <c:pt idx="116">
                  <c:v>43699</c:v>
                </c:pt>
                <c:pt idx="117">
                  <c:v>43700</c:v>
                </c:pt>
                <c:pt idx="118">
                  <c:v>43703</c:v>
                </c:pt>
                <c:pt idx="119">
                  <c:v>43704</c:v>
                </c:pt>
                <c:pt idx="120">
                  <c:v>43705</c:v>
                </c:pt>
                <c:pt idx="121">
                  <c:v>43706</c:v>
                </c:pt>
                <c:pt idx="122">
                  <c:v>43707</c:v>
                </c:pt>
                <c:pt idx="123">
                  <c:v>43711</c:v>
                </c:pt>
                <c:pt idx="124">
                  <c:v>43712</c:v>
                </c:pt>
                <c:pt idx="125">
                  <c:v>43713</c:v>
                </c:pt>
                <c:pt idx="126">
                  <c:v>43714</c:v>
                </c:pt>
                <c:pt idx="127">
                  <c:v>43717</c:v>
                </c:pt>
                <c:pt idx="128">
                  <c:v>43718</c:v>
                </c:pt>
                <c:pt idx="129">
                  <c:v>43719</c:v>
                </c:pt>
                <c:pt idx="130">
                  <c:v>43720</c:v>
                </c:pt>
                <c:pt idx="131">
                  <c:v>43721</c:v>
                </c:pt>
                <c:pt idx="132">
                  <c:v>43724</c:v>
                </c:pt>
                <c:pt idx="133">
                  <c:v>43725</c:v>
                </c:pt>
                <c:pt idx="134">
                  <c:v>43726</c:v>
                </c:pt>
                <c:pt idx="135">
                  <c:v>43727</c:v>
                </c:pt>
                <c:pt idx="136">
                  <c:v>43728</c:v>
                </c:pt>
                <c:pt idx="137">
                  <c:v>43731</c:v>
                </c:pt>
                <c:pt idx="138">
                  <c:v>43732</c:v>
                </c:pt>
                <c:pt idx="139">
                  <c:v>43733</c:v>
                </c:pt>
                <c:pt idx="140">
                  <c:v>43734</c:v>
                </c:pt>
                <c:pt idx="141">
                  <c:v>43735</c:v>
                </c:pt>
                <c:pt idx="142">
                  <c:v>43738</c:v>
                </c:pt>
                <c:pt idx="143">
                  <c:v>43739</c:v>
                </c:pt>
                <c:pt idx="144">
                  <c:v>43740</c:v>
                </c:pt>
                <c:pt idx="145">
                  <c:v>43741</c:v>
                </c:pt>
                <c:pt idx="146">
                  <c:v>43742</c:v>
                </c:pt>
                <c:pt idx="147">
                  <c:v>43745</c:v>
                </c:pt>
                <c:pt idx="148">
                  <c:v>43746</c:v>
                </c:pt>
                <c:pt idx="149">
                  <c:v>43747</c:v>
                </c:pt>
                <c:pt idx="150">
                  <c:v>43748</c:v>
                </c:pt>
                <c:pt idx="151">
                  <c:v>43749</c:v>
                </c:pt>
                <c:pt idx="152">
                  <c:v>43753</c:v>
                </c:pt>
                <c:pt idx="153">
                  <c:v>43754</c:v>
                </c:pt>
                <c:pt idx="154">
                  <c:v>43755</c:v>
                </c:pt>
                <c:pt idx="155">
                  <c:v>43756</c:v>
                </c:pt>
                <c:pt idx="156">
                  <c:v>43759</c:v>
                </c:pt>
                <c:pt idx="157">
                  <c:v>43760</c:v>
                </c:pt>
                <c:pt idx="158">
                  <c:v>43761</c:v>
                </c:pt>
                <c:pt idx="159">
                  <c:v>43762</c:v>
                </c:pt>
                <c:pt idx="160">
                  <c:v>43763</c:v>
                </c:pt>
                <c:pt idx="161">
                  <c:v>43766</c:v>
                </c:pt>
                <c:pt idx="162">
                  <c:v>43767</c:v>
                </c:pt>
                <c:pt idx="163">
                  <c:v>43768</c:v>
                </c:pt>
                <c:pt idx="164">
                  <c:v>43769</c:v>
                </c:pt>
                <c:pt idx="165">
                  <c:v>43770</c:v>
                </c:pt>
                <c:pt idx="166">
                  <c:v>43773</c:v>
                </c:pt>
                <c:pt idx="167">
                  <c:v>43774</c:v>
                </c:pt>
                <c:pt idx="168">
                  <c:v>43775</c:v>
                </c:pt>
                <c:pt idx="169">
                  <c:v>43776</c:v>
                </c:pt>
                <c:pt idx="170">
                  <c:v>43777</c:v>
                </c:pt>
                <c:pt idx="171">
                  <c:v>43781</c:v>
                </c:pt>
                <c:pt idx="172">
                  <c:v>43782</c:v>
                </c:pt>
                <c:pt idx="173">
                  <c:v>43783</c:v>
                </c:pt>
                <c:pt idx="174">
                  <c:v>43784</c:v>
                </c:pt>
                <c:pt idx="175">
                  <c:v>43787</c:v>
                </c:pt>
                <c:pt idx="176">
                  <c:v>43788</c:v>
                </c:pt>
                <c:pt idx="177">
                  <c:v>43789</c:v>
                </c:pt>
                <c:pt idx="178">
                  <c:v>43790</c:v>
                </c:pt>
                <c:pt idx="179">
                  <c:v>43791</c:v>
                </c:pt>
                <c:pt idx="180">
                  <c:v>43794</c:v>
                </c:pt>
                <c:pt idx="181">
                  <c:v>43795</c:v>
                </c:pt>
                <c:pt idx="182">
                  <c:v>43796</c:v>
                </c:pt>
                <c:pt idx="183">
                  <c:v>43798</c:v>
                </c:pt>
                <c:pt idx="184">
                  <c:v>43801</c:v>
                </c:pt>
                <c:pt idx="185">
                  <c:v>43802</c:v>
                </c:pt>
                <c:pt idx="186">
                  <c:v>43803</c:v>
                </c:pt>
                <c:pt idx="187">
                  <c:v>43804</c:v>
                </c:pt>
                <c:pt idx="188">
                  <c:v>43805</c:v>
                </c:pt>
                <c:pt idx="189">
                  <c:v>43808</c:v>
                </c:pt>
                <c:pt idx="190">
                  <c:v>43809</c:v>
                </c:pt>
                <c:pt idx="191">
                  <c:v>43810</c:v>
                </c:pt>
                <c:pt idx="192">
                  <c:v>43811</c:v>
                </c:pt>
                <c:pt idx="193">
                  <c:v>43812</c:v>
                </c:pt>
                <c:pt idx="194">
                  <c:v>43815</c:v>
                </c:pt>
                <c:pt idx="195">
                  <c:v>43816</c:v>
                </c:pt>
                <c:pt idx="196">
                  <c:v>43817</c:v>
                </c:pt>
                <c:pt idx="197">
                  <c:v>43818</c:v>
                </c:pt>
                <c:pt idx="198">
                  <c:v>43819</c:v>
                </c:pt>
                <c:pt idx="199">
                  <c:v>43822</c:v>
                </c:pt>
                <c:pt idx="200">
                  <c:v>43825</c:v>
                </c:pt>
                <c:pt idx="201">
                  <c:v>43826</c:v>
                </c:pt>
                <c:pt idx="202">
                  <c:v>43829</c:v>
                </c:pt>
                <c:pt idx="203">
                  <c:v>43830</c:v>
                </c:pt>
                <c:pt idx="204">
                  <c:v>43832</c:v>
                </c:pt>
                <c:pt idx="205">
                  <c:v>43833</c:v>
                </c:pt>
                <c:pt idx="206">
                  <c:v>43836</c:v>
                </c:pt>
                <c:pt idx="207">
                  <c:v>43837</c:v>
                </c:pt>
                <c:pt idx="208">
                  <c:v>43838</c:v>
                </c:pt>
                <c:pt idx="209">
                  <c:v>43839</c:v>
                </c:pt>
                <c:pt idx="210">
                  <c:v>43840</c:v>
                </c:pt>
                <c:pt idx="211">
                  <c:v>43843</c:v>
                </c:pt>
                <c:pt idx="212">
                  <c:v>43844</c:v>
                </c:pt>
                <c:pt idx="213">
                  <c:v>43845</c:v>
                </c:pt>
                <c:pt idx="214">
                  <c:v>43846</c:v>
                </c:pt>
                <c:pt idx="215">
                  <c:v>43847</c:v>
                </c:pt>
                <c:pt idx="216">
                  <c:v>43851</c:v>
                </c:pt>
                <c:pt idx="217">
                  <c:v>43852</c:v>
                </c:pt>
                <c:pt idx="218">
                  <c:v>43853</c:v>
                </c:pt>
                <c:pt idx="219">
                  <c:v>43854</c:v>
                </c:pt>
                <c:pt idx="220">
                  <c:v>43857</c:v>
                </c:pt>
                <c:pt idx="221">
                  <c:v>43858</c:v>
                </c:pt>
                <c:pt idx="222">
                  <c:v>43859</c:v>
                </c:pt>
                <c:pt idx="223">
                  <c:v>43860</c:v>
                </c:pt>
                <c:pt idx="224">
                  <c:v>43861</c:v>
                </c:pt>
                <c:pt idx="225">
                  <c:v>43864</c:v>
                </c:pt>
                <c:pt idx="226">
                  <c:v>43865</c:v>
                </c:pt>
                <c:pt idx="227">
                  <c:v>43866</c:v>
                </c:pt>
                <c:pt idx="228">
                  <c:v>43867</c:v>
                </c:pt>
                <c:pt idx="229">
                  <c:v>43868</c:v>
                </c:pt>
                <c:pt idx="230">
                  <c:v>43871</c:v>
                </c:pt>
                <c:pt idx="231">
                  <c:v>43872</c:v>
                </c:pt>
                <c:pt idx="232">
                  <c:v>43873</c:v>
                </c:pt>
                <c:pt idx="233">
                  <c:v>43874</c:v>
                </c:pt>
                <c:pt idx="234">
                  <c:v>43875</c:v>
                </c:pt>
                <c:pt idx="235">
                  <c:v>43879</c:v>
                </c:pt>
                <c:pt idx="236">
                  <c:v>43880</c:v>
                </c:pt>
                <c:pt idx="237">
                  <c:v>43881</c:v>
                </c:pt>
                <c:pt idx="238">
                  <c:v>43882</c:v>
                </c:pt>
                <c:pt idx="239">
                  <c:v>43885</c:v>
                </c:pt>
                <c:pt idx="240">
                  <c:v>43886</c:v>
                </c:pt>
                <c:pt idx="241">
                  <c:v>43887</c:v>
                </c:pt>
                <c:pt idx="242">
                  <c:v>43888</c:v>
                </c:pt>
                <c:pt idx="243">
                  <c:v>43889</c:v>
                </c:pt>
                <c:pt idx="244">
                  <c:v>43892</c:v>
                </c:pt>
                <c:pt idx="245">
                  <c:v>43893</c:v>
                </c:pt>
                <c:pt idx="246">
                  <c:v>43894</c:v>
                </c:pt>
                <c:pt idx="247">
                  <c:v>43895</c:v>
                </c:pt>
                <c:pt idx="248">
                  <c:v>43896</c:v>
                </c:pt>
                <c:pt idx="249">
                  <c:v>43899</c:v>
                </c:pt>
                <c:pt idx="250">
                  <c:v>43900</c:v>
                </c:pt>
                <c:pt idx="251">
                  <c:v>43901</c:v>
                </c:pt>
                <c:pt idx="252">
                  <c:v>43902</c:v>
                </c:pt>
                <c:pt idx="253">
                  <c:v>43903</c:v>
                </c:pt>
                <c:pt idx="254">
                  <c:v>43906</c:v>
                </c:pt>
                <c:pt idx="255">
                  <c:v>43907</c:v>
                </c:pt>
                <c:pt idx="256">
                  <c:v>43908</c:v>
                </c:pt>
                <c:pt idx="257">
                  <c:v>43909</c:v>
                </c:pt>
                <c:pt idx="258">
                  <c:v>43910</c:v>
                </c:pt>
                <c:pt idx="259">
                  <c:v>43913</c:v>
                </c:pt>
                <c:pt idx="260">
                  <c:v>43914</c:v>
                </c:pt>
                <c:pt idx="261">
                  <c:v>43915</c:v>
                </c:pt>
                <c:pt idx="262">
                  <c:v>43916</c:v>
                </c:pt>
                <c:pt idx="263">
                  <c:v>43917</c:v>
                </c:pt>
                <c:pt idx="264">
                  <c:v>43920</c:v>
                </c:pt>
                <c:pt idx="265">
                  <c:v>43921</c:v>
                </c:pt>
                <c:pt idx="266">
                  <c:v>43922</c:v>
                </c:pt>
                <c:pt idx="267">
                  <c:v>43923</c:v>
                </c:pt>
                <c:pt idx="268">
                  <c:v>43924</c:v>
                </c:pt>
                <c:pt idx="269">
                  <c:v>43927</c:v>
                </c:pt>
                <c:pt idx="270">
                  <c:v>43928</c:v>
                </c:pt>
                <c:pt idx="271">
                  <c:v>43929</c:v>
                </c:pt>
                <c:pt idx="272">
                  <c:v>43930</c:v>
                </c:pt>
                <c:pt idx="273">
                  <c:v>43931</c:v>
                </c:pt>
                <c:pt idx="274">
                  <c:v>43934</c:v>
                </c:pt>
                <c:pt idx="275">
                  <c:v>43935</c:v>
                </c:pt>
                <c:pt idx="276">
                  <c:v>43936</c:v>
                </c:pt>
                <c:pt idx="277">
                  <c:v>43937</c:v>
                </c:pt>
                <c:pt idx="278">
                  <c:v>43938</c:v>
                </c:pt>
                <c:pt idx="279">
                  <c:v>43941</c:v>
                </c:pt>
                <c:pt idx="280">
                  <c:v>43942</c:v>
                </c:pt>
                <c:pt idx="281">
                  <c:v>43943</c:v>
                </c:pt>
                <c:pt idx="282">
                  <c:v>43944</c:v>
                </c:pt>
                <c:pt idx="283">
                  <c:v>43945</c:v>
                </c:pt>
                <c:pt idx="284">
                  <c:v>43948</c:v>
                </c:pt>
                <c:pt idx="285">
                  <c:v>43949</c:v>
                </c:pt>
                <c:pt idx="286">
                  <c:v>43950</c:v>
                </c:pt>
                <c:pt idx="287">
                  <c:v>43951</c:v>
                </c:pt>
                <c:pt idx="288">
                  <c:v>43952</c:v>
                </c:pt>
                <c:pt idx="289">
                  <c:v>43955</c:v>
                </c:pt>
                <c:pt idx="290">
                  <c:v>43956</c:v>
                </c:pt>
                <c:pt idx="291">
                  <c:v>43957</c:v>
                </c:pt>
                <c:pt idx="292">
                  <c:v>43958</c:v>
                </c:pt>
                <c:pt idx="293">
                  <c:v>43959</c:v>
                </c:pt>
                <c:pt idx="294">
                  <c:v>43962</c:v>
                </c:pt>
                <c:pt idx="295">
                  <c:v>43963</c:v>
                </c:pt>
                <c:pt idx="296">
                  <c:v>43964</c:v>
                </c:pt>
                <c:pt idx="297">
                  <c:v>43965</c:v>
                </c:pt>
                <c:pt idx="298">
                  <c:v>43966</c:v>
                </c:pt>
                <c:pt idx="299">
                  <c:v>43969</c:v>
                </c:pt>
                <c:pt idx="300">
                  <c:v>43970</c:v>
                </c:pt>
                <c:pt idx="301">
                  <c:v>43971</c:v>
                </c:pt>
                <c:pt idx="302">
                  <c:v>43972</c:v>
                </c:pt>
                <c:pt idx="303">
                  <c:v>43973</c:v>
                </c:pt>
                <c:pt idx="304">
                  <c:v>43977</c:v>
                </c:pt>
                <c:pt idx="305">
                  <c:v>43978</c:v>
                </c:pt>
                <c:pt idx="306">
                  <c:v>43979</c:v>
                </c:pt>
                <c:pt idx="307">
                  <c:v>43980</c:v>
                </c:pt>
                <c:pt idx="308">
                  <c:v>43983</c:v>
                </c:pt>
                <c:pt idx="309">
                  <c:v>43984</c:v>
                </c:pt>
                <c:pt idx="310">
                  <c:v>43985</c:v>
                </c:pt>
                <c:pt idx="311">
                  <c:v>43986</c:v>
                </c:pt>
                <c:pt idx="312">
                  <c:v>43987</c:v>
                </c:pt>
                <c:pt idx="313">
                  <c:v>43990</c:v>
                </c:pt>
                <c:pt idx="314">
                  <c:v>43991</c:v>
                </c:pt>
                <c:pt idx="315">
                  <c:v>43992</c:v>
                </c:pt>
                <c:pt idx="316">
                  <c:v>43993</c:v>
                </c:pt>
                <c:pt idx="317">
                  <c:v>43994</c:v>
                </c:pt>
                <c:pt idx="318">
                  <c:v>43997</c:v>
                </c:pt>
                <c:pt idx="319">
                  <c:v>43998</c:v>
                </c:pt>
                <c:pt idx="320">
                  <c:v>43999</c:v>
                </c:pt>
                <c:pt idx="321">
                  <c:v>44000</c:v>
                </c:pt>
                <c:pt idx="322">
                  <c:v>44001</c:v>
                </c:pt>
                <c:pt idx="323">
                  <c:v>44004</c:v>
                </c:pt>
                <c:pt idx="324">
                  <c:v>44005</c:v>
                </c:pt>
                <c:pt idx="325">
                  <c:v>44006</c:v>
                </c:pt>
                <c:pt idx="326">
                  <c:v>44007</c:v>
                </c:pt>
                <c:pt idx="327">
                  <c:v>44008</c:v>
                </c:pt>
                <c:pt idx="328">
                  <c:v>44011</c:v>
                </c:pt>
                <c:pt idx="329">
                  <c:v>44012</c:v>
                </c:pt>
                <c:pt idx="330">
                  <c:v>44013</c:v>
                </c:pt>
                <c:pt idx="331">
                  <c:v>44014</c:v>
                </c:pt>
                <c:pt idx="332">
                  <c:v>44018</c:v>
                </c:pt>
                <c:pt idx="333">
                  <c:v>44019</c:v>
                </c:pt>
                <c:pt idx="334">
                  <c:v>44020</c:v>
                </c:pt>
                <c:pt idx="335">
                  <c:v>44021</c:v>
                </c:pt>
                <c:pt idx="336">
                  <c:v>44022</c:v>
                </c:pt>
                <c:pt idx="337">
                  <c:v>44025</c:v>
                </c:pt>
                <c:pt idx="338">
                  <c:v>44026</c:v>
                </c:pt>
                <c:pt idx="339">
                  <c:v>44027</c:v>
                </c:pt>
                <c:pt idx="340">
                  <c:v>44028</c:v>
                </c:pt>
                <c:pt idx="341">
                  <c:v>44029</c:v>
                </c:pt>
                <c:pt idx="342">
                  <c:v>44032</c:v>
                </c:pt>
                <c:pt idx="343">
                  <c:v>44033</c:v>
                </c:pt>
                <c:pt idx="344">
                  <c:v>44034</c:v>
                </c:pt>
                <c:pt idx="345">
                  <c:v>44035</c:v>
                </c:pt>
                <c:pt idx="346">
                  <c:v>44036</c:v>
                </c:pt>
                <c:pt idx="347">
                  <c:v>44039</c:v>
                </c:pt>
                <c:pt idx="348">
                  <c:v>44040</c:v>
                </c:pt>
                <c:pt idx="349">
                  <c:v>44041</c:v>
                </c:pt>
                <c:pt idx="350">
                  <c:v>44042</c:v>
                </c:pt>
                <c:pt idx="351">
                  <c:v>44043</c:v>
                </c:pt>
                <c:pt idx="352">
                  <c:v>44046</c:v>
                </c:pt>
                <c:pt idx="353">
                  <c:v>44047</c:v>
                </c:pt>
                <c:pt idx="354">
                  <c:v>44048</c:v>
                </c:pt>
                <c:pt idx="355">
                  <c:v>44049</c:v>
                </c:pt>
                <c:pt idx="356">
                  <c:v>44050</c:v>
                </c:pt>
                <c:pt idx="357">
                  <c:v>44053</c:v>
                </c:pt>
                <c:pt idx="358">
                  <c:v>44054</c:v>
                </c:pt>
                <c:pt idx="359">
                  <c:v>44055</c:v>
                </c:pt>
                <c:pt idx="360">
                  <c:v>44056</c:v>
                </c:pt>
                <c:pt idx="361">
                  <c:v>44057</c:v>
                </c:pt>
                <c:pt idx="362">
                  <c:v>44060</c:v>
                </c:pt>
                <c:pt idx="363">
                  <c:v>44061</c:v>
                </c:pt>
                <c:pt idx="364">
                  <c:v>44062</c:v>
                </c:pt>
                <c:pt idx="365">
                  <c:v>44063</c:v>
                </c:pt>
                <c:pt idx="366">
                  <c:v>44064</c:v>
                </c:pt>
                <c:pt idx="367">
                  <c:v>44067</c:v>
                </c:pt>
                <c:pt idx="368">
                  <c:v>44068</c:v>
                </c:pt>
                <c:pt idx="369">
                  <c:v>44069</c:v>
                </c:pt>
                <c:pt idx="370">
                  <c:v>44070</c:v>
                </c:pt>
                <c:pt idx="371">
                  <c:v>44071</c:v>
                </c:pt>
                <c:pt idx="372">
                  <c:v>44074</c:v>
                </c:pt>
                <c:pt idx="373">
                  <c:v>44075</c:v>
                </c:pt>
                <c:pt idx="374">
                  <c:v>44076</c:v>
                </c:pt>
                <c:pt idx="375">
                  <c:v>44077</c:v>
                </c:pt>
                <c:pt idx="376">
                  <c:v>44078</c:v>
                </c:pt>
                <c:pt idx="377">
                  <c:v>44082</c:v>
                </c:pt>
                <c:pt idx="378">
                  <c:v>44083</c:v>
                </c:pt>
                <c:pt idx="379">
                  <c:v>44084</c:v>
                </c:pt>
                <c:pt idx="380">
                  <c:v>44085</c:v>
                </c:pt>
                <c:pt idx="381">
                  <c:v>44088</c:v>
                </c:pt>
                <c:pt idx="382">
                  <c:v>44089</c:v>
                </c:pt>
                <c:pt idx="383">
                  <c:v>44090</c:v>
                </c:pt>
                <c:pt idx="384">
                  <c:v>44091</c:v>
                </c:pt>
                <c:pt idx="385">
                  <c:v>44092</c:v>
                </c:pt>
                <c:pt idx="386">
                  <c:v>44095</c:v>
                </c:pt>
                <c:pt idx="387">
                  <c:v>44096</c:v>
                </c:pt>
                <c:pt idx="388">
                  <c:v>44097</c:v>
                </c:pt>
                <c:pt idx="389">
                  <c:v>44098</c:v>
                </c:pt>
                <c:pt idx="390">
                  <c:v>44099</c:v>
                </c:pt>
                <c:pt idx="391">
                  <c:v>44102</c:v>
                </c:pt>
                <c:pt idx="392">
                  <c:v>44103</c:v>
                </c:pt>
                <c:pt idx="393">
                  <c:v>44104</c:v>
                </c:pt>
                <c:pt idx="394">
                  <c:v>44105</c:v>
                </c:pt>
                <c:pt idx="395">
                  <c:v>44106</c:v>
                </c:pt>
                <c:pt idx="396">
                  <c:v>44109</c:v>
                </c:pt>
                <c:pt idx="397">
                  <c:v>44110</c:v>
                </c:pt>
                <c:pt idx="398">
                  <c:v>44111</c:v>
                </c:pt>
                <c:pt idx="399">
                  <c:v>44112</c:v>
                </c:pt>
                <c:pt idx="400">
                  <c:v>44113</c:v>
                </c:pt>
                <c:pt idx="401">
                  <c:v>44117</c:v>
                </c:pt>
                <c:pt idx="402">
                  <c:v>44118</c:v>
                </c:pt>
                <c:pt idx="403">
                  <c:v>44119</c:v>
                </c:pt>
                <c:pt idx="404">
                  <c:v>44120</c:v>
                </c:pt>
                <c:pt idx="405">
                  <c:v>44123</c:v>
                </c:pt>
                <c:pt idx="406">
                  <c:v>44124</c:v>
                </c:pt>
                <c:pt idx="407">
                  <c:v>44125</c:v>
                </c:pt>
                <c:pt idx="408">
                  <c:v>44126</c:v>
                </c:pt>
                <c:pt idx="409">
                  <c:v>44127</c:v>
                </c:pt>
                <c:pt idx="410">
                  <c:v>44130</c:v>
                </c:pt>
                <c:pt idx="411">
                  <c:v>44131</c:v>
                </c:pt>
                <c:pt idx="412">
                  <c:v>44132</c:v>
                </c:pt>
                <c:pt idx="413">
                  <c:v>44133</c:v>
                </c:pt>
                <c:pt idx="414">
                  <c:v>44134</c:v>
                </c:pt>
                <c:pt idx="415">
                  <c:v>44137</c:v>
                </c:pt>
                <c:pt idx="416">
                  <c:v>44138</c:v>
                </c:pt>
                <c:pt idx="417">
                  <c:v>44139</c:v>
                </c:pt>
                <c:pt idx="418">
                  <c:v>44140</c:v>
                </c:pt>
                <c:pt idx="419">
                  <c:v>44141</c:v>
                </c:pt>
                <c:pt idx="420">
                  <c:v>44144</c:v>
                </c:pt>
                <c:pt idx="421">
                  <c:v>44145</c:v>
                </c:pt>
                <c:pt idx="422">
                  <c:v>44147</c:v>
                </c:pt>
                <c:pt idx="423">
                  <c:v>44148</c:v>
                </c:pt>
                <c:pt idx="424">
                  <c:v>44151</c:v>
                </c:pt>
                <c:pt idx="425">
                  <c:v>44152</c:v>
                </c:pt>
                <c:pt idx="426">
                  <c:v>44153</c:v>
                </c:pt>
                <c:pt idx="427">
                  <c:v>44154</c:v>
                </c:pt>
                <c:pt idx="428">
                  <c:v>44155</c:v>
                </c:pt>
                <c:pt idx="429">
                  <c:v>44158</c:v>
                </c:pt>
                <c:pt idx="430">
                  <c:v>44159</c:v>
                </c:pt>
                <c:pt idx="431">
                  <c:v>44160</c:v>
                </c:pt>
                <c:pt idx="432">
                  <c:v>44162</c:v>
                </c:pt>
                <c:pt idx="433">
                  <c:v>44165</c:v>
                </c:pt>
                <c:pt idx="434">
                  <c:v>44166</c:v>
                </c:pt>
                <c:pt idx="435">
                  <c:v>44167</c:v>
                </c:pt>
                <c:pt idx="436">
                  <c:v>44168</c:v>
                </c:pt>
                <c:pt idx="437">
                  <c:v>44169</c:v>
                </c:pt>
                <c:pt idx="438">
                  <c:v>44172</c:v>
                </c:pt>
                <c:pt idx="439">
                  <c:v>44173</c:v>
                </c:pt>
                <c:pt idx="440">
                  <c:v>44174</c:v>
                </c:pt>
                <c:pt idx="441">
                  <c:v>44175</c:v>
                </c:pt>
                <c:pt idx="442">
                  <c:v>44176</c:v>
                </c:pt>
                <c:pt idx="443">
                  <c:v>44179</c:v>
                </c:pt>
                <c:pt idx="444">
                  <c:v>44180</c:v>
                </c:pt>
                <c:pt idx="445">
                  <c:v>44181</c:v>
                </c:pt>
                <c:pt idx="446">
                  <c:v>44182</c:v>
                </c:pt>
                <c:pt idx="447">
                  <c:v>44183</c:v>
                </c:pt>
                <c:pt idx="448">
                  <c:v>44186</c:v>
                </c:pt>
                <c:pt idx="449">
                  <c:v>44187</c:v>
                </c:pt>
                <c:pt idx="450">
                  <c:v>44188</c:v>
                </c:pt>
                <c:pt idx="451">
                  <c:v>44193</c:v>
                </c:pt>
                <c:pt idx="452">
                  <c:v>44194</c:v>
                </c:pt>
                <c:pt idx="453">
                  <c:v>44195</c:v>
                </c:pt>
                <c:pt idx="454">
                  <c:v>44196</c:v>
                </c:pt>
                <c:pt idx="455">
                  <c:v>44200</c:v>
                </c:pt>
                <c:pt idx="456">
                  <c:v>44201</c:v>
                </c:pt>
                <c:pt idx="457">
                  <c:v>44202</c:v>
                </c:pt>
                <c:pt idx="458">
                  <c:v>44203</c:v>
                </c:pt>
                <c:pt idx="459">
                  <c:v>44204</c:v>
                </c:pt>
                <c:pt idx="460">
                  <c:v>44207</c:v>
                </c:pt>
                <c:pt idx="461">
                  <c:v>44208</c:v>
                </c:pt>
                <c:pt idx="462">
                  <c:v>44209</c:v>
                </c:pt>
                <c:pt idx="463">
                  <c:v>44210</c:v>
                </c:pt>
                <c:pt idx="464">
                  <c:v>44211</c:v>
                </c:pt>
                <c:pt idx="465">
                  <c:v>44215</c:v>
                </c:pt>
                <c:pt idx="466">
                  <c:v>44216</c:v>
                </c:pt>
                <c:pt idx="467">
                  <c:v>44217</c:v>
                </c:pt>
                <c:pt idx="468">
                  <c:v>44218</c:v>
                </c:pt>
                <c:pt idx="469">
                  <c:v>44221</c:v>
                </c:pt>
                <c:pt idx="470">
                  <c:v>44222</c:v>
                </c:pt>
                <c:pt idx="471">
                  <c:v>44223</c:v>
                </c:pt>
                <c:pt idx="472">
                  <c:v>44224</c:v>
                </c:pt>
                <c:pt idx="473">
                  <c:v>44225</c:v>
                </c:pt>
                <c:pt idx="474">
                  <c:v>44228</c:v>
                </c:pt>
                <c:pt idx="475">
                  <c:v>44229</c:v>
                </c:pt>
                <c:pt idx="476">
                  <c:v>44230</c:v>
                </c:pt>
                <c:pt idx="477">
                  <c:v>44231</c:v>
                </c:pt>
                <c:pt idx="478">
                  <c:v>44232</c:v>
                </c:pt>
                <c:pt idx="479">
                  <c:v>44235</c:v>
                </c:pt>
                <c:pt idx="480">
                  <c:v>44236</c:v>
                </c:pt>
                <c:pt idx="481">
                  <c:v>44237</c:v>
                </c:pt>
                <c:pt idx="482">
                  <c:v>44238</c:v>
                </c:pt>
                <c:pt idx="483">
                  <c:v>44239</c:v>
                </c:pt>
                <c:pt idx="484">
                  <c:v>44243</c:v>
                </c:pt>
                <c:pt idx="485">
                  <c:v>44244</c:v>
                </c:pt>
                <c:pt idx="486">
                  <c:v>44245</c:v>
                </c:pt>
                <c:pt idx="487">
                  <c:v>44246</c:v>
                </c:pt>
                <c:pt idx="488">
                  <c:v>44249</c:v>
                </c:pt>
                <c:pt idx="489">
                  <c:v>44250</c:v>
                </c:pt>
                <c:pt idx="490">
                  <c:v>44251</c:v>
                </c:pt>
                <c:pt idx="491">
                  <c:v>44252</c:v>
                </c:pt>
                <c:pt idx="492">
                  <c:v>44253</c:v>
                </c:pt>
                <c:pt idx="493">
                  <c:v>44263</c:v>
                </c:pt>
                <c:pt idx="494">
                  <c:v>44264</c:v>
                </c:pt>
                <c:pt idx="495">
                  <c:v>44265</c:v>
                </c:pt>
                <c:pt idx="496">
                  <c:v>44266</c:v>
                </c:pt>
                <c:pt idx="497">
                  <c:v>44267</c:v>
                </c:pt>
                <c:pt idx="498">
                  <c:v>44270</c:v>
                </c:pt>
                <c:pt idx="499">
                  <c:v>44271</c:v>
                </c:pt>
                <c:pt idx="500">
                  <c:v>44272</c:v>
                </c:pt>
                <c:pt idx="501">
                  <c:v>44273</c:v>
                </c:pt>
                <c:pt idx="502">
                  <c:v>44274</c:v>
                </c:pt>
                <c:pt idx="503">
                  <c:v>44277</c:v>
                </c:pt>
                <c:pt idx="504">
                  <c:v>44278</c:v>
                </c:pt>
                <c:pt idx="505">
                  <c:v>44279</c:v>
                </c:pt>
                <c:pt idx="506">
                  <c:v>44280</c:v>
                </c:pt>
                <c:pt idx="507">
                  <c:v>44281</c:v>
                </c:pt>
                <c:pt idx="508">
                  <c:v>44287</c:v>
                </c:pt>
                <c:pt idx="509">
                  <c:v>44288</c:v>
                </c:pt>
                <c:pt idx="510">
                  <c:v>44291</c:v>
                </c:pt>
                <c:pt idx="511">
                  <c:v>44292</c:v>
                </c:pt>
                <c:pt idx="512">
                  <c:v>44293</c:v>
                </c:pt>
                <c:pt idx="513">
                  <c:v>44294</c:v>
                </c:pt>
                <c:pt idx="514">
                  <c:v>44295</c:v>
                </c:pt>
                <c:pt idx="515">
                  <c:v>44298</c:v>
                </c:pt>
                <c:pt idx="516">
                  <c:v>44299</c:v>
                </c:pt>
                <c:pt idx="517">
                  <c:v>44300</c:v>
                </c:pt>
                <c:pt idx="518">
                  <c:v>44301</c:v>
                </c:pt>
                <c:pt idx="519">
                  <c:v>44302</c:v>
                </c:pt>
                <c:pt idx="520">
                  <c:v>44305</c:v>
                </c:pt>
                <c:pt idx="521">
                  <c:v>44306</c:v>
                </c:pt>
                <c:pt idx="522">
                  <c:v>44307</c:v>
                </c:pt>
                <c:pt idx="523">
                  <c:v>44308</c:v>
                </c:pt>
                <c:pt idx="524">
                  <c:v>44309</c:v>
                </c:pt>
                <c:pt idx="525">
                  <c:v>44312</c:v>
                </c:pt>
                <c:pt idx="526">
                  <c:v>44313</c:v>
                </c:pt>
                <c:pt idx="527">
                  <c:v>44314</c:v>
                </c:pt>
                <c:pt idx="528">
                  <c:v>44315</c:v>
                </c:pt>
                <c:pt idx="529">
                  <c:v>44316</c:v>
                </c:pt>
                <c:pt idx="530">
                  <c:v>44319</c:v>
                </c:pt>
                <c:pt idx="531">
                  <c:v>44320</c:v>
                </c:pt>
                <c:pt idx="532">
                  <c:v>44321</c:v>
                </c:pt>
                <c:pt idx="533">
                  <c:v>44322</c:v>
                </c:pt>
                <c:pt idx="534">
                  <c:v>44323</c:v>
                </c:pt>
                <c:pt idx="535">
                  <c:v>44326</c:v>
                </c:pt>
                <c:pt idx="536">
                  <c:v>44327</c:v>
                </c:pt>
                <c:pt idx="537">
                  <c:v>44328</c:v>
                </c:pt>
                <c:pt idx="538">
                  <c:v>44329</c:v>
                </c:pt>
                <c:pt idx="539">
                  <c:v>44330</c:v>
                </c:pt>
                <c:pt idx="540">
                  <c:v>44333</c:v>
                </c:pt>
                <c:pt idx="541">
                  <c:v>44334</c:v>
                </c:pt>
                <c:pt idx="542">
                  <c:v>44335</c:v>
                </c:pt>
                <c:pt idx="543">
                  <c:v>44336</c:v>
                </c:pt>
                <c:pt idx="544">
                  <c:v>44337</c:v>
                </c:pt>
                <c:pt idx="545">
                  <c:v>44340</c:v>
                </c:pt>
                <c:pt idx="546">
                  <c:v>44341</c:v>
                </c:pt>
                <c:pt idx="547">
                  <c:v>44342</c:v>
                </c:pt>
                <c:pt idx="548">
                  <c:v>44343</c:v>
                </c:pt>
                <c:pt idx="549">
                  <c:v>44344</c:v>
                </c:pt>
                <c:pt idx="550">
                  <c:v>44348</c:v>
                </c:pt>
                <c:pt idx="551">
                  <c:v>44349</c:v>
                </c:pt>
                <c:pt idx="552">
                  <c:v>44350</c:v>
                </c:pt>
                <c:pt idx="553">
                  <c:v>44351</c:v>
                </c:pt>
                <c:pt idx="554">
                  <c:v>44354</c:v>
                </c:pt>
                <c:pt idx="555">
                  <c:v>44355</c:v>
                </c:pt>
                <c:pt idx="556">
                  <c:v>44356</c:v>
                </c:pt>
                <c:pt idx="557">
                  <c:v>44357</c:v>
                </c:pt>
                <c:pt idx="558">
                  <c:v>44358</c:v>
                </c:pt>
                <c:pt idx="559">
                  <c:v>44361</c:v>
                </c:pt>
                <c:pt idx="560">
                  <c:v>44362</c:v>
                </c:pt>
                <c:pt idx="561">
                  <c:v>44363</c:v>
                </c:pt>
                <c:pt idx="562">
                  <c:v>44364</c:v>
                </c:pt>
                <c:pt idx="563">
                  <c:v>44368</c:v>
                </c:pt>
                <c:pt idx="564">
                  <c:v>44369</c:v>
                </c:pt>
                <c:pt idx="565">
                  <c:v>44370</c:v>
                </c:pt>
                <c:pt idx="566">
                  <c:v>44371</c:v>
                </c:pt>
                <c:pt idx="567">
                  <c:v>44372</c:v>
                </c:pt>
                <c:pt idx="568">
                  <c:v>44375</c:v>
                </c:pt>
                <c:pt idx="569">
                  <c:v>44376</c:v>
                </c:pt>
                <c:pt idx="570">
                  <c:v>44377</c:v>
                </c:pt>
                <c:pt idx="571">
                  <c:v>44378</c:v>
                </c:pt>
                <c:pt idx="572">
                  <c:v>44379</c:v>
                </c:pt>
                <c:pt idx="573">
                  <c:v>44383</c:v>
                </c:pt>
                <c:pt idx="574">
                  <c:v>44384</c:v>
                </c:pt>
                <c:pt idx="575">
                  <c:v>44385</c:v>
                </c:pt>
                <c:pt idx="576">
                  <c:v>44386</c:v>
                </c:pt>
                <c:pt idx="577">
                  <c:v>44389</c:v>
                </c:pt>
                <c:pt idx="578">
                  <c:v>44390</c:v>
                </c:pt>
                <c:pt idx="579">
                  <c:v>44391</c:v>
                </c:pt>
                <c:pt idx="580">
                  <c:v>44392</c:v>
                </c:pt>
                <c:pt idx="581">
                  <c:v>44393</c:v>
                </c:pt>
                <c:pt idx="582">
                  <c:v>44396</c:v>
                </c:pt>
                <c:pt idx="583">
                  <c:v>44397</c:v>
                </c:pt>
                <c:pt idx="584">
                  <c:v>44398</c:v>
                </c:pt>
                <c:pt idx="585">
                  <c:v>44399</c:v>
                </c:pt>
                <c:pt idx="586">
                  <c:v>44400</c:v>
                </c:pt>
                <c:pt idx="587">
                  <c:v>44403</c:v>
                </c:pt>
                <c:pt idx="588">
                  <c:v>44404</c:v>
                </c:pt>
                <c:pt idx="589">
                  <c:v>44405</c:v>
                </c:pt>
                <c:pt idx="590">
                  <c:v>44406</c:v>
                </c:pt>
                <c:pt idx="591">
                  <c:v>44407</c:v>
                </c:pt>
                <c:pt idx="592">
                  <c:v>44410</c:v>
                </c:pt>
                <c:pt idx="593">
                  <c:v>44411</c:v>
                </c:pt>
                <c:pt idx="594">
                  <c:v>44412</c:v>
                </c:pt>
                <c:pt idx="595">
                  <c:v>44413</c:v>
                </c:pt>
                <c:pt idx="596">
                  <c:v>44414</c:v>
                </c:pt>
                <c:pt idx="597">
                  <c:v>44417</c:v>
                </c:pt>
                <c:pt idx="598">
                  <c:v>44418</c:v>
                </c:pt>
                <c:pt idx="599">
                  <c:v>44419</c:v>
                </c:pt>
                <c:pt idx="600">
                  <c:v>44420</c:v>
                </c:pt>
                <c:pt idx="601">
                  <c:v>44421</c:v>
                </c:pt>
                <c:pt idx="602">
                  <c:v>44424</c:v>
                </c:pt>
                <c:pt idx="603">
                  <c:v>44425</c:v>
                </c:pt>
                <c:pt idx="604">
                  <c:v>44426</c:v>
                </c:pt>
                <c:pt idx="605">
                  <c:v>44427</c:v>
                </c:pt>
                <c:pt idx="606">
                  <c:v>44428</c:v>
                </c:pt>
                <c:pt idx="607">
                  <c:v>44431</c:v>
                </c:pt>
                <c:pt idx="608">
                  <c:v>44432</c:v>
                </c:pt>
                <c:pt idx="609">
                  <c:v>44433</c:v>
                </c:pt>
                <c:pt idx="610">
                  <c:v>44434</c:v>
                </c:pt>
                <c:pt idx="611">
                  <c:v>44435</c:v>
                </c:pt>
                <c:pt idx="612">
                  <c:v>44438</c:v>
                </c:pt>
                <c:pt idx="613">
                  <c:v>44439</c:v>
                </c:pt>
                <c:pt idx="614">
                  <c:v>44440</c:v>
                </c:pt>
                <c:pt idx="615">
                  <c:v>44441</c:v>
                </c:pt>
                <c:pt idx="616">
                  <c:v>44442</c:v>
                </c:pt>
                <c:pt idx="617">
                  <c:v>44446</c:v>
                </c:pt>
                <c:pt idx="618">
                  <c:v>44447</c:v>
                </c:pt>
                <c:pt idx="619">
                  <c:v>44448</c:v>
                </c:pt>
                <c:pt idx="620">
                  <c:v>44449</c:v>
                </c:pt>
                <c:pt idx="621">
                  <c:v>44452</c:v>
                </c:pt>
                <c:pt idx="622">
                  <c:v>44453</c:v>
                </c:pt>
                <c:pt idx="623">
                  <c:v>44454</c:v>
                </c:pt>
                <c:pt idx="624">
                  <c:v>44455</c:v>
                </c:pt>
                <c:pt idx="625">
                  <c:v>44456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</c:numCache>
            </c:numRef>
          </c:cat>
          <c:val>
            <c:numRef>
              <c:f>Sheet2!$BR$3:$BR$659</c:f>
              <c:numCache>
                <c:formatCode>General</c:formatCode>
                <c:ptCount val="631"/>
                <c:pt idx="0">
                  <c:v>100</c:v>
                </c:pt>
                <c:pt idx="1">
                  <c:v>99.887185467393238</c:v>
                </c:pt>
                <c:pt idx="2">
                  <c:v>100.0244645586839</c:v>
                </c:pt>
                <c:pt idx="3">
                  <c:v>100.07465629063118</c:v>
                </c:pt>
                <c:pt idx="4">
                  <c:v>99.751157111361209</c:v>
                </c:pt>
                <c:pt idx="5">
                  <c:v>99.448813753175088</c:v>
                </c:pt>
                <c:pt idx="6">
                  <c:v>99.719588578526185</c:v>
                </c:pt>
                <c:pt idx="7">
                  <c:v>99.48569555047952</c:v>
                </c:pt>
                <c:pt idx="8">
                  <c:v>99.36426888082751</c:v>
                </c:pt>
                <c:pt idx="9">
                  <c:v>98.853837968675649</c:v>
                </c:pt>
                <c:pt idx="10">
                  <c:v>98.322573776999874</c:v>
                </c:pt>
                <c:pt idx="11">
                  <c:v>98.781030437054525</c:v>
                </c:pt>
                <c:pt idx="12">
                  <c:v>98.588608308653519</c:v>
                </c:pt>
                <c:pt idx="13">
                  <c:v>98.298343138765986</c:v>
                </c:pt>
                <c:pt idx="14">
                  <c:v>97.66605866372106</c:v>
                </c:pt>
                <c:pt idx="15">
                  <c:v>96.33329574177661</c:v>
                </c:pt>
                <c:pt idx="16">
                  <c:v>95.796786544081939</c:v>
                </c:pt>
                <c:pt idx="17">
                  <c:v>94.777716782029685</c:v>
                </c:pt>
                <c:pt idx="18">
                  <c:v>94.017829025751396</c:v>
                </c:pt>
                <c:pt idx="19">
                  <c:v>92.864825956125898</c:v>
                </c:pt>
                <c:pt idx="20">
                  <c:v>92.746534283712805</c:v>
                </c:pt>
                <c:pt idx="21">
                  <c:v>93.294887545444169</c:v>
                </c:pt>
                <c:pt idx="22">
                  <c:v>93.516580765086587</c:v>
                </c:pt>
                <c:pt idx="23">
                  <c:v>93.708509298177617</c:v>
                </c:pt>
                <c:pt idx="24">
                  <c:v>93.588307723191321</c:v>
                </c:pt>
                <c:pt idx="25">
                  <c:v>93.778172938950618</c:v>
                </c:pt>
                <c:pt idx="26">
                  <c:v>95.335094833684991</c:v>
                </c:pt>
                <c:pt idx="27">
                  <c:v>96.326149726793687</c:v>
                </c:pt>
                <c:pt idx="28">
                  <c:v>97.120949345941185</c:v>
                </c:pt>
                <c:pt idx="29">
                  <c:v>97.230378536798</c:v>
                </c:pt>
                <c:pt idx="30">
                  <c:v>97.509219865683008</c:v>
                </c:pt>
                <c:pt idx="31">
                  <c:v>97.934650108016399</c:v>
                </c:pt>
                <c:pt idx="32">
                  <c:v>97.991162324202008</c:v>
                </c:pt>
                <c:pt idx="33">
                  <c:v>98.014657016275564</c:v>
                </c:pt>
                <c:pt idx="34">
                  <c:v>97.869170910366549</c:v>
                </c:pt>
                <c:pt idx="35">
                  <c:v>98.221724695607605</c:v>
                </c:pt>
                <c:pt idx="36">
                  <c:v>98.930985581580728</c:v>
                </c:pt>
                <c:pt idx="37">
                  <c:v>99.20990917635072</c:v>
                </c:pt>
                <c:pt idx="38">
                  <c:v>99.434190436266988</c:v>
                </c:pt>
                <c:pt idx="39">
                  <c:v>99.581657593622737</c:v>
                </c:pt>
                <c:pt idx="40">
                  <c:v>100.16789985389912</c:v>
                </c:pt>
                <c:pt idx="41">
                  <c:v>101.219033300478</c:v>
                </c:pt>
                <c:pt idx="42">
                  <c:v>101.33986854511896</c:v>
                </c:pt>
                <c:pt idx="43">
                  <c:v>101.36603354335135</c:v>
                </c:pt>
                <c:pt idx="44">
                  <c:v>101.29709473172719</c:v>
                </c:pt>
                <c:pt idx="45">
                  <c:v>101.1877366897439</c:v>
                </c:pt>
                <c:pt idx="46">
                  <c:v>101.17299997931865</c:v>
                </c:pt>
                <c:pt idx="47">
                  <c:v>100.93388862608067</c:v>
                </c:pt>
                <c:pt idx="48">
                  <c:v>100.74103738103635</c:v>
                </c:pt>
                <c:pt idx="49">
                  <c:v>100.32240852632981</c:v>
                </c:pt>
                <c:pt idx="50">
                  <c:v>99.927779076018268</c:v>
                </c:pt>
                <c:pt idx="51">
                  <c:v>100.11801337655888</c:v>
                </c:pt>
                <c:pt idx="52">
                  <c:v>100.30140849163361</c:v>
                </c:pt>
                <c:pt idx="53">
                  <c:v>100.41370364805138</c:v>
                </c:pt>
                <c:pt idx="54">
                  <c:v>100.14804487138593</c:v>
                </c:pt>
                <c:pt idx="55">
                  <c:v>94.494913350251238</c:v>
                </c:pt>
                <c:pt idx="56">
                  <c:v>94.715686081342639</c:v>
                </c:pt>
                <c:pt idx="57">
                  <c:v>95.045872439474792</c:v>
                </c:pt>
                <c:pt idx="58">
                  <c:v>95.105993237588606</c:v>
                </c:pt>
                <c:pt idx="59">
                  <c:v>95.033141237921541</c:v>
                </c:pt>
                <c:pt idx="60">
                  <c:v>94.222877855797663</c:v>
                </c:pt>
                <c:pt idx="61">
                  <c:v>93.757097308576334</c:v>
                </c:pt>
                <c:pt idx="62">
                  <c:v>92.743092456956887</c:v>
                </c:pt>
                <c:pt idx="63">
                  <c:v>91.285481049225169</c:v>
                </c:pt>
                <c:pt idx="64">
                  <c:v>90.155534661420674</c:v>
                </c:pt>
                <c:pt idx="65">
                  <c:v>94.829179651598565</c:v>
                </c:pt>
                <c:pt idx="66">
                  <c:v>93.96542121020623</c:v>
                </c:pt>
                <c:pt idx="67">
                  <c:v>92.349145591150545</c:v>
                </c:pt>
                <c:pt idx="68">
                  <c:v>90.38612149025154</c:v>
                </c:pt>
                <c:pt idx="69">
                  <c:v>88.789905406720365</c:v>
                </c:pt>
                <c:pt idx="70">
                  <c:v>88.407606945548594</c:v>
                </c:pt>
                <c:pt idx="71">
                  <c:v>87.408134251343029</c:v>
                </c:pt>
                <c:pt idx="72">
                  <c:v>86.471799512168488</c:v>
                </c:pt>
                <c:pt idx="73">
                  <c:v>85.430520184570398</c:v>
                </c:pt>
                <c:pt idx="74">
                  <c:v>85.045260151538855</c:v>
                </c:pt>
                <c:pt idx="75">
                  <c:v>85.067129536533244</c:v>
                </c:pt>
                <c:pt idx="76">
                  <c:v>84.692882015079292</c:v>
                </c:pt>
                <c:pt idx="77">
                  <c:v>84.24407492099408</c:v>
                </c:pt>
                <c:pt idx="78">
                  <c:v>83.833194623292968</c:v>
                </c:pt>
                <c:pt idx="79">
                  <c:v>83.598338862051662</c:v>
                </c:pt>
                <c:pt idx="80">
                  <c:v>83.561870617574485</c:v>
                </c:pt>
                <c:pt idx="81">
                  <c:v>82.910873988797107</c:v>
                </c:pt>
                <c:pt idx="82">
                  <c:v>78.863548085300977</c:v>
                </c:pt>
                <c:pt idx="83">
                  <c:v>76.130897726062358</c:v>
                </c:pt>
                <c:pt idx="84">
                  <c:v>75.955277848820629</c:v>
                </c:pt>
                <c:pt idx="85">
                  <c:v>76.055631111500631</c:v>
                </c:pt>
                <c:pt idx="86">
                  <c:v>75.932256741436362</c:v>
                </c:pt>
                <c:pt idx="87">
                  <c:v>75.5037181826916</c:v>
                </c:pt>
                <c:pt idx="88">
                  <c:v>75.197008729414634</c:v>
                </c:pt>
                <c:pt idx="89">
                  <c:v>75.655280847078615</c:v>
                </c:pt>
                <c:pt idx="90">
                  <c:v>75.731361226881091</c:v>
                </c:pt>
                <c:pt idx="91">
                  <c:v>75.88634348400106</c:v>
                </c:pt>
                <c:pt idx="92">
                  <c:v>79.201127256071018</c:v>
                </c:pt>
                <c:pt idx="93">
                  <c:v>81.146915542362834</c:v>
                </c:pt>
                <c:pt idx="94">
                  <c:v>81.199327804712581</c:v>
                </c:pt>
                <c:pt idx="95">
                  <c:v>80.888416121094082</c:v>
                </c:pt>
                <c:pt idx="96">
                  <c:v>80.430246279935758</c:v>
                </c:pt>
                <c:pt idx="97">
                  <c:v>79.680088132109617</c:v>
                </c:pt>
                <c:pt idx="98">
                  <c:v>79.111219537382837</c:v>
                </c:pt>
                <c:pt idx="99">
                  <c:v>79.150836119512718</c:v>
                </c:pt>
                <c:pt idx="100">
                  <c:v>78.87803799807125</c:v>
                </c:pt>
                <c:pt idx="101">
                  <c:v>78.435609845176444</c:v>
                </c:pt>
                <c:pt idx="102">
                  <c:v>77.785246886053741</c:v>
                </c:pt>
                <c:pt idx="103">
                  <c:v>77.421024685557455</c:v>
                </c:pt>
                <c:pt idx="104">
                  <c:v>77.574724039551995</c:v>
                </c:pt>
                <c:pt idx="105">
                  <c:v>77.476976604364197</c:v>
                </c:pt>
                <c:pt idx="106">
                  <c:v>77.311290888585944</c:v>
                </c:pt>
                <c:pt idx="107">
                  <c:v>77.014944713415801</c:v>
                </c:pt>
                <c:pt idx="108">
                  <c:v>78.714464514475239</c:v>
                </c:pt>
                <c:pt idx="109">
                  <c:v>80.895553242467784</c:v>
                </c:pt>
                <c:pt idx="110">
                  <c:v>82.959384180115407</c:v>
                </c:pt>
                <c:pt idx="111">
                  <c:v>84.873495653880312</c:v>
                </c:pt>
                <c:pt idx="112">
                  <c:v>86.695831751027484</c:v>
                </c:pt>
                <c:pt idx="113">
                  <c:v>88.988586412587708</c:v>
                </c:pt>
                <c:pt idx="114">
                  <c:v>91.641098682831654</c:v>
                </c:pt>
                <c:pt idx="115">
                  <c:v>93.882579464018264</c:v>
                </c:pt>
                <c:pt idx="116">
                  <c:v>95.812657189678717</c:v>
                </c:pt>
                <c:pt idx="117">
                  <c:v>97.513548829955482</c:v>
                </c:pt>
                <c:pt idx="118">
                  <c:v>93.736541954339557</c:v>
                </c:pt>
                <c:pt idx="119">
                  <c:v>93.903950806898081</c:v>
                </c:pt>
                <c:pt idx="120">
                  <c:v>94.193975849337534</c:v>
                </c:pt>
                <c:pt idx="121">
                  <c:v>94.123631847461624</c:v>
                </c:pt>
                <c:pt idx="122">
                  <c:v>93.911630438432297</c:v>
                </c:pt>
                <c:pt idx="123">
                  <c:v>93.775638260331917</c:v>
                </c:pt>
                <c:pt idx="124">
                  <c:v>93.403300641451182</c:v>
                </c:pt>
                <c:pt idx="125">
                  <c:v>93.043603064629522</c:v>
                </c:pt>
                <c:pt idx="126">
                  <c:v>92.75946781487508</c:v>
                </c:pt>
                <c:pt idx="127">
                  <c:v>92.437387981518199</c:v>
                </c:pt>
                <c:pt idx="128">
                  <c:v>98.299919530994629</c:v>
                </c:pt>
                <c:pt idx="129">
                  <c:v>98.37542182619984</c:v>
                </c:pt>
                <c:pt idx="130">
                  <c:v>98.170328528107646</c:v>
                </c:pt>
                <c:pt idx="131">
                  <c:v>97.744311307567799</c:v>
                </c:pt>
                <c:pt idx="132">
                  <c:v>97.460616291468199</c:v>
                </c:pt>
                <c:pt idx="133">
                  <c:v>97.521459695328588</c:v>
                </c:pt>
                <c:pt idx="134">
                  <c:v>97.49534138854446</c:v>
                </c:pt>
                <c:pt idx="135">
                  <c:v>97.27904658967941</c:v>
                </c:pt>
                <c:pt idx="136">
                  <c:v>96.63326606269105</c:v>
                </c:pt>
                <c:pt idx="137">
                  <c:v>95.718754017062622</c:v>
                </c:pt>
                <c:pt idx="138">
                  <c:v>96.330167414744565</c:v>
                </c:pt>
                <c:pt idx="139">
                  <c:v>96.458255397678712</c:v>
                </c:pt>
                <c:pt idx="140">
                  <c:v>96.621384200815285</c:v>
                </c:pt>
                <c:pt idx="141">
                  <c:v>96.293994882772907</c:v>
                </c:pt>
                <c:pt idx="142">
                  <c:v>96.050087650780085</c:v>
                </c:pt>
                <c:pt idx="143">
                  <c:v>96.638204239192916</c:v>
                </c:pt>
                <c:pt idx="144">
                  <c:v>96.727429373375898</c:v>
                </c:pt>
                <c:pt idx="145">
                  <c:v>96.38568799350567</c:v>
                </c:pt>
                <c:pt idx="146">
                  <c:v>96.02240629218106</c:v>
                </c:pt>
                <c:pt idx="147">
                  <c:v>95.084010459077106</c:v>
                </c:pt>
                <c:pt idx="148">
                  <c:v>95.902809482619574</c:v>
                </c:pt>
                <c:pt idx="149">
                  <c:v>95.579720224619805</c:v>
                </c:pt>
                <c:pt idx="150">
                  <c:v>95.278916127843942</c:v>
                </c:pt>
                <c:pt idx="151">
                  <c:v>94.781074119498314</c:v>
                </c:pt>
                <c:pt idx="152">
                  <c:v>94.9171263294607</c:v>
                </c:pt>
                <c:pt idx="153">
                  <c:v>94.61393429861775</c:v>
                </c:pt>
                <c:pt idx="154">
                  <c:v>94.485454996879326</c:v>
                </c:pt>
                <c:pt idx="155">
                  <c:v>94.517758808854012</c:v>
                </c:pt>
                <c:pt idx="156">
                  <c:v>94.20108628988369</c:v>
                </c:pt>
                <c:pt idx="157">
                  <c:v>95.40965662971854</c:v>
                </c:pt>
                <c:pt idx="158">
                  <c:v>95.379629581696094</c:v>
                </c:pt>
                <c:pt idx="159">
                  <c:v>95.574046101957592</c:v>
                </c:pt>
                <c:pt idx="160">
                  <c:v>94.520811540207944</c:v>
                </c:pt>
                <c:pt idx="161">
                  <c:v>94.867757904855708</c:v>
                </c:pt>
                <c:pt idx="162">
                  <c:v>95.471789606911258</c:v>
                </c:pt>
                <c:pt idx="163">
                  <c:v>95.678937328725993</c:v>
                </c:pt>
                <c:pt idx="164">
                  <c:v>95.764247051463755</c:v>
                </c:pt>
                <c:pt idx="165">
                  <c:v>95.66071432349888</c:v>
                </c:pt>
                <c:pt idx="166">
                  <c:v>92.782130954489517</c:v>
                </c:pt>
                <c:pt idx="167">
                  <c:v>93.507740517553287</c:v>
                </c:pt>
                <c:pt idx="168">
                  <c:v>93.743830267069484</c:v>
                </c:pt>
                <c:pt idx="169">
                  <c:v>93.925282128536537</c:v>
                </c:pt>
                <c:pt idx="170">
                  <c:v>93.620742715901528</c:v>
                </c:pt>
                <c:pt idx="171">
                  <c:v>94.484078710857418</c:v>
                </c:pt>
                <c:pt idx="172">
                  <c:v>94.36468423090497</c:v>
                </c:pt>
                <c:pt idx="173">
                  <c:v>94.319395749515152</c:v>
                </c:pt>
                <c:pt idx="174">
                  <c:v>94.001615976200867</c:v>
                </c:pt>
                <c:pt idx="175">
                  <c:v>92.324743750939774</c:v>
                </c:pt>
                <c:pt idx="176">
                  <c:v>93.681165896727776</c:v>
                </c:pt>
                <c:pt idx="177">
                  <c:v>90.94172304347147</c:v>
                </c:pt>
                <c:pt idx="178">
                  <c:v>84.942385550653938</c:v>
                </c:pt>
                <c:pt idx="179">
                  <c:v>79.706239789928205</c:v>
                </c:pt>
                <c:pt idx="180">
                  <c:v>78.860046226683053</c:v>
                </c:pt>
                <c:pt idx="181">
                  <c:v>78.520970706167049</c:v>
                </c:pt>
                <c:pt idx="182">
                  <c:v>77.701068875085213</c:v>
                </c:pt>
                <c:pt idx="183">
                  <c:v>76.471113851956773</c:v>
                </c:pt>
                <c:pt idx="184">
                  <c:v>75.954237296545571</c:v>
                </c:pt>
                <c:pt idx="185">
                  <c:v>77.368483465874476</c:v>
                </c:pt>
                <c:pt idx="186">
                  <c:v>78.712534601281362</c:v>
                </c:pt>
                <c:pt idx="187">
                  <c:v>81.149714805854899</c:v>
                </c:pt>
                <c:pt idx="188">
                  <c:v>86.606595499833006</c:v>
                </c:pt>
                <c:pt idx="189">
                  <c:v>91.066704933396551</c:v>
                </c:pt>
                <c:pt idx="190">
                  <c:v>90.5108832633492</c:v>
                </c:pt>
                <c:pt idx="191">
                  <c:v>90.502801195999226</c:v>
                </c:pt>
                <c:pt idx="192">
                  <c:v>90.600210674037854</c:v>
                </c:pt>
                <c:pt idx="193">
                  <c:v>89.996185642189189</c:v>
                </c:pt>
                <c:pt idx="194">
                  <c:v>87.102538722616913</c:v>
                </c:pt>
                <c:pt idx="195">
                  <c:v>83.498848279462933</c:v>
                </c:pt>
                <c:pt idx="196">
                  <c:v>76.516328961070755</c:v>
                </c:pt>
                <c:pt idx="197">
                  <c:v>71.910813464080888</c:v>
                </c:pt>
                <c:pt idx="198">
                  <c:v>67.585522252204839</c:v>
                </c:pt>
                <c:pt idx="199">
                  <c:v>63.691704490105728</c:v>
                </c:pt>
                <c:pt idx="200">
                  <c:v>49.870293194910033</c:v>
                </c:pt>
                <c:pt idx="201">
                  <c:v>46.117581436194634</c:v>
                </c:pt>
                <c:pt idx="202">
                  <c:v>45.424393525427305</c:v>
                </c:pt>
                <c:pt idx="203">
                  <c:v>48.054827410860952</c:v>
                </c:pt>
                <c:pt idx="204">
                  <c:v>58.136029138457886</c:v>
                </c:pt>
                <c:pt idx="205">
                  <c:v>62.236387633544624</c:v>
                </c:pt>
                <c:pt idx="206">
                  <c:v>66.107651202741877</c:v>
                </c:pt>
                <c:pt idx="207">
                  <c:v>70.008910692329408</c:v>
                </c:pt>
                <c:pt idx="208">
                  <c:v>74.22254486424697</c:v>
                </c:pt>
                <c:pt idx="209">
                  <c:v>80.814570260600206</c:v>
                </c:pt>
                <c:pt idx="210">
                  <c:v>84.383382191919452</c:v>
                </c:pt>
                <c:pt idx="211">
                  <c:v>84.030148045575459</c:v>
                </c:pt>
                <c:pt idx="212">
                  <c:v>84.991387113879924</c:v>
                </c:pt>
                <c:pt idx="213">
                  <c:v>85.342884783029859</c:v>
                </c:pt>
                <c:pt idx="214">
                  <c:v>85.540071662553558</c:v>
                </c:pt>
                <c:pt idx="215">
                  <c:v>85.456176023676747</c:v>
                </c:pt>
                <c:pt idx="216">
                  <c:v>85.813696889649535</c:v>
                </c:pt>
                <c:pt idx="217">
                  <c:v>85.679258869754861</c:v>
                </c:pt>
                <c:pt idx="218">
                  <c:v>85.603627617216404</c:v>
                </c:pt>
                <c:pt idx="219">
                  <c:v>85.6865271718641</c:v>
                </c:pt>
                <c:pt idx="220">
                  <c:v>85.753911825282586</c:v>
                </c:pt>
                <c:pt idx="221">
                  <c:v>90.059977277495548</c:v>
                </c:pt>
                <c:pt idx="222">
                  <c:v>90.397447501553017</c:v>
                </c:pt>
                <c:pt idx="223">
                  <c:v>90.650690799791406</c:v>
                </c:pt>
                <c:pt idx="224">
                  <c:v>90.812690114561065</c:v>
                </c:pt>
                <c:pt idx="225">
                  <c:v>90.942443425815725</c:v>
                </c:pt>
                <c:pt idx="226">
                  <c:v>91.545750298722425</c:v>
                </c:pt>
                <c:pt idx="227">
                  <c:v>91.906973129519926</c:v>
                </c:pt>
                <c:pt idx="228">
                  <c:v>92.317517693474187</c:v>
                </c:pt>
                <c:pt idx="229">
                  <c:v>92.071433750632465</c:v>
                </c:pt>
                <c:pt idx="230">
                  <c:v>88.071686432892193</c:v>
                </c:pt>
                <c:pt idx="231">
                  <c:v>87.457482665327362</c:v>
                </c:pt>
                <c:pt idx="232">
                  <c:v>86.637912121187782</c:v>
                </c:pt>
                <c:pt idx="233">
                  <c:v>85.822877317734296</c:v>
                </c:pt>
                <c:pt idx="234">
                  <c:v>84.706824970884455</c:v>
                </c:pt>
                <c:pt idx="235">
                  <c:v>85.133985020204989</c:v>
                </c:pt>
                <c:pt idx="236">
                  <c:v>83.397756847220279</c:v>
                </c:pt>
                <c:pt idx="237">
                  <c:v>83.093960050952518</c:v>
                </c:pt>
                <c:pt idx="238">
                  <c:v>82.571896297982178</c:v>
                </c:pt>
                <c:pt idx="239">
                  <c:v>83.925617009979177</c:v>
                </c:pt>
                <c:pt idx="240">
                  <c:v>89.469759573911929</c:v>
                </c:pt>
                <c:pt idx="241">
                  <c:v>91.687741216220402</c:v>
                </c:pt>
                <c:pt idx="242">
                  <c:v>93.524347109310384</c:v>
                </c:pt>
                <c:pt idx="243">
                  <c:v>95.00341879601379</c:v>
                </c:pt>
                <c:pt idx="244">
                  <c:v>95.858016819942023</c:v>
                </c:pt>
                <c:pt idx="245">
                  <c:v>96.117018730129942</c:v>
                </c:pt>
                <c:pt idx="246">
                  <c:v>95.966612234937415</c:v>
                </c:pt>
                <c:pt idx="247">
                  <c:v>97.249361945610701</c:v>
                </c:pt>
                <c:pt idx="248">
                  <c:v>96.627667535706919</c:v>
                </c:pt>
                <c:pt idx="249">
                  <c:v>93.642009558873397</c:v>
                </c:pt>
                <c:pt idx="250">
                  <c:v>87.927147496361741</c:v>
                </c:pt>
                <c:pt idx="251">
                  <c:v>81.596027242562741</c:v>
                </c:pt>
                <c:pt idx="252">
                  <c:v>75.43847911248983</c:v>
                </c:pt>
                <c:pt idx="253">
                  <c:v>68.845197493838739</c:v>
                </c:pt>
                <c:pt idx="254">
                  <c:v>62.70284631846657</c:v>
                </c:pt>
                <c:pt idx="255">
                  <c:v>57.390829177754291</c:v>
                </c:pt>
                <c:pt idx="256">
                  <c:v>51.75307693030868</c:v>
                </c:pt>
                <c:pt idx="257">
                  <c:v>46.288031903095593</c:v>
                </c:pt>
                <c:pt idx="258">
                  <c:v>40.967692567585225</c:v>
                </c:pt>
                <c:pt idx="259">
                  <c:v>36.040041652181046</c:v>
                </c:pt>
                <c:pt idx="260">
                  <c:v>33.797675956880177</c:v>
                </c:pt>
                <c:pt idx="261">
                  <c:v>33.736430117204023</c:v>
                </c:pt>
                <c:pt idx="262">
                  <c:v>33.962776917854292</c:v>
                </c:pt>
                <c:pt idx="263">
                  <c:v>34.145207076332071</c:v>
                </c:pt>
                <c:pt idx="264">
                  <c:v>34.357286304441793</c:v>
                </c:pt>
                <c:pt idx="265">
                  <c:v>34.72978623169022</c:v>
                </c:pt>
                <c:pt idx="266">
                  <c:v>35.112865107068288</c:v>
                </c:pt>
                <c:pt idx="267">
                  <c:v>35.538021870919138</c:v>
                </c:pt>
                <c:pt idx="268">
                  <c:v>36.014018951695682</c:v>
                </c:pt>
                <c:pt idx="269">
                  <c:v>36.374305730126089</c:v>
                </c:pt>
                <c:pt idx="270">
                  <c:v>37.072769774544447</c:v>
                </c:pt>
                <c:pt idx="271">
                  <c:v>37.810325678150576</c:v>
                </c:pt>
                <c:pt idx="272">
                  <c:v>37.702081560718135</c:v>
                </c:pt>
                <c:pt idx="273">
                  <c:v>37.65571250581192</c:v>
                </c:pt>
                <c:pt idx="274">
                  <c:v>37.439884621429272</c:v>
                </c:pt>
                <c:pt idx="275">
                  <c:v>37.831770393306194</c:v>
                </c:pt>
                <c:pt idx="276">
                  <c:v>38.135218115413309</c:v>
                </c:pt>
                <c:pt idx="277">
                  <c:v>38.402624486284289</c:v>
                </c:pt>
                <c:pt idx="278">
                  <c:v>38.786343701523919</c:v>
                </c:pt>
                <c:pt idx="279">
                  <c:v>38.926471407896905</c:v>
                </c:pt>
                <c:pt idx="280">
                  <c:v>39.468623600621626</c:v>
                </c:pt>
                <c:pt idx="281">
                  <c:v>39.758942132164314</c:v>
                </c:pt>
                <c:pt idx="282">
                  <c:v>39.653979756522403</c:v>
                </c:pt>
                <c:pt idx="283">
                  <c:v>40.110888928578269</c:v>
                </c:pt>
                <c:pt idx="284">
                  <c:v>40.50497364532702</c:v>
                </c:pt>
                <c:pt idx="285">
                  <c:v>41.210899427854486</c:v>
                </c:pt>
                <c:pt idx="286">
                  <c:v>41.794933849649837</c:v>
                </c:pt>
                <c:pt idx="287">
                  <c:v>42.312708659589049</c:v>
                </c:pt>
                <c:pt idx="288">
                  <c:v>43.033918109506835</c:v>
                </c:pt>
                <c:pt idx="289">
                  <c:v>43.16750678972403</c:v>
                </c:pt>
                <c:pt idx="290">
                  <c:v>43.510913497914785</c:v>
                </c:pt>
                <c:pt idx="291">
                  <c:v>43.807219651843582</c:v>
                </c:pt>
                <c:pt idx="292">
                  <c:v>44.03586322706677</c:v>
                </c:pt>
                <c:pt idx="293">
                  <c:v>44.793741027668474</c:v>
                </c:pt>
                <c:pt idx="294">
                  <c:v>44.882225768886507</c:v>
                </c:pt>
                <c:pt idx="295">
                  <c:v>45.198813798569539</c:v>
                </c:pt>
                <c:pt idx="296">
                  <c:v>45.466195712015249</c:v>
                </c:pt>
                <c:pt idx="297">
                  <c:v>45.865816700483812</c:v>
                </c:pt>
                <c:pt idx="298">
                  <c:v>46.340904409720835</c:v>
                </c:pt>
                <c:pt idx="299">
                  <c:v>44.971753285781894</c:v>
                </c:pt>
                <c:pt idx="300">
                  <c:v>45.648367955826572</c:v>
                </c:pt>
                <c:pt idx="301">
                  <c:v>46.48736881264059</c:v>
                </c:pt>
                <c:pt idx="302">
                  <c:v>47.084576893046311</c:v>
                </c:pt>
                <c:pt idx="303">
                  <c:v>47.646415089709627</c:v>
                </c:pt>
                <c:pt idx="304">
                  <c:v>48.597626613654128</c:v>
                </c:pt>
                <c:pt idx="305">
                  <c:v>49.484270534890598</c:v>
                </c:pt>
                <c:pt idx="306">
                  <c:v>50.22491474428741</c:v>
                </c:pt>
                <c:pt idx="307">
                  <c:v>50.739318876344207</c:v>
                </c:pt>
                <c:pt idx="308">
                  <c:v>50.762150994533222</c:v>
                </c:pt>
                <c:pt idx="309">
                  <c:v>52.688197691829011</c:v>
                </c:pt>
                <c:pt idx="310">
                  <c:v>53.149567008892873</c:v>
                </c:pt>
                <c:pt idx="311">
                  <c:v>53.325424790180399</c:v>
                </c:pt>
                <c:pt idx="312">
                  <c:v>53.565232068337366</c:v>
                </c:pt>
                <c:pt idx="313">
                  <c:v>53.680128605442761</c:v>
                </c:pt>
                <c:pt idx="314">
                  <c:v>54.021741027979751</c:v>
                </c:pt>
                <c:pt idx="315">
                  <c:v>54.058155910801801</c:v>
                </c:pt>
                <c:pt idx="316">
                  <c:v>53.809521725525308</c:v>
                </c:pt>
                <c:pt idx="317">
                  <c:v>53.683968421209862</c:v>
                </c:pt>
                <c:pt idx="318">
                  <c:v>53.132749193917547</c:v>
                </c:pt>
                <c:pt idx="319">
                  <c:v>53.238523111397896</c:v>
                </c:pt>
                <c:pt idx="320">
                  <c:v>53.161233200745805</c:v>
                </c:pt>
                <c:pt idx="321">
                  <c:v>53.034041248937392</c:v>
                </c:pt>
                <c:pt idx="322">
                  <c:v>52.886353974754236</c:v>
                </c:pt>
                <c:pt idx="323">
                  <c:v>52.460149988421442</c:v>
                </c:pt>
                <c:pt idx="324">
                  <c:v>52.607021273961557</c:v>
                </c:pt>
                <c:pt idx="325">
                  <c:v>52.904419118418247</c:v>
                </c:pt>
                <c:pt idx="326">
                  <c:v>53.07774666789166</c:v>
                </c:pt>
                <c:pt idx="327">
                  <c:v>52.400086998767343</c:v>
                </c:pt>
                <c:pt idx="328">
                  <c:v>52.031807089078832</c:v>
                </c:pt>
                <c:pt idx="329">
                  <c:v>52.498834964988838</c:v>
                </c:pt>
                <c:pt idx="330">
                  <c:v>52.651660521880622</c:v>
                </c:pt>
                <c:pt idx="331">
                  <c:v>52.80537543969124</c:v>
                </c:pt>
                <c:pt idx="332">
                  <c:v>52.882171755033376</c:v>
                </c:pt>
                <c:pt idx="333">
                  <c:v>53.324426482548994</c:v>
                </c:pt>
                <c:pt idx="334">
                  <c:v>53.457970694720245</c:v>
                </c:pt>
                <c:pt idx="335">
                  <c:v>53.294512828043693</c:v>
                </c:pt>
                <c:pt idx="336">
                  <c:v>53.232099702161548</c:v>
                </c:pt>
                <c:pt idx="337">
                  <c:v>53.668337903061186</c:v>
                </c:pt>
                <c:pt idx="338">
                  <c:v>53.935344061518698</c:v>
                </c:pt>
                <c:pt idx="339">
                  <c:v>53.899344954926207</c:v>
                </c:pt>
                <c:pt idx="340">
                  <c:v>53.753540902488702</c:v>
                </c:pt>
                <c:pt idx="341">
                  <c:v>53.612388207656743</c:v>
                </c:pt>
                <c:pt idx="342">
                  <c:v>53.168710502670969</c:v>
                </c:pt>
                <c:pt idx="343">
                  <c:v>53.14483560880462</c:v>
                </c:pt>
                <c:pt idx="344">
                  <c:v>52.950121152635312</c:v>
                </c:pt>
                <c:pt idx="345">
                  <c:v>52.728343443705604</c:v>
                </c:pt>
                <c:pt idx="346">
                  <c:v>52.5258559731056</c:v>
                </c:pt>
                <c:pt idx="347">
                  <c:v>52.453155164794744</c:v>
                </c:pt>
                <c:pt idx="348">
                  <c:v>52.991449754533981</c:v>
                </c:pt>
                <c:pt idx="349">
                  <c:v>53.218299044103389</c:v>
                </c:pt>
                <c:pt idx="350">
                  <c:v>53.402861445384104</c:v>
                </c:pt>
                <c:pt idx="351">
                  <c:v>53.811845180925786</c:v>
                </c:pt>
                <c:pt idx="352">
                  <c:v>53.876257145473026</c:v>
                </c:pt>
                <c:pt idx="353">
                  <c:v>54.389169374588462</c:v>
                </c:pt>
                <c:pt idx="354">
                  <c:v>54.771899175805892</c:v>
                </c:pt>
                <c:pt idx="355">
                  <c:v>55.169174474850998</c:v>
                </c:pt>
                <c:pt idx="356">
                  <c:v>55.689795239730508</c:v>
                </c:pt>
                <c:pt idx="357">
                  <c:v>55.863865405571161</c:v>
                </c:pt>
                <c:pt idx="358">
                  <c:v>56.049010338253716</c:v>
                </c:pt>
                <c:pt idx="359">
                  <c:v>55.891684615112595</c:v>
                </c:pt>
                <c:pt idx="360">
                  <c:v>55.559377131189002</c:v>
                </c:pt>
                <c:pt idx="361">
                  <c:v>55.351873665006728</c:v>
                </c:pt>
                <c:pt idx="362">
                  <c:v>54.640956344322262</c:v>
                </c:pt>
                <c:pt idx="363">
                  <c:v>54.469062889330473</c:v>
                </c:pt>
                <c:pt idx="364">
                  <c:v>54.270288500566657</c:v>
                </c:pt>
                <c:pt idx="365">
                  <c:v>53.930105725706703</c:v>
                </c:pt>
                <c:pt idx="366">
                  <c:v>53.575768771823363</c:v>
                </c:pt>
                <c:pt idx="367">
                  <c:v>52.863001580427699</c:v>
                </c:pt>
                <c:pt idx="368">
                  <c:v>53.13950166669386</c:v>
                </c:pt>
                <c:pt idx="369">
                  <c:v>53.354131137238362</c:v>
                </c:pt>
                <c:pt idx="370">
                  <c:v>53.616388108389238</c:v>
                </c:pt>
                <c:pt idx="371">
                  <c:v>54.135356885362015</c:v>
                </c:pt>
                <c:pt idx="372">
                  <c:v>52.292663316782537</c:v>
                </c:pt>
                <c:pt idx="373">
                  <c:v>52.834319690795006</c:v>
                </c:pt>
                <c:pt idx="374">
                  <c:v>53.110221681843228</c:v>
                </c:pt>
                <c:pt idx="375">
                  <c:v>53.09023107178993</c:v>
                </c:pt>
                <c:pt idx="376">
                  <c:v>53.088836998549645</c:v>
                </c:pt>
                <c:pt idx="377">
                  <c:v>53.236192985790531</c:v>
                </c:pt>
                <c:pt idx="378">
                  <c:v>53.117990249469329</c:v>
                </c:pt>
                <c:pt idx="379">
                  <c:v>52.986776162905457</c:v>
                </c:pt>
                <c:pt idx="380">
                  <c:v>52.869169298399882</c:v>
                </c:pt>
                <c:pt idx="381">
                  <c:v>52.040545060106474</c:v>
                </c:pt>
                <c:pt idx="382">
                  <c:v>54.199495371426707</c:v>
                </c:pt>
                <c:pt idx="383">
                  <c:v>54.537590371529667</c:v>
                </c:pt>
                <c:pt idx="384">
                  <c:v>54.775111992125211</c:v>
                </c:pt>
                <c:pt idx="385">
                  <c:v>55.260636351744864</c:v>
                </c:pt>
                <c:pt idx="386">
                  <c:v>55.43108014843893</c:v>
                </c:pt>
                <c:pt idx="387">
                  <c:v>56.086461326546214</c:v>
                </c:pt>
                <c:pt idx="388">
                  <c:v>56.4020043571496</c:v>
                </c:pt>
                <c:pt idx="389">
                  <c:v>56.174381323580782</c:v>
                </c:pt>
                <c:pt idx="390">
                  <c:v>55.760728443215179</c:v>
                </c:pt>
                <c:pt idx="391">
                  <c:v>55.160309769892429</c:v>
                </c:pt>
                <c:pt idx="392">
                  <c:v>55.227950114575066</c:v>
                </c:pt>
                <c:pt idx="393">
                  <c:v>54.9151641028201</c:v>
                </c:pt>
                <c:pt idx="394">
                  <c:v>54.312900005590741</c:v>
                </c:pt>
                <c:pt idx="395">
                  <c:v>53.993699478208619</c:v>
                </c:pt>
                <c:pt idx="396">
                  <c:v>53.1356196062831</c:v>
                </c:pt>
                <c:pt idx="397">
                  <c:v>53.10161711495342</c:v>
                </c:pt>
                <c:pt idx="398">
                  <c:v>52.963779512946459</c:v>
                </c:pt>
                <c:pt idx="399">
                  <c:v>52.704590836965586</c:v>
                </c:pt>
                <c:pt idx="400">
                  <c:v>53.036440300015975</c:v>
                </c:pt>
                <c:pt idx="401">
                  <c:v>53.433059695383434</c:v>
                </c:pt>
                <c:pt idx="402">
                  <c:v>53.996767773378622</c:v>
                </c:pt>
                <c:pt idx="403">
                  <c:v>54.152712763693245</c:v>
                </c:pt>
                <c:pt idx="404">
                  <c:v>54.435164897908749</c:v>
                </c:pt>
                <c:pt idx="405">
                  <c:v>54.098297215873799</c:v>
                </c:pt>
                <c:pt idx="406">
                  <c:v>54.542595250100462</c:v>
                </c:pt>
                <c:pt idx="407">
                  <c:v>54.61630770645651</c:v>
                </c:pt>
                <c:pt idx="408">
                  <c:v>54.468240230480546</c:v>
                </c:pt>
                <c:pt idx="409">
                  <c:v>54.525412797148398</c:v>
                </c:pt>
                <c:pt idx="410">
                  <c:v>54.222836648741755</c:v>
                </c:pt>
                <c:pt idx="411">
                  <c:v>54.59484298068022</c:v>
                </c:pt>
                <c:pt idx="412">
                  <c:v>54.599752252952236</c:v>
                </c:pt>
                <c:pt idx="413">
                  <c:v>54.489429254371991</c:v>
                </c:pt>
                <c:pt idx="414">
                  <c:v>54.558481459513303</c:v>
                </c:pt>
                <c:pt idx="415">
                  <c:v>54.068205689184722</c:v>
                </c:pt>
                <c:pt idx="416">
                  <c:v>54.236410519765606</c:v>
                </c:pt>
                <c:pt idx="417">
                  <c:v>53.959685869867442</c:v>
                </c:pt>
                <c:pt idx="418">
                  <c:v>53.779134486330726</c:v>
                </c:pt>
                <c:pt idx="419">
                  <c:v>53.689193416608077</c:v>
                </c:pt>
                <c:pt idx="420">
                  <c:v>53.271556199326042</c:v>
                </c:pt>
                <c:pt idx="421">
                  <c:v>53.157931448334594</c:v>
                </c:pt>
                <c:pt idx="422">
                  <c:v>52.569363509255432</c:v>
                </c:pt>
                <c:pt idx="423">
                  <c:v>52.503186163284283</c:v>
                </c:pt>
                <c:pt idx="424">
                  <c:v>51.981691601302003</c:v>
                </c:pt>
                <c:pt idx="425">
                  <c:v>52.215226661578825</c:v>
                </c:pt>
                <c:pt idx="426">
                  <c:v>51.057280968646843</c:v>
                </c:pt>
                <c:pt idx="427">
                  <c:v>48.677091011752808</c:v>
                </c:pt>
                <c:pt idx="428">
                  <c:v>46.876839969622836</c:v>
                </c:pt>
                <c:pt idx="429">
                  <c:v>46.314759422109134</c:v>
                </c:pt>
                <c:pt idx="430">
                  <c:v>46.342365185030033</c:v>
                </c:pt>
                <c:pt idx="431">
                  <c:v>46.39686299873447</c:v>
                </c:pt>
                <c:pt idx="432">
                  <c:v>46.49093514992515</c:v>
                </c:pt>
                <c:pt idx="433">
                  <c:v>45.981991693910047</c:v>
                </c:pt>
                <c:pt idx="434">
                  <c:v>45.986376243239938</c:v>
                </c:pt>
                <c:pt idx="435">
                  <c:v>45.759711496061186</c:v>
                </c:pt>
                <c:pt idx="436">
                  <c:v>46.682725832073757</c:v>
                </c:pt>
                <c:pt idx="437">
                  <c:v>48.984458592109725</c:v>
                </c:pt>
                <c:pt idx="438">
                  <c:v>50.331120001813403</c:v>
                </c:pt>
                <c:pt idx="439">
                  <c:v>50.584525608419497</c:v>
                </c:pt>
                <c:pt idx="440">
                  <c:v>50.432391529642118</c:v>
                </c:pt>
                <c:pt idx="441">
                  <c:v>50.107777017666528</c:v>
                </c:pt>
                <c:pt idx="442">
                  <c:v>49.974599666874298</c:v>
                </c:pt>
                <c:pt idx="443">
                  <c:v>48.887331486162815</c:v>
                </c:pt>
                <c:pt idx="444">
                  <c:v>49.011401781146084</c:v>
                </c:pt>
                <c:pt idx="445">
                  <c:v>49.04058393629564</c:v>
                </c:pt>
                <c:pt idx="446">
                  <c:v>48.322551728260429</c:v>
                </c:pt>
                <c:pt idx="447">
                  <c:v>44.941028089438149</c:v>
                </c:pt>
                <c:pt idx="448">
                  <c:v>43.983924549406304</c:v>
                </c:pt>
                <c:pt idx="449">
                  <c:v>43.43893751875278</c:v>
                </c:pt>
                <c:pt idx="450">
                  <c:v>42.754645440576184</c:v>
                </c:pt>
                <c:pt idx="451">
                  <c:v>37.933433239939198</c:v>
                </c:pt>
                <c:pt idx="452">
                  <c:v>38.285259972629099</c:v>
                </c:pt>
                <c:pt idx="453">
                  <c:v>37.835650230314641</c:v>
                </c:pt>
                <c:pt idx="454">
                  <c:v>37.207750304599621</c:v>
                </c:pt>
                <c:pt idx="455">
                  <c:v>40.217807898241631</c:v>
                </c:pt>
                <c:pt idx="456">
                  <c:v>40.706233797859014</c:v>
                </c:pt>
                <c:pt idx="457">
                  <c:v>41.031232958432</c:v>
                </c:pt>
                <c:pt idx="458">
                  <c:v>41.326294007074424</c:v>
                </c:pt>
                <c:pt idx="459">
                  <c:v>41.946974545530729</c:v>
                </c:pt>
                <c:pt idx="460">
                  <c:v>44.041292775476307</c:v>
                </c:pt>
                <c:pt idx="461">
                  <c:v>44.552246187167995</c:v>
                </c:pt>
                <c:pt idx="462">
                  <c:v>44.640032780064743</c:v>
                </c:pt>
                <c:pt idx="463">
                  <c:v>44.89875898836781</c:v>
                </c:pt>
                <c:pt idx="464">
                  <c:v>45.099872396348196</c:v>
                </c:pt>
                <c:pt idx="465">
                  <c:v>45.53504781094982</c:v>
                </c:pt>
                <c:pt idx="466">
                  <c:v>45.496467334290394</c:v>
                </c:pt>
                <c:pt idx="467">
                  <c:v>45.183243312282883</c:v>
                </c:pt>
                <c:pt idx="468">
                  <c:v>45.338874802873612</c:v>
                </c:pt>
                <c:pt idx="469">
                  <c:v>44.980199991108613</c:v>
                </c:pt>
                <c:pt idx="470">
                  <c:v>45.250009859862772</c:v>
                </c:pt>
                <c:pt idx="471">
                  <c:v>45.199267372638147</c:v>
                </c:pt>
                <c:pt idx="472">
                  <c:v>45.191952379080668</c:v>
                </c:pt>
                <c:pt idx="473">
                  <c:v>45.079506031306678</c:v>
                </c:pt>
                <c:pt idx="474">
                  <c:v>44.859569299478977</c:v>
                </c:pt>
                <c:pt idx="475">
                  <c:v>44.942293205345202</c:v>
                </c:pt>
                <c:pt idx="476">
                  <c:v>44.932156714272686</c:v>
                </c:pt>
                <c:pt idx="477">
                  <c:v>45.107676538411056</c:v>
                </c:pt>
                <c:pt idx="478">
                  <c:v>45.251128231218217</c:v>
                </c:pt>
                <c:pt idx="479">
                  <c:v>43.548391167034843</c:v>
                </c:pt>
                <c:pt idx="480">
                  <c:v>43.747754757407407</c:v>
                </c:pt>
                <c:pt idx="481">
                  <c:v>44.089562839346549</c:v>
                </c:pt>
                <c:pt idx="482">
                  <c:v>44.090785710609957</c:v>
                </c:pt>
                <c:pt idx="483">
                  <c:v>43.952841385292729</c:v>
                </c:pt>
                <c:pt idx="484">
                  <c:v>44.246539488327016</c:v>
                </c:pt>
                <c:pt idx="485">
                  <c:v>44.403680669077481</c:v>
                </c:pt>
                <c:pt idx="486">
                  <c:v>44.473159767459833</c:v>
                </c:pt>
                <c:pt idx="487">
                  <c:v>44.655821159776515</c:v>
                </c:pt>
                <c:pt idx="488">
                  <c:v>45.773549951958394</c:v>
                </c:pt>
                <c:pt idx="489">
                  <c:v>48.307314752318341</c:v>
                </c:pt>
                <c:pt idx="490">
                  <c:v>49.273987815836939</c:v>
                </c:pt>
                <c:pt idx="491">
                  <c:v>50.431424349642874</c:v>
                </c:pt>
                <c:pt idx="492">
                  <c:v>51.69062155978289</c:v>
                </c:pt>
                <c:pt idx="493">
                  <c:v>52.311442172583916</c:v>
                </c:pt>
                <c:pt idx="494">
                  <c:v>53.18158177856894</c:v>
                </c:pt>
                <c:pt idx="495">
                  <c:v>54.051214448830223</c:v>
                </c:pt>
                <c:pt idx="496">
                  <c:v>54.700681376827198</c:v>
                </c:pt>
                <c:pt idx="497">
                  <c:v>55.395025456789014</c:v>
                </c:pt>
                <c:pt idx="498">
                  <c:v>56.061643710105884</c:v>
                </c:pt>
                <c:pt idx="499">
                  <c:v>55.745306924882435</c:v>
                </c:pt>
                <c:pt idx="500">
                  <c:v>55.808082465338991</c:v>
                </c:pt>
                <c:pt idx="501">
                  <c:v>56.038284645572453</c:v>
                </c:pt>
                <c:pt idx="502">
                  <c:v>55.586965106891526</c:v>
                </c:pt>
                <c:pt idx="503">
                  <c:v>55.149174971188494</c:v>
                </c:pt>
                <c:pt idx="504">
                  <c:v>55.444654019462774</c:v>
                </c:pt>
                <c:pt idx="505">
                  <c:v>54.741153968841466</c:v>
                </c:pt>
                <c:pt idx="506">
                  <c:v>54.194581652350102</c:v>
                </c:pt>
                <c:pt idx="507">
                  <c:v>53.820089556643467</c:v>
                </c:pt>
                <c:pt idx="508">
                  <c:v>53.054554358530517</c:v>
                </c:pt>
                <c:pt idx="509">
                  <c:v>52.71361118008496</c:v>
                </c:pt>
                <c:pt idx="510">
                  <c:v>52.727729784671595</c:v>
                </c:pt>
                <c:pt idx="511">
                  <c:v>52.549148335570116</c:v>
                </c:pt>
                <c:pt idx="512">
                  <c:v>52.316682731798203</c:v>
                </c:pt>
                <c:pt idx="513">
                  <c:v>52.549350665179148</c:v>
                </c:pt>
                <c:pt idx="514">
                  <c:v>52.666410572719641</c:v>
                </c:pt>
                <c:pt idx="515">
                  <c:v>52.729953186968707</c:v>
                </c:pt>
                <c:pt idx="516">
                  <c:v>53.611296517128871</c:v>
                </c:pt>
                <c:pt idx="517">
                  <c:v>54.059894611398136</c:v>
                </c:pt>
                <c:pt idx="518">
                  <c:v>54.703062640687406</c:v>
                </c:pt>
                <c:pt idx="519">
                  <c:v>55.643828620640086</c:v>
                </c:pt>
                <c:pt idx="520">
                  <c:v>56.020074980759141</c:v>
                </c:pt>
                <c:pt idx="521">
                  <c:v>56.562667407138676</c:v>
                </c:pt>
                <c:pt idx="522">
                  <c:v>56.81476787659637</c:v>
                </c:pt>
                <c:pt idx="523">
                  <c:v>57.197517688434459</c:v>
                </c:pt>
                <c:pt idx="524">
                  <c:v>57.4834939152909</c:v>
                </c:pt>
                <c:pt idx="525">
                  <c:v>57.030088825255284</c:v>
                </c:pt>
                <c:pt idx="526">
                  <c:v>56.95671877285298</c:v>
                </c:pt>
                <c:pt idx="527">
                  <c:v>56.494471211881766</c:v>
                </c:pt>
                <c:pt idx="528">
                  <c:v>56.315244976114116</c:v>
                </c:pt>
                <c:pt idx="529">
                  <c:v>55.945090738289146</c:v>
                </c:pt>
                <c:pt idx="530">
                  <c:v>55.243304930838903</c:v>
                </c:pt>
                <c:pt idx="531">
                  <c:v>54.989937122071865</c:v>
                </c:pt>
                <c:pt idx="532">
                  <c:v>54.359951645002162</c:v>
                </c:pt>
                <c:pt idx="533">
                  <c:v>54.008118242105368</c:v>
                </c:pt>
                <c:pt idx="534">
                  <c:v>53.279478181710637</c:v>
                </c:pt>
                <c:pt idx="535">
                  <c:v>52.822960328459075</c:v>
                </c:pt>
                <c:pt idx="536">
                  <c:v>53.002488946939124</c:v>
                </c:pt>
                <c:pt idx="537">
                  <c:v>52.072664329690504</c:v>
                </c:pt>
                <c:pt idx="538">
                  <c:v>52.458073330675944</c:v>
                </c:pt>
                <c:pt idx="539">
                  <c:v>52.784141947753838</c:v>
                </c:pt>
                <c:pt idx="540">
                  <c:v>53.067574602382386</c:v>
                </c:pt>
                <c:pt idx="541">
                  <c:v>53.990202066395263</c:v>
                </c:pt>
                <c:pt idx="542">
                  <c:v>54.317722565173177</c:v>
                </c:pt>
                <c:pt idx="543">
                  <c:v>55.12453522693194</c:v>
                </c:pt>
                <c:pt idx="544">
                  <c:v>55.782806828025464</c:v>
                </c:pt>
                <c:pt idx="545">
                  <c:v>54.238389347810028</c:v>
                </c:pt>
                <c:pt idx="546">
                  <c:v>54.711391505692369</c:v>
                </c:pt>
                <c:pt idx="547">
                  <c:v>55.244874652860659</c:v>
                </c:pt>
                <c:pt idx="548">
                  <c:v>56.707935619622589</c:v>
                </c:pt>
                <c:pt idx="549">
                  <c:v>56.95235868094835</c:v>
                </c:pt>
                <c:pt idx="550">
                  <c:v>56.604487380945002</c:v>
                </c:pt>
                <c:pt idx="551">
                  <c:v>56.197658122229221</c:v>
                </c:pt>
                <c:pt idx="552">
                  <c:v>55.95490038922398</c:v>
                </c:pt>
                <c:pt idx="553">
                  <c:v>55.423367165870253</c:v>
                </c:pt>
                <c:pt idx="554">
                  <c:v>54.686353772424624</c:v>
                </c:pt>
                <c:pt idx="555">
                  <c:v>56.724546658184288</c:v>
                </c:pt>
                <c:pt idx="556">
                  <c:v>56.546941282691229</c:v>
                </c:pt>
                <c:pt idx="557">
                  <c:v>56.432302660252304</c:v>
                </c:pt>
                <c:pt idx="558">
                  <c:v>56.159697974810683</c:v>
                </c:pt>
                <c:pt idx="559">
                  <c:v>55.64463349227163</c:v>
                </c:pt>
                <c:pt idx="560">
                  <c:v>55.873801790436943</c:v>
                </c:pt>
                <c:pt idx="561">
                  <c:v>56.048607902437929</c:v>
                </c:pt>
                <c:pt idx="562">
                  <c:v>56.120643913461961</c:v>
                </c:pt>
                <c:pt idx="563">
                  <c:v>56.095526137711524</c:v>
                </c:pt>
                <c:pt idx="564">
                  <c:v>56.379881504293365</c:v>
                </c:pt>
                <c:pt idx="565">
                  <c:v>56.358541289045718</c:v>
                </c:pt>
                <c:pt idx="566">
                  <c:v>56.154179490309254</c:v>
                </c:pt>
                <c:pt idx="567">
                  <c:v>55.812240227634589</c:v>
                </c:pt>
                <c:pt idx="568">
                  <c:v>53.383633462318713</c:v>
                </c:pt>
                <c:pt idx="569">
                  <c:v>53.300776152314647</c:v>
                </c:pt>
                <c:pt idx="570">
                  <c:v>53.0223483762569</c:v>
                </c:pt>
                <c:pt idx="571">
                  <c:v>52.770165640914215</c:v>
                </c:pt>
                <c:pt idx="572">
                  <c:v>52.674734990920015</c:v>
                </c:pt>
                <c:pt idx="573">
                  <c:v>52.642953678485142</c:v>
                </c:pt>
                <c:pt idx="574">
                  <c:v>52.595299497051208</c:v>
                </c:pt>
                <c:pt idx="575">
                  <c:v>52.528790864137783</c:v>
                </c:pt>
                <c:pt idx="576">
                  <c:v>52.528984300137644</c:v>
                </c:pt>
                <c:pt idx="577">
                  <c:v>52.502098919560993</c:v>
                </c:pt>
                <c:pt idx="578">
                  <c:v>54.866009124835614</c:v>
                </c:pt>
                <c:pt idx="579">
                  <c:v>55.196042068209266</c:v>
                </c:pt>
                <c:pt idx="580">
                  <c:v>55.292419887582035</c:v>
                </c:pt>
                <c:pt idx="581">
                  <c:v>55.286394467356871</c:v>
                </c:pt>
                <c:pt idx="582">
                  <c:v>54.888323190289398</c:v>
                </c:pt>
                <c:pt idx="583">
                  <c:v>55.027728290915817</c:v>
                </c:pt>
                <c:pt idx="584">
                  <c:v>55.010494699710932</c:v>
                </c:pt>
                <c:pt idx="585">
                  <c:v>55.004106864911336</c:v>
                </c:pt>
                <c:pt idx="586">
                  <c:v>54.92251911761894</c:v>
                </c:pt>
                <c:pt idx="587">
                  <c:v>54.645109659813258</c:v>
                </c:pt>
                <c:pt idx="588">
                  <c:v>54.704816905099818</c:v>
                </c:pt>
                <c:pt idx="589">
                  <c:v>54.599014083389598</c:v>
                </c:pt>
                <c:pt idx="590">
                  <c:v>54.492835506691158</c:v>
                </c:pt>
                <c:pt idx="591">
                  <c:v>54.53793944569032</c:v>
                </c:pt>
                <c:pt idx="592">
                  <c:v>54.614893622595552</c:v>
                </c:pt>
                <c:pt idx="593">
                  <c:v>55.473696100267617</c:v>
                </c:pt>
                <c:pt idx="594">
                  <c:v>56.396372479131031</c:v>
                </c:pt>
                <c:pt idx="595">
                  <c:v>57.283661187033644</c:v>
                </c:pt>
                <c:pt idx="596">
                  <c:v>58.295740572263803</c:v>
                </c:pt>
                <c:pt idx="597">
                  <c:v>59.623013913936695</c:v>
                </c:pt>
                <c:pt idx="598">
                  <c:v>61.370508066360856</c:v>
                </c:pt>
                <c:pt idx="599">
                  <c:v>63.277200046660326</c:v>
                </c:pt>
                <c:pt idx="600">
                  <c:v>64.963766305936815</c:v>
                </c:pt>
                <c:pt idx="601">
                  <c:v>66.612156747771948</c:v>
                </c:pt>
                <c:pt idx="602">
                  <c:v>68.155124569689661</c:v>
                </c:pt>
                <c:pt idx="603">
                  <c:v>69.870059218874971</c:v>
                </c:pt>
                <c:pt idx="604">
                  <c:v>71.204509703162927</c:v>
                </c:pt>
                <c:pt idx="605">
                  <c:v>72.195517904823376</c:v>
                </c:pt>
                <c:pt idx="606">
                  <c:v>73.243756481611427</c:v>
                </c:pt>
                <c:pt idx="607">
                  <c:v>73.814410468382775</c:v>
                </c:pt>
                <c:pt idx="608">
                  <c:v>74.384368530235136</c:v>
                </c:pt>
                <c:pt idx="609">
                  <c:v>75.022549468171988</c:v>
                </c:pt>
                <c:pt idx="610">
                  <c:v>75.197386707805137</c:v>
                </c:pt>
                <c:pt idx="611">
                  <c:v>75.383623331015556</c:v>
                </c:pt>
                <c:pt idx="612">
                  <c:v>71.598999079129769</c:v>
                </c:pt>
                <c:pt idx="613">
                  <c:v>71.93936861978267</c:v>
                </c:pt>
                <c:pt idx="614">
                  <c:v>72.254040076685598</c:v>
                </c:pt>
                <c:pt idx="615">
                  <c:v>72.420508430072417</c:v>
                </c:pt>
                <c:pt idx="616">
                  <c:v>72.473029639134722</c:v>
                </c:pt>
                <c:pt idx="617">
                  <c:v>72.230291916750176</c:v>
                </c:pt>
                <c:pt idx="618">
                  <c:v>72.40630088939389</c:v>
                </c:pt>
                <c:pt idx="619">
                  <c:v>72.286810803142671</c:v>
                </c:pt>
                <c:pt idx="620">
                  <c:v>72.312668971858045</c:v>
                </c:pt>
                <c:pt idx="621">
                  <c:v>72.240008184788536</c:v>
                </c:pt>
                <c:pt idx="622">
                  <c:v>76.420618162387115</c:v>
                </c:pt>
                <c:pt idx="623">
                  <c:v>76.3969500449344</c:v>
                </c:pt>
                <c:pt idx="624">
                  <c:v>76.326855064115747</c:v>
                </c:pt>
                <c:pt idx="625">
                  <c:v>76.333858781351651</c:v>
                </c:pt>
                <c:pt idx="626">
                  <c:v>76.32934238426553</c:v>
                </c:pt>
                <c:pt idx="627">
                  <c:v>76.404950340488796</c:v>
                </c:pt>
                <c:pt idx="628">
                  <c:v>76.980571469753073</c:v>
                </c:pt>
                <c:pt idx="629">
                  <c:v>76.8401360603836</c:v>
                </c:pt>
                <c:pt idx="630">
                  <c:v>76.827343662329028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31-4FA0-81CC-3EA35EF95551}"/>
            </c:ext>
          </c:extLst>
        </c:ser>
        <c:ser>
          <c:idx val="1"/>
          <c:order val="1"/>
          <c:tx>
            <c:strRef>
              <c:f>Sheet2!$BS$2</c:f>
              <c:strCache>
                <c:ptCount val="1"/>
                <c:pt idx="0">
                  <c:v>Central Valley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Sheet2!$BL$3:$BL$659</c:f>
              <c:numCache>
                <c:formatCode>m/d/yyyy</c:formatCode>
                <c:ptCount val="631"/>
                <c:pt idx="0">
                  <c:v>43528</c:v>
                </c:pt>
                <c:pt idx="1">
                  <c:v>43529</c:v>
                </c:pt>
                <c:pt idx="2">
                  <c:v>43530</c:v>
                </c:pt>
                <c:pt idx="3">
                  <c:v>43531</c:v>
                </c:pt>
                <c:pt idx="4">
                  <c:v>43532</c:v>
                </c:pt>
                <c:pt idx="5">
                  <c:v>43535</c:v>
                </c:pt>
                <c:pt idx="6">
                  <c:v>43536</c:v>
                </c:pt>
                <c:pt idx="7">
                  <c:v>43537</c:v>
                </c:pt>
                <c:pt idx="8">
                  <c:v>43538</c:v>
                </c:pt>
                <c:pt idx="9">
                  <c:v>43539</c:v>
                </c:pt>
                <c:pt idx="10">
                  <c:v>43542</c:v>
                </c:pt>
                <c:pt idx="11">
                  <c:v>43543</c:v>
                </c:pt>
                <c:pt idx="12">
                  <c:v>43544</c:v>
                </c:pt>
                <c:pt idx="13">
                  <c:v>43545</c:v>
                </c:pt>
                <c:pt idx="14">
                  <c:v>43546</c:v>
                </c:pt>
                <c:pt idx="15">
                  <c:v>43549</c:v>
                </c:pt>
                <c:pt idx="16">
                  <c:v>43550</c:v>
                </c:pt>
                <c:pt idx="17">
                  <c:v>43551</c:v>
                </c:pt>
                <c:pt idx="18">
                  <c:v>43552</c:v>
                </c:pt>
                <c:pt idx="19">
                  <c:v>43553</c:v>
                </c:pt>
                <c:pt idx="20">
                  <c:v>43556</c:v>
                </c:pt>
                <c:pt idx="21">
                  <c:v>43557</c:v>
                </c:pt>
                <c:pt idx="22">
                  <c:v>43558</c:v>
                </c:pt>
                <c:pt idx="23">
                  <c:v>43559</c:v>
                </c:pt>
                <c:pt idx="24">
                  <c:v>43560</c:v>
                </c:pt>
                <c:pt idx="25">
                  <c:v>43563</c:v>
                </c:pt>
                <c:pt idx="26">
                  <c:v>43564</c:v>
                </c:pt>
                <c:pt idx="27">
                  <c:v>43565</c:v>
                </c:pt>
                <c:pt idx="28">
                  <c:v>43566</c:v>
                </c:pt>
                <c:pt idx="29">
                  <c:v>43567</c:v>
                </c:pt>
                <c:pt idx="30">
                  <c:v>43570</c:v>
                </c:pt>
                <c:pt idx="31">
                  <c:v>43571</c:v>
                </c:pt>
                <c:pt idx="32">
                  <c:v>43572</c:v>
                </c:pt>
                <c:pt idx="33">
                  <c:v>43573</c:v>
                </c:pt>
                <c:pt idx="34">
                  <c:v>43574</c:v>
                </c:pt>
                <c:pt idx="35">
                  <c:v>43577</c:v>
                </c:pt>
                <c:pt idx="36">
                  <c:v>43578</c:v>
                </c:pt>
                <c:pt idx="37">
                  <c:v>43579</c:v>
                </c:pt>
                <c:pt idx="38">
                  <c:v>43580</c:v>
                </c:pt>
                <c:pt idx="39">
                  <c:v>43581</c:v>
                </c:pt>
                <c:pt idx="40">
                  <c:v>43584</c:v>
                </c:pt>
                <c:pt idx="41">
                  <c:v>43585</c:v>
                </c:pt>
                <c:pt idx="42">
                  <c:v>43586</c:v>
                </c:pt>
                <c:pt idx="43">
                  <c:v>43587</c:v>
                </c:pt>
                <c:pt idx="44">
                  <c:v>43588</c:v>
                </c:pt>
                <c:pt idx="45">
                  <c:v>43591</c:v>
                </c:pt>
                <c:pt idx="46">
                  <c:v>43592</c:v>
                </c:pt>
                <c:pt idx="47">
                  <c:v>43593</c:v>
                </c:pt>
                <c:pt idx="48">
                  <c:v>43594</c:v>
                </c:pt>
                <c:pt idx="49">
                  <c:v>43595</c:v>
                </c:pt>
                <c:pt idx="50">
                  <c:v>43598</c:v>
                </c:pt>
                <c:pt idx="51">
                  <c:v>43599</c:v>
                </c:pt>
                <c:pt idx="52">
                  <c:v>43600</c:v>
                </c:pt>
                <c:pt idx="53">
                  <c:v>43601</c:v>
                </c:pt>
                <c:pt idx="54">
                  <c:v>43602</c:v>
                </c:pt>
                <c:pt idx="55">
                  <c:v>43605</c:v>
                </c:pt>
                <c:pt idx="56">
                  <c:v>43606</c:v>
                </c:pt>
                <c:pt idx="57">
                  <c:v>43607</c:v>
                </c:pt>
                <c:pt idx="58">
                  <c:v>43608</c:v>
                </c:pt>
                <c:pt idx="59">
                  <c:v>43609</c:v>
                </c:pt>
                <c:pt idx="60">
                  <c:v>43613</c:v>
                </c:pt>
                <c:pt idx="61">
                  <c:v>43614</c:v>
                </c:pt>
                <c:pt idx="62">
                  <c:v>43615</c:v>
                </c:pt>
                <c:pt idx="63">
                  <c:v>43616</c:v>
                </c:pt>
                <c:pt idx="64">
                  <c:v>43619</c:v>
                </c:pt>
                <c:pt idx="65">
                  <c:v>43620</c:v>
                </c:pt>
                <c:pt idx="66">
                  <c:v>43621</c:v>
                </c:pt>
                <c:pt idx="67">
                  <c:v>43622</c:v>
                </c:pt>
                <c:pt idx="68">
                  <c:v>43623</c:v>
                </c:pt>
                <c:pt idx="69">
                  <c:v>43626</c:v>
                </c:pt>
                <c:pt idx="70">
                  <c:v>43627</c:v>
                </c:pt>
                <c:pt idx="71">
                  <c:v>43628</c:v>
                </c:pt>
                <c:pt idx="72">
                  <c:v>43629</c:v>
                </c:pt>
                <c:pt idx="73">
                  <c:v>43630</c:v>
                </c:pt>
                <c:pt idx="74">
                  <c:v>43633</c:v>
                </c:pt>
                <c:pt idx="75">
                  <c:v>43634</c:v>
                </c:pt>
                <c:pt idx="76">
                  <c:v>43635</c:v>
                </c:pt>
                <c:pt idx="77">
                  <c:v>43636</c:v>
                </c:pt>
                <c:pt idx="78">
                  <c:v>43637</c:v>
                </c:pt>
                <c:pt idx="79">
                  <c:v>43640</c:v>
                </c:pt>
                <c:pt idx="80">
                  <c:v>43641</c:v>
                </c:pt>
                <c:pt idx="81">
                  <c:v>43642</c:v>
                </c:pt>
                <c:pt idx="82">
                  <c:v>43643</c:v>
                </c:pt>
                <c:pt idx="83">
                  <c:v>43644</c:v>
                </c:pt>
                <c:pt idx="84">
                  <c:v>43647</c:v>
                </c:pt>
                <c:pt idx="85">
                  <c:v>43648</c:v>
                </c:pt>
                <c:pt idx="86">
                  <c:v>43649</c:v>
                </c:pt>
                <c:pt idx="87">
                  <c:v>43651</c:v>
                </c:pt>
                <c:pt idx="88">
                  <c:v>43654</c:v>
                </c:pt>
                <c:pt idx="89">
                  <c:v>43655</c:v>
                </c:pt>
                <c:pt idx="90">
                  <c:v>43656</c:v>
                </c:pt>
                <c:pt idx="91">
                  <c:v>43657</c:v>
                </c:pt>
                <c:pt idx="92">
                  <c:v>43658</c:v>
                </c:pt>
                <c:pt idx="93">
                  <c:v>43661</c:v>
                </c:pt>
                <c:pt idx="94">
                  <c:v>43662</c:v>
                </c:pt>
                <c:pt idx="95">
                  <c:v>43663</c:v>
                </c:pt>
                <c:pt idx="96">
                  <c:v>43664</c:v>
                </c:pt>
                <c:pt idx="97">
                  <c:v>43665</c:v>
                </c:pt>
                <c:pt idx="98">
                  <c:v>43668</c:v>
                </c:pt>
                <c:pt idx="99">
                  <c:v>43669</c:v>
                </c:pt>
                <c:pt idx="100">
                  <c:v>43670</c:v>
                </c:pt>
                <c:pt idx="101">
                  <c:v>43671</c:v>
                </c:pt>
                <c:pt idx="102">
                  <c:v>43672</c:v>
                </c:pt>
                <c:pt idx="103">
                  <c:v>43675</c:v>
                </c:pt>
                <c:pt idx="104">
                  <c:v>43676</c:v>
                </c:pt>
                <c:pt idx="105">
                  <c:v>43677</c:v>
                </c:pt>
                <c:pt idx="106">
                  <c:v>43678</c:v>
                </c:pt>
                <c:pt idx="107">
                  <c:v>43679</c:v>
                </c:pt>
                <c:pt idx="108">
                  <c:v>43682</c:v>
                </c:pt>
                <c:pt idx="109">
                  <c:v>43683</c:v>
                </c:pt>
                <c:pt idx="110">
                  <c:v>43684</c:v>
                </c:pt>
                <c:pt idx="111">
                  <c:v>43685</c:v>
                </c:pt>
                <c:pt idx="112">
                  <c:v>43686</c:v>
                </c:pt>
                <c:pt idx="113">
                  <c:v>43696</c:v>
                </c:pt>
                <c:pt idx="114">
                  <c:v>43697</c:v>
                </c:pt>
                <c:pt idx="115">
                  <c:v>43698</c:v>
                </c:pt>
                <c:pt idx="116">
                  <c:v>43699</c:v>
                </c:pt>
                <c:pt idx="117">
                  <c:v>43700</c:v>
                </c:pt>
                <c:pt idx="118">
                  <c:v>43703</c:v>
                </c:pt>
                <c:pt idx="119">
                  <c:v>43704</c:v>
                </c:pt>
                <c:pt idx="120">
                  <c:v>43705</c:v>
                </c:pt>
                <c:pt idx="121">
                  <c:v>43706</c:v>
                </c:pt>
                <c:pt idx="122">
                  <c:v>43707</c:v>
                </c:pt>
                <c:pt idx="123">
                  <c:v>43711</c:v>
                </c:pt>
                <c:pt idx="124">
                  <c:v>43712</c:v>
                </c:pt>
                <c:pt idx="125">
                  <c:v>43713</c:v>
                </c:pt>
                <c:pt idx="126">
                  <c:v>43714</c:v>
                </c:pt>
                <c:pt idx="127">
                  <c:v>43717</c:v>
                </c:pt>
                <c:pt idx="128">
                  <c:v>43718</c:v>
                </c:pt>
                <c:pt idx="129">
                  <c:v>43719</c:v>
                </c:pt>
                <c:pt idx="130">
                  <c:v>43720</c:v>
                </c:pt>
                <c:pt idx="131">
                  <c:v>43721</c:v>
                </c:pt>
                <c:pt idx="132">
                  <c:v>43724</c:v>
                </c:pt>
                <c:pt idx="133">
                  <c:v>43725</c:v>
                </c:pt>
                <c:pt idx="134">
                  <c:v>43726</c:v>
                </c:pt>
                <c:pt idx="135">
                  <c:v>43727</c:v>
                </c:pt>
                <c:pt idx="136">
                  <c:v>43728</c:v>
                </c:pt>
                <c:pt idx="137">
                  <c:v>43731</c:v>
                </c:pt>
                <c:pt idx="138">
                  <c:v>43732</c:v>
                </c:pt>
                <c:pt idx="139">
                  <c:v>43733</c:v>
                </c:pt>
                <c:pt idx="140">
                  <c:v>43734</c:v>
                </c:pt>
                <c:pt idx="141">
                  <c:v>43735</c:v>
                </c:pt>
                <c:pt idx="142">
                  <c:v>43738</c:v>
                </c:pt>
                <c:pt idx="143">
                  <c:v>43739</c:v>
                </c:pt>
                <c:pt idx="144">
                  <c:v>43740</c:v>
                </c:pt>
                <c:pt idx="145">
                  <c:v>43741</c:v>
                </c:pt>
                <c:pt idx="146">
                  <c:v>43742</c:v>
                </c:pt>
                <c:pt idx="147">
                  <c:v>43745</c:v>
                </c:pt>
                <c:pt idx="148">
                  <c:v>43746</c:v>
                </c:pt>
                <c:pt idx="149">
                  <c:v>43747</c:v>
                </c:pt>
                <c:pt idx="150">
                  <c:v>43748</c:v>
                </c:pt>
                <c:pt idx="151">
                  <c:v>43749</c:v>
                </c:pt>
                <c:pt idx="152">
                  <c:v>43753</c:v>
                </c:pt>
                <c:pt idx="153">
                  <c:v>43754</c:v>
                </c:pt>
                <c:pt idx="154">
                  <c:v>43755</c:v>
                </c:pt>
                <c:pt idx="155">
                  <c:v>43756</c:v>
                </c:pt>
                <c:pt idx="156">
                  <c:v>43759</c:v>
                </c:pt>
                <c:pt idx="157">
                  <c:v>43760</c:v>
                </c:pt>
                <c:pt idx="158">
                  <c:v>43761</c:v>
                </c:pt>
                <c:pt idx="159">
                  <c:v>43762</c:v>
                </c:pt>
                <c:pt idx="160">
                  <c:v>43763</c:v>
                </c:pt>
                <c:pt idx="161">
                  <c:v>43766</c:v>
                </c:pt>
                <c:pt idx="162">
                  <c:v>43767</c:v>
                </c:pt>
                <c:pt idx="163">
                  <c:v>43768</c:v>
                </c:pt>
                <c:pt idx="164">
                  <c:v>43769</c:v>
                </c:pt>
                <c:pt idx="165">
                  <c:v>43770</c:v>
                </c:pt>
                <c:pt idx="166">
                  <c:v>43773</c:v>
                </c:pt>
                <c:pt idx="167">
                  <c:v>43774</c:v>
                </c:pt>
                <c:pt idx="168">
                  <c:v>43775</c:v>
                </c:pt>
                <c:pt idx="169">
                  <c:v>43776</c:v>
                </c:pt>
                <c:pt idx="170">
                  <c:v>43777</c:v>
                </c:pt>
                <c:pt idx="171">
                  <c:v>43781</c:v>
                </c:pt>
                <c:pt idx="172">
                  <c:v>43782</c:v>
                </c:pt>
                <c:pt idx="173">
                  <c:v>43783</c:v>
                </c:pt>
                <c:pt idx="174">
                  <c:v>43784</c:v>
                </c:pt>
                <c:pt idx="175">
                  <c:v>43787</c:v>
                </c:pt>
                <c:pt idx="176">
                  <c:v>43788</c:v>
                </c:pt>
                <c:pt idx="177">
                  <c:v>43789</c:v>
                </c:pt>
                <c:pt idx="178">
                  <c:v>43790</c:v>
                </c:pt>
                <c:pt idx="179">
                  <c:v>43791</c:v>
                </c:pt>
                <c:pt idx="180">
                  <c:v>43794</c:v>
                </c:pt>
                <c:pt idx="181">
                  <c:v>43795</c:v>
                </c:pt>
                <c:pt idx="182">
                  <c:v>43796</c:v>
                </c:pt>
                <c:pt idx="183">
                  <c:v>43798</c:v>
                </c:pt>
                <c:pt idx="184">
                  <c:v>43801</c:v>
                </c:pt>
                <c:pt idx="185">
                  <c:v>43802</c:v>
                </c:pt>
                <c:pt idx="186">
                  <c:v>43803</c:v>
                </c:pt>
                <c:pt idx="187">
                  <c:v>43804</c:v>
                </c:pt>
                <c:pt idx="188">
                  <c:v>43805</c:v>
                </c:pt>
                <c:pt idx="189">
                  <c:v>43808</c:v>
                </c:pt>
                <c:pt idx="190">
                  <c:v>43809</c:v>
                </c:pt>
                <c:pt idx="191">
                  <c:v>43810</c:v>
                </c:pt>
                <c:pt idx="192">
                  <c:v>43811</c:v>
                </c:pt>
                <c:pt idx="193">
                  <c:v>43812</c:v>
                </c:pt>
                <c:pt idx="194">
                  <c:v>43815</c:v>
                </c:pt>
                <c:pt idx="195">
                  <c:v>43816</c:v>
                </c:pt>
                <c:pt idx="196">
                  <c:v>43817</c:v>
                </c:pt>
                <c:pt idx="197">
                  <c:v>43818</c:v>
                </c:pt>
                <c:pt idx="198">
                  <c:v>43819</c:v>
                </c:pt>
                <c:pt idx="199">
                  <c:v>43822</c:v>
                </c:pt>
                <c:pt idx="200">
                  <c:v>43825</c:v>
                </c:pt>
                <c:pt idx="201">
                  <c:v>43826</c:v>
                </c:pt>
                <c:pt idx="202">
                  <c:v>43829</c:v>
                </c:pt>
                <c:pt idx="203">
                  <c:v>43830</c:v>
                </c:pt>
                <c:pt idx="204">
                  <c:v>43832</c:v>
                </c:pt>
                <c:pt idx="205">
                  <c:v>43833</c:v>
                </c:pt>
                <c:pt idx="206">
                  <c:v>43836</c:v>
                </c:pt>
                <c:pt idx="207">
                  <c:v>43837</c:v>
                </c:pt>
                <c:pt idx="208">
                  <c:v>43838</c:v>
                </c:pt>
                <c:pt idx="209">
                  <c:v>43839</c:v>
                </c:pt>
                <c:pt idx="210">
                  <c:v>43840</c:v>
                </c:pt>
                <c:pt idx="211">
                  <c:v>43843</c:v>
                </c:pt>
                <c:pt idx="212">
                  <c:v>43844</c:v>
                </c:pt>
                <c:pt idx="213">
                  <c:v>43845</c:v>
                </c:pt>
                <c:pt idx="214">
                  <c:v>43846</c:v>
                </c:pt>
                <c:pt idx="215">
                  <c:v>43847</c:v>
                </c:pt>
                <c:pt idx="216">
                  <c:v>43851</c:v>
                </c:pt>
                <c:pt idx="217">
                  <c:v>43852</c:v>
                </c:pt>
                <c:pt idx="218">
                  <c:v>43853</c:v>
                </c:pt>
                <c:pt idx="219">
                  <c:v>43854</c:v>
                </c:pt>
                <c:pt idx="220">
                  <c:v>43857</c:v>
                </c:pt>
                <c:pt idx="221">
                  <c:v>43858</c:v>
                </c:pt>
                <c:pt idx="222">
                  <c:v>43859</c:v>
                </c:pt>
                <c:pt idx="223">
                  <c:v>43860</c:v>
                </c:pt>
                <c:pt idx="224">
                  <c:v>43861</c:v>
                </c:pt>
                <c:pt idx="225">
                  <c:v>43864</c:v>
                </c:pt>
                <c:pt idx="226">
                  <c:v>43865</c:v>
                </c:pt>
                <c:pt idx="227">
                  <c:v>43866</c:v>
                </c:pt>
                <c:pt idx="228">
                  <c:v>43867</c:v>
                </c:pt>
                <c:pt idx="229">
                  <c:v>43868</c:v>
                </c:pt>
                <c:pt idx="230">
                  <c:v>43871</c:v>
                </c:pt>
                <c:pt idx="231">
                  <c:v>43872</c:v>
                </c:pt>
                <c:pt idx="232">
                  <c:v>43873</c:v>
                </c:pt>
                <c:pt idx="233">
                  <c:v>43874</c:v>
                </c:pt>
                <c:pt idx="234">
                  <c:v>43875</c:v>
                </c:pt>
                <c:pt idx="235">
                  <c:v>43879</c:v>
                </c:pt>
                <c:pt idx="236">
                  <c:v>43880</c:v>
                </c:pt>
                <c:pt idx="237">
                  <c:v>43881</c:v>
                </c:pt>
                <c:pt idx="238">
                  <c:v>43882</c:v>
                </c:pt>
                <c:pt idx="239">
                  <c:v>43885</c:v>
                </c:pt>
                <c:pt idx="240">
                  <c:v>43886</c:v>
                </c:pt>
                <c:pt idx="241">
                  <c:v>43887</c:v>
                </c:pt>
                <c:pt idx="242">
                  <c:v>43888</c:v>
                </c:pt>
                <c:pt idx="243">
                  <c:v>43889</c:v>
                </c:pt>
                <c:pt idx="244">
                  <c:v>43892</c:v>
                </c:pt>
                <c:pt idx="245">
                  <c:v>43893</c:v>
                </c:pt>
                <c:pt idx="246">
                  <c:v>43894</c:v>
                </c:pt>
                <c:pt idx="247">
                  <c:v>43895</c:v>
                </c:pt>
                <c:pt idx="248">
                  <c:v>43896</c:v>
                </c:pt>
                <c:pt idx="249">
                  <c:v>43899</c:v>
                </c:pt>
                <c:pt idx="250">
                  <c:v>43900</c:v>
                </c:pt>
                <c:pt idx="251">
                  <c:v>43901</c:v>
                </c:pt>
                <c:pt idx="252">
                  <c:v>43902</c:v>
                </c:pt>
                <c:pt idx="253">
                  <c:v>43903</c:v>
                </c:pt>
                <c:pt idx="254">
                  <c:v>43906</c:v>
                </c:pt>
                <c:pt idx="255">
                  <c:v>43907</c:v>
                </c:pt>
                <c:pt idx="256">
                  <c:v>43908</c:v>
                </c:pt>
                <c:pt idx="257">
                  <c:v>43909</c:v>
                </c:pt>
                <c:pt idx="258">
                  <c:v>43910</c:v>
                </c:pt>
                <c:pt idx="259">
                  <c:v>43913</c:v>
                </c:pt>
                <c:pt idx="260">
                  <c:v>43914</c:v>
                </c:pt>
                <c:pt idx="261">
                  <c:v>43915</c:v>
                </c:pt>
                <c:pt idx="262">
                  <c:v>43916</c:v>
                </c:pt>
                <c:pt idx="263">
                  <c:v>43917</c:v>
                </c:pt>
                <c:pt idx="264">
                  <c:v>43920</c:v>
                </c:pt>
                <c:pt idx="265">
                  <c:v>43921</c:v>
                </c:pt>
                <c:pt idx="266">
                  <c:v>43922</c:v>
                </c:pt>
                <c:pt idx="267">
                  <c:v>43923</c:v>
                </c:pt>
                <c:pt idx="268">
                  <c:v>43924</c:v>
                </c:pt>
                <c:pt idx="269">
                  <c:v>43927</c:v>
                </c:pt>
                <c:pt idx="270">
                  <c:v>43928</c:v>
                </c:pt>
                <c:pt idx="271">
                  <c:v>43929</c:v>
                </c:pt>
                <c:pt idx="272">
                  <c:v>43930</c:v>
                </c:pt>
                <c:pt idx="273">
                  <c:v>43931</c:v>
                </c:pt>
                <c:pt idx="274">
                  <c:v>43934</c:v>
                </c:pt>
                <c:pt idx="275">
                  <c:v>43935</c:v>
                </c:pt>
                <c:pt idx="276">
                  <c:v>43936</c:v>
                </c:pt>
                <c:pt idx="277">
                  <c:v>43937</c:v>
                </c:pt>
                <c:pt idx="278">
                  <c:v>43938</c:v>
                </c:pt>
                <c:pt idx="279">
                  <c:v>43941</c:v>
                </c:pt>
                <c:pt idx="280">
                  <c:v>43942</c:v>
                </c:pt>
                <c:pt idx="281">
                  <c:v>43943</c:v>
                </c:pt>
                <c:pt idx="282">
                  <c:v>43944</c:v>
                </c:pt>
                <c:pt idx="283">
                  <c:v>43945</c:v>
                </c:pt>
                <c:pt idx="284">
                  <c:v>43948</c:v>
                </c:pt>
                <c:pt idx="285">
                  <c:v>43949</c:v>
                </c:pt>
                <c:pt idx="286">
                  <c:v>43950</c:v>
                </c:pt>
                <c:pt idx="287">
                  <c:v>43951</c:v>
                </c:pt>
                <c:pt idx="288">
                  <c:v>43952</c:v>
                </c:pt>
                <c:pt idx="289">
                  <c:v>43955</c:v>
                </c:pt>
                <c:pt idx="290">
                  <c:v>43956</c:v>
                </c:pt>
                <c:pt idx="291">
                  <c:v>43957</c:v>
                </c:pt>
                <c:pt idx="292">
                  <c:v>43958</c:v>
                </c:pt>
                <c:pt idx="293">
                  <c:v>43959</c:v>
                </c:pt>
                <c:pt idx="294">
                  <c:v>43962</c:v>
                </c:pt>
                <c:pt idx="295">
                  <c:v>43963</c:v>
                </c:pt>
                <c:pt idx="296">
                  <c:v>43964</c:v>
                </c:pt>
                <c:pt idx="297">
                  <c:v>43965</c:v>
                </c:pt>
                <c:pt idx="298">
                  <c:v>43966</c:v>
                </c:pt>
                <c:pt idx="299">
                  <c:v>43969</c:v>
                </c:pt>
                <c:pt idx="300">
                  <c:v>43970</c:v>
                </c:pt>
                <c:pt idx="301">
                  <c:v>43971</c:v>
                </c:pt>
                <c:pt idx="302">
                  <c:v>43972</c:v>
                </c:pt>
                <c:pt idx="303">
                  <c:v>43973</c:v>
                </c:pt>
                <c:pt idx="304">
                  <c:v>43977</c:v>
                </c:pt>
                <c:pt idx="305">
                  <c:v>43978</c:v>
                </c:pt>
                <c:pt idx="306">
                  <c:v>43979</c:v>
                </c:pt>
                <c:pt idx="307">
                  <c:v>43980</c:v>
                </c:pt>
                <c:pt idx="308">
                  <c:v>43983</c:v>
                </c:pt>
                <c:pt idx="309">
                  <c:v>43984</c:v>
                </c:pt>
                <c:pt idx="310">
                  <c:v>43985</c:v>
                </c:pt>
                <c:pt idx="311">
                  <c:v>43986</c:v>
                </c:pt>
                <c:pt idx="312">
                  <c:v>43987</c:v>
                </c:pt>
                <c:pt idx="313">
                  <c:v>43990</c:v>
                </c:pt>
                <c:pt idx="314">
                  <c:v>43991</c:v>
                </c:pt>
                <c:pt idx="315">
                  <c:v>43992</c:v>
                </c:pt>
                <c:pt idx="316">
                  <c:v>43993</c:v>
                </c:pt>
                <c:pt idx="317">
                  <c:v>43994</c:v>
                </c:pt>
                <c:pt idx="318">
                  <c:v>43997</c:v>
                </c:pt>
                <c:pt idx="319">
                  <c:v>43998</c:v>
                </c:pt>
                <c:pt idx="320">
                  <c:v>43999</c:v>
                </c:pt>
                <c:pt idx="321">
                  <c:v>44000</c:v>
                </c:pt>
                <c:pt idx="322">
                  <c:v>44001</c:v>
                </c:pt>
                <c:pt idx="323">
                  <c:v>44004</c:v>
                </c:pt>
                <c:pt idx="324">
                  <c:v>44005</c:v>
                </c:pt>
                <c:pt idx="325">
                  <c:v>44006</c:v>
                </c:pt>
                <c:pt idx="326">
                  <c:v>44007</c:v>
                </c:pt>
                <c:pt idx="327">
                  <c:v>44008</c:v>
                </c:pt>
                <c:pt idx="328">
                  <c:v>44011</c:v>
                </c:pt>
                <c:pt idx="329">
                  <c:v>44012</c:v>
                </c:pt>
                <c:pt idx="330">
                  <c:v>44013</c:v>
                </c:pt>
                <c:pt idx="331">
                  <c:v>44014</c:v>
                </c:pt>
                <c:pt idx="332">
                  <c:v>44018</c:v>
                </c:pt>
                <c:pt idx="333">
                  <c:v>44019</c:v>
                </c:pt>
                <c:pt idx="334">
                  <c:v>44020</c:v>
                </c:pt>
                <c:pt idx="335">
                  <c:v>44021</c:v>
                </c:pt>
                <c:pt idx="336">
                  <c:v>44022</c:v>
                </c:pt>
                <c:pt idx="337">
                  <c:v>44025</c:v>
                </c:pt>
                <c:pt idx="338">
                  <c:v>44026</c:v>
                </c:pt>
                <c:pt idx="339">
                  <c:v>44027</c:v>
                </c:pt>
                <c:pt idx="340">
                  <c:v>44028</c:v>
                </c:pt>
                <c:pt idx="341">
                  <c:v>44029</c:v>
                </c:pt>
                <c:pt idx="342">
                  <c:v>44032</c:v>
                </c:pt>
                <c:pt idx="343">
                  <c:v>44033</c:v>
                </c:pt>
                <c:pt idx="344">
                  <c:v>44034</c:v>
                </c:pt>
                <c:pt idx="345">
                  <c:v>44035</c:v>
                </c:pt>
                <c:pt idx="346">
                  <c:v>44036</c:v>
                </c:pt>
                <c:pt idx="347">
                  <c:v>44039</c:v>
                </c:pt>
                <c:pt idx="348">
                  <c:v>44040</c:v>
                </c:pt>
                <c:pt idx="349">
                  <c:v>44041</c:v>
                </c:pt>
                <c:pt idx="350">
                  <c:v>44042</c:v>
                </c:pt>
                <c:pt idx="351">
                  <c:v>44043</c:v>
                </c:pt>
                <c:pt idx="352">
                  <c:v>44046</c:v>
                </c:pt>
                <c:pt idx="353">
                  <c:v>44047</c:v>
                </c:pt>
                <c:pt idx="354">
                  <c:v>44048</c:v>
                </c:pt>
                <c:pt idx="355">
                  <c:v>44049</c:v>
                </c:pt>
                <c:pt idx="356">
                  <c:v>44050</c:v>
                </c:pt>
                <c:pt idx="357">
                  <c:v>44053</c:v>
                </c:pt>
                <c:pt idx="358">
                  <c:v>44054</c:v>
                </c:pt>
                <c:pt idx="359">
                  <c:v>44055</c:v>
                </c:pt>
                <c:pt idx="360">
                  <c:v>44056</c:v>
                </c:pt>
                <c:pt idx="361">
                  <c:v>44057</c:v>
                </c:pt>
                <c:pt idx="362">
                  <c:v>44060</c:v>
                </c:pt>
                <c:pt idx="363">
                  <c:v>44061</c:v>
                </c:pt>
                <c:pt idx="364">
                  <c:v>44062</c:v>
                </c:pt>
                <c:pt idx="365">
                  <c:v>44063</c:v>
                </c:pt>
                <c:pt idx="366">
                  <c:v>44064</c:v>
                </c:pt>
                <c:pt idx="367">
                  <c:v>44067</c:v>
                </c:pt>
                <c:pt idx="368">
                  <c:v>44068</c:v>
                </c:pt>
                <c:pt idx="369">
                  <c:v>44069</c:v>
                </c:pt>
                <c:pt idx="370">
                  <c:v>44070</c:v>
                </c:pt>
                <c:pt idx="371">
                  <c:v>44071</c:v>
                </c:pt>
                <c:pt idx="372">
                  <c:v>44074</c:v>
                </c:pt>
                <c:pt idx="373">
                  <c:v>44075</c:v>
                </c:pt>
                <c:pt idx="374">
                  <c:v>44076</c:v>
                </c:pt>
                <c:pt idx="375">
                  <c:v>44077</c:v>
                </c:pt>
                <c:pt idx="376">
                  <c:v>44078</c:v>
                </c:pt>
                <c:pt idx="377">
                  <c:v>44082</c:v>
                </c:pt>
                <c:pt idx="378">
                  <c:v>44083</c:v>
                </c:pt>
                <c:pt idx="379">
                  <c:v>44084</c:v>
                </c:pt>
                <c:pt idx="380">
                  <c:v>44085</c:v>
                </c:pt>
                <c:pt idx="381">
                  <c:v>44088</c:v>
                </c:pt>
                <c:pt idx="382">
                  <c:v>44089</c:v>
                </c:pt>
                <c:pt idx="383">
                  <c:v>44090</c:v>
                </c:pt>
                <c:pt idx="384">
                  <c:v>44091</c:v>
                </c:pt>
                <c:pt idx="385">
                  <c:v>44092</c:v>
                </c:pt>
                <c:pt idx="386">
                  <c:v>44095</c:v>
                </c:pt>
                <c:pt idx="387">
                  <c:v>44096</c:v>
                </c:pt>
                <c:pt idx="388">
                  <c:v>44097</c:v>
                </c:pt>
                <c:pt idx="389">
                  <c:v>44098</c:v>
                </c:pt>
                <c:pt idx="390">
                  <c:v>44099</c:v>
                </c:pt>
                <c:pt idx="391">
                  <c:v>44102</c:v>
                </c:pt>
                <c:pt idx="392">
                  <c:v>44103</c:v>
                </c:pt>
                <c:pt idx="393">
                  <c:v>44104</c:v>
                </c:pt>
                <c:pt idx="394">
                  <c:v>44105</c:v>
                </c:pt>
                <c:pt idx="395">
                  <c:v>44106</c:v>
                </c:pt>
                <c:pt idx="396">
                  <c:v>44109</c:v>
                </c:pt>
                <c:pt idx="397">
                  <c:v>44110</c:v>
                </c:pt>
                <c:pt idx="398">
                  <c:v>44111</c:v>
                </c:pt>
                <c:pt idx="399">
                  <c:v>44112</c:v>
                </c:pt>
                <c:pt idx="400">
                  <c:v>44113</c:v>
                </c:pt>
                <c:pt idx="401">
                  <c:v>44117</c:v>
                </c:pt>
                <c:pt idx="402">
                  <c:v>44118</c:v>
                </c:pt>
                <c:pt idx="403">
                  <c:v>44119</c:v>
                </c:pt>
                <c:pt idx="404">
                  <c:v>44120</c:v>
                </c:pt>
                <c:pt idx="405">
                  <c:v>44123</c:v>
                </c:pt>
                <c:pt idx="406">
                  <c:v>44124</c:v>
                </c:pt>
                <c:pt idx="407">
                  <c:v>44125</c:v>
                </c:pt>
                <c:pt idx="408">
                  <c:v>44126</c:v>
                </c:pt>
                <c:pt idx="409">
                  <c:v>44127</c:v>
                </c:pt>
                <c:pt idx="410">
                  <c:v>44130</c:v>
                </c:pt>
                <c:pt idx="411">
                  <c:v>44131</c:v>
                </c:pt>
                <c:pt idx="412">
                  <c:v>44132</c:v>
                </c:pt>
                <c:pt idx="413">
                  <c:v>44133</c:v>
                </c:pt>
                <c:pt idx="414">
                  <c:v>44134</c:v>
                </c:pt>
                <c:pt idx="415">
                  <c:v>44137</c:v>
                </c:pt>
                <c:pt idx="416">
                  <c:v>44138</c:v>
                </c:pt>
                <c:pt idx="417">
                  <c:v>44139</c:v>
                </c:pt>
                <c:pt idx="418">
                  <c:v>44140</c:v>
                </c:pt>
                <c:pt idx="419">
                  <c:v>44141</c:v>
                </c:pt>
                <c:pt idx="420">
                  <c:v>44144</c:v>
                </c:pt>
                <c:pt idx="421">
                  <c:v>44145</c:v>
                </c:pt>
                <c:pt idx="422">
                  <c:v>44147</c:v>
                </c:pt>
                <c:pt idx="423">
                  <c:v>44148</c:v>
                </c:pt>
                <c:pt idx="424">
                  <c:v>44151</c:v>
                </c:pt>
                <c:pt idx="425">
                  <c:v>44152</c:v>
                </c:pt>
                <c:pt idx="426">
                  <c:v>44153</c:v>
                </c:pt>
                <c:pt idx="427">
                  <c:v>44154</c:v>
                </c:pt>
                <c:pt idx="428">
                  <c:v>44155</c:v>
                </c:pt>
                <c:pt idx="429">
                  <c:v>44158</c:v>
                </c:pt>
                <c:pt idx="430">
                  <c:v>44159</c:v>
                </c:pt>
                <c:pt idx="431">
                  <c:v>44160</c:v>
                </c:pt>
                <c:pt idx="432">
                  <c:v>44162</c:v>
                </c:pt>
                <c:pt idx="433">
                  <c:v>44165</c:v>
                </c:pt>
                <c:pt idx="434">
                  <c:v>44166</c:v>
                </c:pt>
                <c:pt idx="435">
                  <c:v>44167</c:v>
                </c:pt>
                <c:pt idx="436">
                  <c:v>44168</c:v>
                </c:pt>
                <c:pt idx="437">
                  <c:v>44169</c:v>
                </c:pt>
                <c:pt idx="438">
                  <c:v>44172</c:v>
                </c:pt>
                <c:pt idx="439">
                  <c:v>44173</c:v>
                </c:pt>
                <c:pt idx="440">
                  <c:v>44174</c:v>
                </c:pt>
                <c:pt idx="441">
                  <c:v>44175</c:v>
                </c:pt>
                <c:pt idx="442">
                  <c:v>44176</c:v>
                </c:pt>
                <c:pt idx="443">
                  <c:v>44179</c:v>
                </c:pt>
                <c:pt idx="444">
                  <c:v>44180</c:v>
                </c:pt>
                <c:pt idx="445">
                  <c:v>44181</c:v>
                </c:pt>
                <c:pt idx="446">
                  <c:v>44182</c:v>
                </c:pt>
                <c:pt idx="447">
                  <c:v>44183</c:v>
                </c:pt>
                <c:pt idx="448">
                  <c:v>44186</c:v>
                </c:pt>
                <c:pt idx="449">
                  <c:v>44187</c:v>
                </c:pt>
                <c:pt idx="450">
                  <c:v>44188</c:v>
                </c:pt>
                <c:pt idx="451">
                  <c:v>44193</c:v>
                </c:pt>
                <c:pt idx="452">
                  <c:v>44194</c:v>
                </c:pt>
                <c:pt idx="453">
                  <c:v>44195</c:v>
                </c:pt>
                <c:pt idx="454">
                  <c:v>44196</c:v>
                </c:pt>
                <c:pt idx="455">
                  <c:v>44200</c:v>
                </c:pt>
                <c:pt idx="456">
                  <c:v>44201</c:v>
                </c:pt>
                <c:pt idx="457">
                  <c:v>44202</c:v>
                </c:pt>
                <c:pt idx="458">
                  <c:v>44203</c:v>
                </c:pt>
                <c:pt idx="459">
                  <c:v>44204</c:v>
                </c:pt>
                <c:pt idx="460">
                  <c:v>44207</c:v>
                </c:pt>
                <c:pt idx="461">
                  <c:v>44208</c:v>
                </c:pt>
                <c:pt idx="462">
                  <c:v>44209</c:v>
                </c:pt>
                <c:pt idx="463">
                  <c:v>44210</c:v>
                </c:pt>
                <c:pt idx="464">
                  <c:v>44211</c:v>
                </c:pt>
                <c:pt idx="465">
                  <c:v>44215</c:v>
                </c:pt>
                <c:pt idx="466">
                  <c:v>44216</c:v>
                </c:pt>
                <c:pt idx="467">
                  <c:v>44217</c:v>
                </c:pt>
                <c:pt idx="468">
                  <c:v>44218</c:v>
                </c:pt>
                <c:pt idx="469">
                  <c:v>44221</c:v>
                </c:pt>
                <c:pt idx="470">
                  <c:v>44222</c:v>
                </c:pt>
                <c:pt idx="471">
                  <c:v>44223</c:v>
                </c:pt>
                <c:pt idx="472">
                  <c:v>44224</c:v>
                </c:pt>
                <c:pt idx="473">
                  <c:v>44225</c:v>
                </c:pt>
                <c:pt idx="474">
                  <c:v>44228</c:v>
                </c:pt>
                <c:pt idx="475">
                  <c:v>44229</c:v>
                </c:pt>
                <c:pt idx="476">
                  <c:v>44230</c:v>
                </c:pt>
                <c:pt idx="477">
                  <c:v>44231</c:v>
                </c:pt>
                <c:pt idx="478">
                  <c:v>44232</c:v>
                </c:pt>
                <c:pt idx="479">
                  <c:v>44235</c:v>
                </c:pt>
                <c:pt idx="480">
                  <c:v>44236</c:v>
                </c:pt>
                <c:pt idx="481">
                  <c:v>44237</c:v>
                </c:pt>
                <c:pt idx="482">
                  <c:v>44238</c:v>
                </c:pt>
                <c:pt idx="483">
                  <c:v>44239</c:v>
                </c:pt>
                <c:pt idx="484">
                  <c:v>44243</c:v>
                </c:pt>
                <c:pt idx="485">
                  <c:v>44244</c:v>
                </c:pt>
                <c:pt idx="486">
                  <c:v>44245</c:v>
                </c:pt>
                <c:pt idx="487">
                  <c:v>44246</c:v>
                </c:pt>
                <c:pt idx="488">
                  <c:v>44249</c:v>
                </c:pt>
                <c:pt idx="489">
                  <c:v>44250</c:v>
                </c:pt>
                <c:pt idx="490">
                  <c:v>44251</c:v>
                </c:pt>
                <c:pt idx="491">
                  <c:v>44252</c:v>
                </c:pt>
                <c:pt idx="492">
                  <c:v>44253</c:v>
                </c:pt>
                <c:pt idx="493">
                  <c:v>44263</c:v>
                </c:pt>
                <c:pt idx="494">
                  <c:v>44264</c:v>
                </c:pt>
                <c:pt idx="495">
                  <c:v>44265</c:v>
                </c:pt>
                <c:pt idx="496">
                  <c:v>44266</c:v>
                </c:pt>
                <c:pt idx="497">
                  <c:v>44267</c:v>
                </c:pt>
                <c:pt idx="498">
                  <c:v>44270</c:v>
                </c:pt>
                <c:pt idx="499">
                  <c:v>44271</c:v>
                </c:pt>
                <c:pt idx="500">
                  <c:v>44272</c:v>
                </c:pt>
                <c:pt idx="501">
                  <c:v>44273</c:v>
                </c:pt>
                <c:pt idx="502">
                  <c:v>44274</c:v>
                </c:pt>
                <c:pt idx="503">
                  <c:v>44277</c:v>
                </c:pt>
                <c:pt idx="504">
                  <c:v>44278</c:v>
                </c:pt>
                <c:pt idx="505">
                  <c:v>44279</c:v>
                </c:pt>
                <c:pt idx="506">
                  <c:v>44280</c:v>
                </c:pt>
                <c:pt idx="507">
                  <c:v>44281</c:v>
                </c:pt>
                <c:pt idx="508">
                  <c:v>44287</c:v>
                </c:pt>
                <c:pt idx="509">
                  <c:v>44288</c:v>
                </c:pt>
                <c:pt idx="510">
                  <c:v>44291</c:v>
                </c:pt>
                <c:pt idx="511">
                  <c:v>44292</c:v>
                </c:pt>
                <c:pt idx="512">
                  <c:v>44293</c:v>
                </c:pt>
                <c:pt idx="513">
                  <c:v>44294</c:v>
                </c:pt>
                <c:pt idx="514">
                  <c:v>44295</c:v>
                </c:pt>
                <c:pt idx="515">
                  <c:v>44298</c:v>
                </c:pt>
                <c:pt idx="516">
                  <c:v>44299</c:v>
                </c:pt>
                <c:pt idx="517">
                  <c:v>44300</c:v>
                </c:pt>
                <c:pt idx="518">
                  <c:v>44301</c:v>
                </c:pt>
                <c:pt idx="519">
                  <c:v>44302</c:v>
                </c:pt>
                <c:pt idx="520">
                  <c:v>44305</c:v>
                </c:pt>
                <c:pt idx="521">
                  <c:v>44306</c:v>
                </c:pt>
                <c:pt idx="522">
                  <c:v>44307</c:v>
                </c:pt>
                <c:pt idx="523">
                  <c:v>44308</c:v>
                </c:pt>
                <c:pt idx="524">
                  <c:v>44309</c:v>
                </c:pt>
                <c:pt idx="525">
                  <c:v>44312</c:v>
                </c:pt>
                <c:pt idx="526">
                  <c:v>44313</c:v>
                </c:pt>
                <c:pt idx="527">
                  <c:v>44314</c:v>
                </c:pt>
                <c:pt idx="528">
                  <c:v>44315</c:v>
                </c:pt>
                <c:pt idx="529">
                  <c:v>44316</c:v>
                </c:pt>
                <c:pt idx="530">
                  <c:v>44319</c:v>
                </c:pt>
                <c:pt idx="531">
                  <c:v>44320</c:v>
                </c:pt>
                <c:pt idx="532">
                  <c:v>44321</c:v>
                </c:pt>
                <c:pt idx="533">
                  <c:v>44322</c:v>
                </c:pt>
                <c:pt idx="534">
                  <c:v>44323</c:v>
                </c:pt>
                <c:pt idx="535">
                  <c:v>44326</c:v>
                </c:pt>
                <c:pt idx="536">
                  <c:v>44327</c:v>
                </c:pt>
                <c:pt idx="537">
                  <c:v>44328</c:v>
                </c:pt>
                <c:pt idx="538">
                  <c:v>44329</c:v>
                </c:pt>
                <c:pt idx="539">
                  <c:v>44330</c:v>
                </c:pt>
                <c:pt idx="540">
                  <c:v>44333</c:v>
                </c:pt>
                <c:pt idx="541">
                  <c:v>44334</c:v>
                </c:pt>
                <c:pt idx="542">
                  <c:v>44335</c:v>
                </c:pt>
                <c:pt idx="543">
                  <c:v>44336</c:v>
                </c:pt>
                <c:pt idx="544">
                  <c:v>44337</c:v>
                </c:pt>
                <c:pt idx="545">
                  <c:v>44340</c:v>
                </c:pt>
                <c:pt idx="546">
                  <c:v>44341</c:v>
                </c:pt>
                <c:pt idx="547">
                  <c:v>44342</c:v>
                </c:pt>
                <c:pt idx="548">
                  <c:v>44343</c:v>
                </c:pt>
                <c:pt idx="549">
                  <c:v>44344</c:v>
                </c:pt>
                <c:pt idx="550">
                  <c:v>44348</c:v>
                </c:pt>
                <c:pt idx="551">
                  <c:v>44349</c:v>
                </c:pt>
                <c:pt idx="552">
                  <c:v>44350</c:v>
                </c:pt>
                <c:pt idx="553">
                  <c:v>44351</c:v>
                </c:pt>
                <c:pt idx="554">
                  <c:v>44354</c:v>
                </c:pt>
                <c:pt idx="555">
                  <c:v>44355</c:v>
                </c:pt>
                <c:pt idx="556">
                  <c:v>44356</c:v>
                </c:pt>
                <c:pt idx="557">
                  <c:v>44357</c:v>
                </c:pt>
                <c:pt idx="558">
                  <c:v>44358</c:v>
                </c:pt>
                <c:pt idx="559">
                  <c:v>44361</c:v>
                </c:pt>
                <c:pt idx="560">
                  <c:v>44362</c:v>
                </c:pt>
                <c:pt idx="561">
                  <c:v>44363</c:v>
                </c:pt>
                <c:pt idx="562">
                  <c:v>44364</c:v>
                </c:pt>
                <c:pt idx="563">
                  <c:v>44368</c:v>
                </c:pt>
                <c:pt idx="564">
                  <c:v>44369</c:v>
                </c:pt>
                <c:pt idx="565">
                  <c:v>44370</c:v>
                </c:pt>
                <c:pt idx="566">
                  <c:v>44371</c:v>
                </c:pt>
                <c:pt idx="567">
                  <c:v>44372</c:v>
                </c:pt>
                <c:pt idx="568">
                  <c:v>44375</c:v>
                </c:pt>
                <c:pt idx="569">
                  <c:v>44376</c:v>
                </c:pt>
                <c:pt idx="570">
                  <c:v>44377</c:v>
                </c:pt>
                <c:pt idx="571">
                  <c:v>44378</c:v>
                </c:pt>
                <c:pt idx="572">
                  <c:v>44379</c:v>
                </c:pt>
                <c:pt idx="573">
                  <c:v>44383</c:v>
                </c:pt>
                <c:pt idx="574">
                  <c:v>44384</c:v>
                </c:pt>
                <c:pt idx="575">
                  <c:v>44385</c:v>
                </c:pt>
                <c:pt idx="576">
                  <c:v>44386</c:v>
                </c:pt>
                <c:pt idx="577">
                  <c:v>44389</c:v>
                </c:pt>
                <c:pt idx="578">
                  <c:v>44390</c:v>
                </c:pt>
                <c:pt idx="579">
                  <c:v>44391</c:v>
                </c:pt>
                <c:pt idx="580">
                  <c:v>44392</c:v>
                </c:pt>
                <c:pt idx="581">
                  <c:v>44393</c:v>
                </c:pt>
                <c:pt idx="582">
                  <c:v>44396</c:v>
                </c:pt>
                <c:pt idx="583">
                  <c:v>44397</c:v>
                </c:pt>
                <c:pt idx="584">
                  <c:v>44398</c:v>
                </c:pt>
                <c:pt idx="585">
                  <c:v>44399</c:v>
                </c:pt>
                <c:pt idx="586">
                  <c:v>44400</c:v>
                </c:pt>
                <c:pt idx="587">
                  <c:v>44403</c:v>
                </c:pt>
                <c:pt idx="588">
                  <c:v>44404</c:v>
                </c:pt>
                <c:pt idx="589">
                  <c:v>44405</c:v>
                </c:pt>
                <c:pt idx="590">
                  <c:v>44406</c:v>
                </c:pt>
                <c:pt idx="591">
                  <c:v>44407</c:v>
                </c:pt>
                <c:pt idx="592">
                  <c:v>44410</c:v>
                </c:pt>
                <c:pt idx="593">
                  <c:v>44411</c:v>
                </c:pt>
                <c:pt idx="594">
                  <c:v>44412</c:v>
                </c:pt>
                <c:pt idx="595">
                  <c:v>44413</c:v>
                </c:pt>
                <c:pt idx="596">
                  <c:v>44414</c:v>
                </c:pt>
                <c:pt idx="597">
                  <c:v>44417</c:v>
                </c:pt>
                <c:pt idx="598">
                  <c:v>44418</c:v>
                </c:pt>
                <c:pt idx="599">
                  <c:v>44419</c:v>
                </c:pt>
                <c:pt idx="600">
                  <c:v>44420</c:v>
                </c:pt>
                <c:pt idx="601">
                  <c:v>44421</c:v>
                </c:pt>
                <c:pt idx="602">
                  <c:v>44424</c:v>
                </c:pt>
                <c:pt idx="603">
                  <c:v>44425</c:v>
                </c:pt>
                <c:pt idx="604">
                  <c:v>44426</c:v>
                </c:pt>
                <c:pt idx="605">
                  <c:v>44427</c:v>
                </c:pt>
                <c:pt idx="606">
                  <c:v>44428</c:v>
                </c:pt>
                <c:pt idx="607">
                  <c:v>44431</c:v>
                </c:pt>
                <c:pt idx="608">
                  <c:v>44432</c:v>
                </c:pt>
                <c:pt idx="609">
                  <c:v>44433</c:v>
                </c:pt>
                <c:pt idx="610">
                  <c:v>44434</c:v>
                </c:pt>
                <c:pt idx="611">
                  <c:v>44435</c:v>
                </c:pt>
                <c:pt idx="612">
                  <c:v>44438</c:v>
                </c:pt>
                <c:pt idx="613">
                  <c:v>44439</c:v>
                </c:pt>
                <c:pt idx="614">
                  <c:v>44440</c:v>
                </c:pt>
                <c:pt idx="615">
                  <c:v>44441</c:v>
                </c:pt>
                <c:pt idx="616">
                  <c:v>44442</c:v>
                </c:pt>
                <c:pt idx="617">
                  <c:v>44446</c:v>
                </c:pt>
                <c:pt idx="618">
                  <c:v>44447</c:v>
                </c:pt>
                <c:pt idx="619">
                  <c:v>44448</c:v>
                </c:pt>
                <c:pt idx="620">
                  <c:v>44449</c:v>
                </c:pt>
                <c:pt idx="621">
                  <c:v>44452</c:v>
                </c:pt>
                <c:pt idx="622">
                  <c:v>44453</c:v>
                </c:pt>
                <c:pt idx="623">
                  <c:v>44454</c:v>
                </c:pt>
                <c:pt idx="624">
                  <c:v>44455</c:v>
                </c:pt>
                <c:pt idx="625">
                  <c:v>44456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</c:numCache>
            </c:numRef>
          </c:cat>
          <c:val>
            <c:numRef>
              <c:f>Sheet2!$BS$3:$BS$659</c:f>
              <c:numCache>
                <c:formatCode>General</c:formatCode>
                <c:ptCount val="631"/>
                <c:pt idx="0">
                  <c:v>100</c:v>
                </c:pt>
                <c:pt idx="1">
                  <c:v>99.667849473283169</c:v>
                </c:pt>
                <c:pt idx="2">
                  <c:v>99.605723285811536</c:v>
                </c:pt>
                <c:pt idx="3">
                  <c:v>99.556788383758047</c:v>
                </c:pt>
                <c:pt idx="4">
                  <c:v>99.529005132348217</c:v>
                </c:pt>
                <c:pt idx="5">
                  <c:v>99.024342486528667</c:v>
                </c:pt>
                <c:pt idx="6">
                  <c:v>99.029780309043147</c:v>
                </c:pt>
                <c:pt idx="7">
                  <c:v>98.565202921438853</c:v>
                </c:pt>
                <c:pt idx="8">
                  <c:v>98.269879911997734</c:v>
                </c:pt>
                <c:pt idx="9">
                  <c:v>97.855988953632362</c:v>
                </c:pt>
                <c:pt idx="10">
                  <c:v>97.226665173723987</c:v>
                </c:pt>
                <c:pt idx="11">
                  <c:v>97.481571283209419</c:v>
                </c:pt>
                <c:pt idx="12">
                  <c:v>97.502434062685523</c:v>
                </c:pt>
                <c:pt idx="13">
                  <c:v>97.446819499172861</c:v>
                </c:pt>
                <c:pt idx="14">
                  <c:v>97.402280323378136</c:v>
                </c:pt>
                <c:pt idx="15">
                  <c:v>97.223424520787873</c:v>
                </c:pt>
                <c:pt idx="16">
                  <c:v>97.951820674411792</c:v>
                </c:pt>
                <c:pt idx="17">
                  <c:v>98.343233692592165</c:v>
                </c:pt>
                <c:pt idx="18">
                  <c:v>98.98332980234558</c:v>
                </c:pt>
                <c:pt idx="19">
                  <c:v>99.455555957400605</c:v>
                </c:pt>
                <c:pt idx="20">
                  <c:v>99.909305913728403</c:v>
                </c:pt>
                <c:pt idx="21">
                  <c:v>100.8195471225978</c:v>
                </c:pt>
                <c:pt idx="22">
                  <c:v>101.61205723553283</c:v>
                </c:pt>
                <c:pt idx="23">
                  <c:v>102.15530913570426</c:v>
                </c:pt>
                <c:pt idx="24">
                  <c:v>102.73113975721012</c:v>
                </c:pt>
                <c:pt idx="25">
                  <c:v>101.71923640734786</c:v>
                </c:pt>
                <c:pt idx="26">
                  <c:v>100.94102167203008</c:v>
                </c:pt>
                <c:pt idx="27">
                  <c:v>100.00542347318338</c:v>
                </c:pt>
                <c:pt idx="28">
                  <c:v>98.798771001602077</c:v>
                </c:pt>
                <c:pt idx="29">
                  <c:v>96.900836634306074</c:v>
                </c:pt>
                <c:pt idx="30">
                  <c:v>95.418969731917002</c:v>
                </c:pt>
                <c:pt idx="31">
                  <c:v>95.348622423175087</c:v>
                </c:pt>
                <c:pt idx="32">
                  <c:v>95.10648607042414</c:v>
                </c:pt>
                <c:pt idx="33">
                  <c:v>94.801451433693032</c:v>
                </c:pt>
                <c:pt idx="34">
                  <c:v>94.492573472119517</c:v>
                </c:pt>
                <c:pt idx="35">
                  <c:v>94.423689795150025</c:v>
                </c:pt>
                <c:pt idx="36">
                  <c:v>96.021304141941883</c:v>
                </c:pt>
                <c:pt idx="37">
                  <c:v>97.620037736559695</c:v>
                </c:pt>
                <c:pt idx="38">
                  <c:v>99.080442631405816</c:v>
                </c:pt>
                <c:pt idx="39">
                  <c:v>100.57087780638261</c:v>
                </c:pt>
                <c:pt idx="40">
                  <c:v>102.4467853764635</c:v>
                </c:pt>
                <c:pt idx="41">
                  <c:v>104.20425930735928</c:v>
                </c:pt>
                <c:pt idx="42">
                  <c:v>104.61335644119002</c:v>
                </c:pt>
                <c:pt idx="43">
                  <c:v>104.78974989856312</c:v>
                </c:pt>
                <c:pt idx="44">
                  <c:v>105.23377100840365</c:v>
                </c:pt>
                <c:pt idx="45">
                  <c:v>105.17814611337259</c:v>
                </c:pt>
                <c:pt idx="46">
                  <c:v>105.07040215188539</c:v>
                </c:pt>
                <c:pt idx="47">
                  <c:v>105.00196273020681</c:v>
                </c:pt>
                <c:pt idx="48">
                  <c:v>104.71809737466418</c:v>
                </c:pt>
                <c:pt idx="49">
                  <c:v>104.34461642857559</c:v>
                </c:pt>
                <c:pt idx="50">
                  <c:v>103.70619402480192</c:v>
                </c:pt>
                <c:pt idx="51">
                  <c:v>103.79242776499369</c:v>
                </c:pt>
                <c:pt idx="52">
                  <c:v>103.87736317770737</c:v>
                </c:pt>
                <c:pt idx="53">
                  <c:v>104.05736233499982</c:v>
                </c:pt>
                <c:pt idx="54">
                  <c:v>104.09321614766505</c:v>
                </c:pt>
                <c:pt idx="55">
                  <c:v>98.312190923658918</c:v>
                </c:pt>
                <c:pt idx="56">
                  <c:v>98.470342363388426</c:v>
                </c:pt>
                <c:pt idx="57">
                  <c:v>98.698830780341467</c:v>
                </c:pt>
                <c:pt idx="58">
                  <c:v>98.740917942437463</c:v>
                </c:pt>
                <c:pt idx="59">
                  <c:v>98.896252321484994</c:v>
                </c:pt>
                <c:pt idx="60">
                  <c:v>97.295517856138289</c:v>
                </c:pt>
                <c:pt idx="61">
                  <c:v>96.571736447396844</c:v>
                </c:pt>
                <c:pt idx="62">
                  <c:v>95.514815228054289</c:v>
                </c:pt>
                <c:pt idx="63">
                  <c:v>93.889843020556242</c:v>
                </c:pt>
                <c:pt idx="64">
                  <c:v>92.205323384877019</c:v>
                </c:pt>
                <c:pt idx="65">
                  <c:v>96.423899306863589</c:v>
                </c:pt>
                <c:pt idx="66">
                  <c:v>95.152578417817367</c:v>
                </c:pt>
                <c:pt idx="67">
                  <c:v>93.442605364655847</c:v>
                </c:pt>
                <c:pt idx="68">
                  <c:v>91.474068844497552</c:v>
                </c:pt>
                <c:pt idx="69">
                  <c:v>89.295495999237161</c:v>
                </c:pt>
                <c:pt idx="70">
                  <c:v>88.69371260352662</c:v>
                </c:pt>
                <c:pt idx="71">
                  <c:v>87.752449288760758</c:v>
                </c:pt>
                <c:pt idx="72">
                  <c:v>86.67101482010969</c:v>
                </c:pt>
                <c:pt idx="73">
                  <c:v>85.527109103572087</c:v>
                </c:pt>
                <c:pt idx="74">
                  <c:v>84.858838943159355</c:v>
                </c:pt>
                <c:pt idx="75">
                  <c:v>84.747702799799583</c:v>
                </c:pt>
                <c:pt idx="76">
                  <c:v>84.238338279959109</c:v>
                </c:pt>
                <c:pt idx="77">
                  <c:v>83.872630079541949</c:v>
                </c:pt>
                <c:pt idx="78">
                  <c:v>83.444591828656314</c:v>
                </c:pt>
                <c:pt idx="79">
                  <c:v>82.885498266948048</c:v>
                </c:pt>
                <c:pt idx="80">
                  <c:v>82.893976999709722</c:v>
                </c:pt>
                <c:pt idx="81">
                  <c:v>82.601877424007384</c:v>
                </c:pt>
                <c:pt idx="82">
                  <c:v>79.646598245114689</c:v>
                </c:pt>
                <c:pt idx="83">
                  <c:v>77.63900514158918</c:v>
                </c:pt>
                <c:pt idx="84">
                  <c:v>77.299780066654236</c:v>
                </c:pt>
                <c:pt idx="85">
                  <c:v>77.177899144165139</c:v>
                </c:pt>
                <c:pt idx="86">
                  <c:v>76.929064523655668</c:v>
                </c:pt>
                <c:pt idx="87">
                  <c:v>76.226287091808373</c:v>
                </c:pt>
                <c:pt idx="88">
                  <c:v>75.723066381572622</c:v>
                </c:pt>
                <c:pt idx="89">
                  <c:v>75.955573759180766</c:v>
                </c:pt>
                <c:pt idx="90">
                  <c:v>75.802112828801924</c:v>
                </c:pt>
                <c:pt idx="91">
                  <c:v>75.594053267552482</c:v>
                </c:pt>
                <c:pt idx="92">
                  <c:v>77.821931562426514</c:v>
                </c:pt>
                <c:pt idx="93">
                  <c:v>79.084363901814783</c:v>
                </c:pt>
                <c:pt idx="94">
                  <c:v>79.10545397469555</c:v>
                </c:pt>
                <c:pt idx="95">
                  <c:v>78.988029380473535</c:v>
                </c:pt>
                <c:pt idx="96">
                  <c:v>78.768574154435953</c:v>
                </c:pt>
                <c:pt idx="97">
                  <c:v>78.547414227863442</c:v>
                </c:pt>
                <c:pt idx="98">
                  <c:v>78.162899220130498</c:v>
                </c:pt>
                <c:pt idx="99">
                  <c:v>78.490532331427829</c:v>
                </c:pt>
                <c:pt idx="100">
                  <c:v>78.612926385997156</c:v>
                </c:pt>
                <c:pt idx="101">
                  <c:v>78.710944944836541</c:v>
                </c:pt>
                <c:pt idx="102">
                  <c:v>78.843370903766044</c:v>
                </c:pt>
                <c:pt idx="103">
                  <c:v>78.983972537584322</c:v>
                </c:pt>
                <c:pt idx="104">
                  <c:v>79.572324959383209</c:v>
                </c:pt>
                <c:pt idx="105">
                  <c:v>80.244273140344049</c:v>
                </c:pt>
                <c:pt idx="106">
                  <c:v>80.935544704540348</c:v>
                </c:pt>
                <c:pt idx="107">
                  <c:v>81.454486541931686</c:v>
                </c:pt>
                <c:pt idx="108">
                  <c:v>83.362191081788538</c:v>
                </c:pt>
                <c:pt idx="109">
                  <c:v>85.753162726023689</c:v>
                </c:pt>
                <c:pt idx="110">
                  <c:v>87.766923746030173</c:v>
                </c:pt>
                <c:pt idx="111">
                  <c:v>89.796450663105247</c:v>
                </c:pt>
                <c:pt idx="112">
                  <c:v>91.830344368621354</c:v>
                </c:pt>
                <c:pt idx="113">
                  <c:v>93.920637833048048</c:v>
                </c:pt>
                <c:pt idx="114">
                  <c:v>96.449827974192033</c:v>
                </c:pt>
                <c:pt idx="115">
                  <c:v>98.704451126347593</c:v>
                </c:pt>
                <c:pt idx="116">
                  <c:v>100.58149860729122</c:v>
                </c:pt>
                <c:pt idx="117">
                  <c:v>102.36995676184935</c:v>
                </c:pt>
                <c:pt idx="118">
                  <c:v>98.50941616595297</c:v>
                </c:pt>
                <c:pt idx="119">
                  <c:v>98.792851041562557</c:v>
                </c:pt>
                <c:pt idx="120">
                  <c:v>99.155456342622159</c:v>
                </c:pt>
                <c:pt idx="121">
                  <c:v>99.383789786799298</c:v>
                </c:pt>
                <c:pt idx="122">
                  <c:v>99.423438710554407</c:v>
                </c:pt>
                <c:pt idx="123">
                  <c:v>99.227749420661539</c:v>
                </c:pt>
                <c:pt idx="124">
                  <c:v>98.906421979423754</c:v>
                </c:pt>
                <c:pt idx="125">
                  <c:v>98.485381610330023</c:v>
                </c:pt>
                <c:pt idx="126">
                  <c:v>98.100673747587066</c:v>
                </c:pt>
                <c:pt idx="127">
                  <c:v>97.324239477272457</c:v>
                </c:pt>
                <c:pt idx="128">
                  <c:v>102.77530011066375</c:v>
                </c:pt>
                <c:pt idx="129">
                  <c:v>102.74699863794427</c:v>
                </c:pt>
                <c:pt idx="130">
                  <c:v>102.53586372805299</c:v>
                </c:pt>
                <c:pt idx="131">
                  <c:v>102.30817083801625</c:v>
                </c:pt>
                <c:pt idx="132">
                  <c:v>101.87276965835544</c:v>
                </c:pt>
                <c:pt idx="133">
                  <c:v>101.94001062390035</c:v>
                </c:pt>
                <c:pt idx="134">
                  <c:v>101.92118315354777</c:v>
                </c:pt>
                <c:pt idx="135">
                  <c:v>101.84483323261919</c:v>
                </c:pt>
                <c:pt idx="136">
                  <c:v>101.67226588089116</c:v>
                </c:pt>
                <c:pt idx="137">
                  <c:v>100.97591809732414</c:v>
                </c:pt>
                <c:pt idx="138">
                  <c:v>101.82990763237993</c:v>
                </c:pt>
                <c:pt idx="139">
                  <c:v>102.23839176278599</c:v>
                </c:pt>
                <c:pt idx="140">
                  <c:v>102.65006488853621</c:v>
                </c:pt>
                <c:pt idx="141">
                  <c:v>102.74750488234555</c:v>
                </c:pt>
                <c:pt idx="142">
                  <c:v>102.06544214487741</c:v>
                </c:pt>
                <c:pt idx="143">
                  <c:v>102.60215075006623</c:v>
                </c:pt>
                <c:pt idx="144">
                  <c:v>102.5842978862821</c:v>
                </c:pt>
                <c:pt idx="145">
                  <c:v>102.14292164515034</c:v>
                </c:pt>
                <c:pt idx="146">
                  <c:v>101.69413081765146</c:v>
                </c:pt>
                <c:pt idx="147">
                  <c:v>100.76217620095822</c:v>
                </c:pt>
                <c:pt idx="148">
                  <c:v>101.41142603600835</c:v>
                </c:pt>
                <c:pt idx="149">
                  <c:v>100.86332176603142</c:v>
                </c:pt>
                <c:pt idx="150">
                  <c:v>100.46340246437363</c:v>
                </c:pt>
                <c:pt idx="151">
                  <c:v>100.03195825625758</c:v>
                </c:pt>
                <c:pt idx="152">
                  <c:v>100.24261447246329</c:v>
                </c:pt>
                <c:pt idx="153">
                  <c:v>100.09224955376305</c:v>
                </c:pt>
                <c:pt idx="154">
                  <c:v>100.15321928764307</c:v>
                </c:pt>
                <c:pt idx="155">
                  <c:v>100.61022711610433</c:v>
                </c:pt>
                <c:pt idx="156">
                  <c:v>100.52109021924394</c:v>
                </c:pt>
                <c:pt idx="157">
                  <c:v>101.38971951586343</c:v>
                </c:pt>
                <c:pt idx="158">
                  <c:v>101.34390267562735</c:v>
                </c:pt>
                <c:pt idx="159">
                  <c:v>101.58152071100085</c:v>
                </c:pt>
                <c:pt idx="160">
                  <c:v>100.8476144142337</c:v>
                </c:pt>
                <c:pt idx="161">
                  <c:v>101.22623701264283</c:v>
                </c:pt>
                <c:pt idx="162">
                  <c:v>102.05737667285146</c:v>
                </c:pt>
                <c:pt idx="163">
                  <c:v>102.39075755221509</c:v>
                </c:pt>
                <c:pt idx="164">
                  <c:v>102.77244516774765</c:v>
                </c:pt>
                <c:pt idx="165">
                  <c:v>102.98704802397971</c:v>
                </c:pt>
                <c:pt idx="166">
                  <c:v>99.433140006325985</c:v>
                </c:pt>
                <c:pt idx="167">
                  <c:v>99.927392958596101</c:v>
                </c:pt>
                <c:pt idx="168">
                  <c:v>100.29554972887253</c:v>
                </c:pt>
                <c:pt idx="169">
                  <c:v>100.59865925934297</c:v>
                </c:pt>
                <c:pt idx="170">
                  <c:v>100.59474705771126</c:v>
                </c:pt>
                <c:pt idx="171">
                  <c:v>101.05732013074719</c:v>
                </c:pt>
                <c:pt idx="172">
                  <c:v>100.7580125990456</c:v>
                </c:pt>
                <c:pt idx="173">
                  <c:v>100.57958727638841</c:v>
                </c:pt>
                <c:pt idx="174">
                  <c:v>100.32671991986599</c:v>
                </c:pt>
                <c:pt idx="175">
                  <c:v>98.240889671385332</c:v>
                </c:pt>
                <c:pt idx="176">
                  <c:v>99.963921763796364</c:v>
                </c:pt>
                <c:pt idx="177">
                  <c:v>97.709322718517058</c:v>
                </c:pt>
                <c:pt idx="178">
                  <c:v>91.702343743403787</c:v>
                </c:pt>
                <c:pt idx="179">
                  <c:v>86.911987155121636</c:v>
                </c:pt>
                <c:pt idx="180">
                  <c:v>85.958467215701532</c:v>
                </c:pt>
                <c:pt idx="181">
                  <c:v>85.68468197827157</c:v>
                </c:pt>
                <c:pt idx="182">
                  <c:v>84.865778279680384</c:v>
                </c:pt>
                <c:pt idx="183">
                  <c:v>83.924690600727232</c:v>
                </c:pt>
                <c:pt idx="184">
                  <c:v>83.183765759131347</c:v>
                </c:pt>
                <c:pt idx="185">
                  <c:v>84.715502900806257</c:v>
                </c:pt>
                <c:pt idx="186">
                  <c:v>86.206754265736151</c:v>
                </c:pt>
                <c:pt idx="187">
                  <c:v>88.252890820548643</c:v>
                </c:pt>
                <c:pt idx="188">
                  <c:v>93.75971410254958</c:v>
                </c:pt>
                <c:pt idx="189">
                  <c:v>97.601833601150204</c:v>
                </c:pt>
                <c:pt idx="190">
                  <c:v>96.866604870028652</c:v>
                </c:pt>
                <c:pt idx="191">
                  <c:v>96.746983106228285</c:v>
                </c:pt>
                <c:pt idx="192">
                  <c:v>96.947187269659153</c:v>
                </c:pt>
                <c:pt idx="193">
                  <c:v>96.724766897842613</c:v>
                </c:pt>
                <c:pt idx="194">
                  <c:v>94.007601667206302</c:v>
                </c:pt>
                <c:pt idx="195">
                  <c:v>90.868490337697096</c:v>
                </c:pt>
                <c:pt idx="196">
                  <c:v>83.934019961836626</c:v>
                </c:pt>
                <c:pt idx="197">
                  <c:v>79.547642961940937</c:v>
                </c:pt>
                <c:pt idx="198">
                  <c:v>75.566395792812841</c:v>
                </c:pt>
                <c:pt idx="199">
                  <c:v>71.985784243951159</c:v>
                </c:pt>
                <c:pt idx="200">
                  <c:v>58.757742016578881</c:v>
                </c:pt>
                <c:pt idx="201">
                  <c:v>55.096348325397763</c:v>
                </c:pt>
                <c:pt idx="202">
                  <c:v>53.782251506362648</c:v>
                </c:pt>
                <c:pt idx="203">
                  <c:v>55.740177557130721</c:v>
                </c:pt>
                <c:pt idx="204">
                  <c:v>64.934722683019103</c:v>
                </c:pt>
                <c:pt idx="205">
                  <c:v>68.81127368858607</c:v>
                </c:pt>
                <c:pt idx="206">
                  <c:v>72.330299056303616</c:v>
                </c:pt>
                <c:pt idx="207">
                  <c:v>75.849506947512765</c:v>
                </c:pt>
                <c:pt idx="208">
                  <c:v>79.585604404358435</c:v>
                </c:pt>
                <c:pt idx="209">
                  <c:v>86.446111440039232</c:v>
                </c:pt>
                <c:pt idx="210">
                  <c:v>90.069412822903203</c:v>
                </c:pt>
                <c:pt idx="211">
                  <c:v>89.595509518028976</c:v>
                </c:pt>
                <c:pt idx="212">
                  <c:v>90.932742050586796</c:v>
                </c:pt>
                <c:pt idx="213">
                  <c:v>91.712065702212158</c:v>
                </c:pt>
                <c:pt idx="214">
                  <c:v>92.140293364268345</c:v>
                </c:pt>
                <c:pt idx="215">
                  <c:v>92.675641652868677</c:v>
                </c:pt>
                <c:pt idx="216">
                  <c:v>93.164718514423626</c:v>
                </c:pt>
                <c:pt idx="217">
                  <c:v>93.154159702625378</c:v>
                </c:pt>
                <c:pt idx="218">
                  <c:v>93.278819803562371</c:v>
                </c:pt>
                <c:pt idx="219">
                  <c:v>93.586172144253069</c:v>
                </c:pt>
                <c:pt idx="220">
                  <c:v>93.654618453610581</c:v>
                </c:pt>
                <c:pt idx="221">
                  <c:v>97.911272908556441</c:v>
                </c:pt>
                <c:pt idx="222">
                  <c:v>98.134729876051779</c:v>
                </c:pt>
                <c:pt idx="223">
                  <c:v>98.326265895550449</c:v>
                </c:pt>
                <c:pt idx="224">
                  <c:v>98.449462364715004</c:v>
                </c:pt>
                <c:pt idx="225">
                  <c:v>97.416472385811446</c:v>
                </c:pt>
                <c:pt idx="226">
                  <c:v>97.947691510893819</c:v>
                </c:pt>
                <c:pt idx="227">
                  <c:v>98.282222632638593</c:v>
                </c:pt>
                <c:pt idx="228">
                  <c:v>98.635977266274367</c:v>
                </c:pt>
                <c:pt idx="229">
                  <c:v>98.603033497956702</c:v>
                </c:pt>
                <c:pt idx="230">
                  <c:v>94.593880897647551</c:v>
                </c:pt>
                <c:pt idx="231">
                  <c:v>94.374635745817301</c:v>
                </c:pt>
                <c:pt idx="232">
                  <c:v>94.133060738899047</c:v>
                </c:pt>
                <c:pt idx="233">
                  <c:v>93.88428466366048</c:v>
                </c:pt>
                <c:pt idx="234">
                  <c:v>93.460496110674057</c:v>
                </c:pt>
                <c:pt idx="235">
                  <c:v>94.790648109292817</c:v>
                </c:pt>
                <c:pt idx="236">
                  <c:v>93.066052513764902</c:v>
                </c:pt>
                <c:pt idx="237">
                  <c:v>92.837426343233275</c:v>
                </c:pt>
                <c:pt idx="238">
                  <c:v>92.521550499867843</c:v>
                </c:pt>
                <c:pt idx="239">
                  <c:v>93.155657772792438</c:v>
                </c:pt>
                <c:pt idx="240">
                  <c:v>98.126957130380347</c:v>
                </c:pt>
                <c:pt idx="241">
                  <c:v>99.483888424675257</c:v>
                </c:pt>
                <c:pt idx="242">
                  <c:v>100.62035889180896</c:v>
                </c:pt>
                <c:pt idx="243">
                  <c:v>101.52539990308691</c:v>
                </c:pt>
                <c:pt idx="244">
                  <c:v>101.48496578393389</c:v>
                </c:pt>
                <c:pt idx="245">
                  <c:v>101.49334808919055</c:v>
                </c:pt>
                <c:pt idx="246">
                  <c:v>101.35769525268279</c:v>
                </c:pt>
                <c:pt idx="247">
                  <c:v>103.02359749221677</c:v>
                </c:pt>
                <c:pt idx="248">
                  <c:v>102.82302828180265</c:v>
                </c:pt>
                <c:pt idx="249">
                  <c:v>100.19860220410662</c:v>
                </c:pt>
                <c:pt idx="250">
                  <c:v>96.842728731021097</c:v>
                </c:pt>
                <c:pt idx="251">
                  <c:v>92.518127323440098</c:v>
                </c:pt>
                <c:pt idx="252">
                  <c:v>87.944129949516935</c:v>
                </c:pt>
                <c:pt idx="253">
                  <c:v>82.115369666692985</c:v>
                </c:pt>
                <c:pt idx="254">
                  <c:v>76.638473349638801</c:v>
                </c:pt>
                <c:pt idx="255">
                  <c:v>72.213866287847395</c:v>
                </c:pt>
                <c:pt idx="256">
                  <c:v>67.379308020038025</c:v>
                </c:pt>
                <c:pt idx="257">
                  <c:v>62.468902631861894</c:v>
                </c:pt>
                <c:pt idx="258">
                  <c:v>57.381904043623713</c:v>
                </c:pt>
                <c:pt idx="259">
                  <c:v>52.502393339283863</c:v>
                </c:pt>
                <c:pt idx="260">
                  <c:v>50.294334340528188</c:v>
                </c:pt>
                <c:pt idx="261">
                  <c:v>48.594634260489343</c:v>
                </c:pt>
                <c:pt idx="262">
                  <c:v>47.60854593125319</c:v>
                </c:pt>
                <c:pt idx="263">
                  <c:v>46.980668563919913</c:v>
                </c:pt>
                <c:pt idx="264">
                  <c:v>47.030500920971633</c:v>
                </c:pt>
                <c:pt idx="265">
                  <c:v>47.143155797535272</c:v>
                </c:pt>
                <c:pt idx="266">
                  <c:v>47.220924580323242</c:v>
                </c:pt>
                <c:pt idx="267">
                  <c:v>47.352045324095677</c:v>
                </c:pt>
                <c:pt idx="268">
                  <c:v>47.552645529064975</c:v>
                </c:pt>
                <c:pt idx="269">
                  <c:v>47.7402039139821</c:v>
                </c:pt>
                <c:pt idx="270">
                  <c:v>48.349749723845683</c:v>
                </c:pt>
                <c:pt idx="271">
                  <c:v>48.900302563681912</c:v>
                </c:pt>
                <c:pt idx="272">
                  <c:v>48.980867744115073</c:v>
                </c:pt>
                <c:pt idx="273">
                  <c:v>49.051807393244893</c:v>
                </c:pt>
                <c:pt idx="274">
                  <c:v>48.827145081936941</c:v>
                </c:pt>
                <c:pt idx="275">
                  <c:v>49.390533111457465</c:v>
                </c:pt>
                <c:pt idx="276">
                  <c:v>49.7714665261473</c:v>
                </c:pt>
                <c:pt idx="277">
                  <c:v>50.19107770186325</c:v>
                </c:pt>
                <c:pt idx="278">
                  <c:v>50.753949155464085</c:v>
                </c:pt>
                <c:pt idx="279">
                  <c:v>51.143192554781834</c:v>
                </c:pt>
                <c:pt idx="280">
                  <c:v>51.945345418217528</c:v>
                </c:pt>
                <c:pt idx="281">
                  <c:v>52.455333273001088</c:v>
                </c:pt>
                <c:pt idx="282">
                  <c:v>52.440304357577894</c:v>
                </c:pt>
                <c:pt idx="283">
                  <c:v>52.782983603495744</c:v>
                </c:pt>
                <c:pt idx="284">
                  <c:v>52.873384389439593</c:v>
                </c:pt>
                <c:pt idx="285">
                  <c:v>53.482596146875139</c:v>
                </c:pt>
                <c:pt idx="286">
                  <c:v>53.709651926610924</c:v>
                </c:pt>
                <c:pt idx="287">
                  <c:v>54.041837793680365</c:v>
                </c:pt>
                <c:pt idx="288">
                  <c:v>54.425192227513755</c:v>
                </c:pt>
                <c:pt idx="289">
                  <c:v>54.309837380809938</c:v>
                </c:pt>
                <c:pt idx="290">
                  <c:v>54.341086780111063</c:v>
                </c:pt>
                <c:pt idx="291">
                  <c:v>54.211867035723046</c:v>
                </c:pt>
                <c:pt idx="292">
                  <c:v>53.931114911056326</c:v>
                </c:pt>
                <c:pt idx="293">
                  <c:v>54.39808576708846</c:v>
                </c:pt>
                <c:pt idx="294">
                  <c:v>54.09526207529359</c:v>
                </c:pt>
                <c:pt idx="295">
                  <c:v>54.312289394508674</c:v>
                </c:pt>
                <c:pt idx="296">
                  <c:v>54.511215893498211</c:v>
                </c:pt>
                <c:pt idx="297">
                  <c:v>54.959806978308151</c:v>
                </c:pt>
                <c:pt idx="298">
                  <c:v>55.372740549302371</c:v>
                </c:pt>
                <c:pt idx="299">
                  <c:v>53.766757672611732</c:v>
                </c:pt>
                <c:pt idx="300">
                  <c:v>54.627941388308919</c:v>
                </c:pt>
                <c:pt idx="301">
                  <c:v>55.688192800413667</c:v>
                </c:pt>
                <c:pt idx="302">
                  <c:v>56.642546148984202</c:v>
                </c:pt>
                <c:pt idx="303">
                  <c:v>57.519027399582818</c:v>
                </c:pt>
                <c:pt idx="304">
                  <c:v>58.730435813464645</c:v>
                </c:pt>
                <c:pt idx="305">
                  <c:v>59.647933192085787</c:v>
                </c:pt>
                <c:pt idx="306">
                  <c:v>60.259080387300379</c:v>
                </c:pt>
                <c:pt idx="307">
                  <c:v>60.713402020979302</c:v>
                </c:pt>
                <c:pt idx="308">
                  <c:v>60.646667299835677</c:v>
                </c:pt>
                <c:pt idx="309">
                  <c:v>62.732841932262779</c:v>
                </c:pt>
                <c:pt idx="310">
                  <c:v>62.832165706259239</c:v>
                </c:pt>
                <c:pt idx="311">
                  <c:v>62.658875148243652</c:v>
                </c:pt>
                <c:pt idx="312">
                  <c:v>62.520508566237851</c:v>
                </c:pt>
                <c:pt idx="313">
                  <c:v>62.248751750252481</c:v>
                </c:pt>
                <c:pt idx="314">
                  <c:v>62.254878340659879</c:v>
                </c:pt>
                <c:pt idx="315">
                  <c:v>61.951076598457085</c:v>
                </c:pt>
                <c:pt idx="316">
                  <c:v>61.467967910694163</c:v>
                </c:pt>
                <c:pt idx="317">
                  <c:v>61.094008270920007</c:v>
                </c:pt>
                <c:pt idx="318">
                  <c:v>60.415348046842801</c:v>
                </c:pt>
                <c:pt idx="319">
                  <c:v>60.5466478702674</c:v>
                </c:pt>
                <c:pt idx="320">
                  <c:v>60.423499614855345</c:v>
                </c:pt>
                <c:pt idx="321">
                  <c:v>60.333908131185645</c:v>
                </c:pt>
                <c:pt idx="322">
                  <c:v>60.027213563832646</c:v>
                </c:pt>
                <c:pt idx="323">
                  <c:v>59.447642932668302</c:v>
                </c:pt>
                <c:pt idx="324">
                  <c:v>59.510455120661831</c:v>
                </c:pt>
                <c:pt idx="325">
                  <c:v>59.957957952200985</c:v>
                </c:pt>
                <c:pt idx="326">
                  <c:v>60.335685152349342</c:v>
                </c:pt>
                <c:pt idx="327">
                  <c:v>59.915808800994633</c:v>
                </c:pt>
                <c:pt idx="328">
                  <c:v>59.689479671385847</c:v>
                </c:pt>
                <c:pt idx="329">
                  <c:v>60.033639768273453</c:v>
                </c:pt>
                <c:pt idx="330">
                  <c:v>60.071380804965216</c:v>
                </c:pt>
                <c:pt idx="331">
                  <c:v>60.109841604105064</c:v>
                </c:pt>
                <c:pt idx="332">
                  <c:v>60.108271213309237</c:v>
                </c:pt>
                <c:pt idx="333">
                  <c:v>60.42537995120297</c:v>
                </c:pt>
                <c:pt idx="334">
                  <c:v>60.380613482003575</c:v>
                </c:pt>
                <c:pt idx="335">
                  <c:v>59.944334123279319</c:v>
                </c:pt>
                <c:pt idx="336">
                  <c:v>59.596103408144636</c:v>
                </c:pt>
                <c:pt idx="337">
                  <c:v>59.761876064609154</c:v>
                </c:pt>
                <c:pt idx="338">
                  <c:v>59.90141699587236</c:v>
                </c:pt>
                <c:pt idx="339">
                  <c:v>59.752350404650265</c:v>
                </c:pt>
                <c:pt idx="340">
                  <c:v>59.514904561249992</c:v>
                </c:pt>
                <c:pt idx="341">
                  <c:v>59.279652443588631</c:v>
                </c:pt>
                <c:pt idx="342">
                  <c:v>58.819417737549102</c:v>
                </c:pt>
                <c:pt idx="343">
                  <c:v>58.800170118781871</c:v>
                </c:pt>
                <c:pt idx="344">
                  <c:v>58.734582196179929</c:v>
                </c:pt>
                <c:pt idx="345">
                  <c:v>58.800728020775118</c:v>
                </c:pt>
                <c:pt idx="346">
                  <c:v>58.945868635007642</c:v>
                </c:pt>
                <c:pt idx="347">
                  <c:v>59.212514793227662</c:v>
                </c:pt>
                <c:pt idx="348">
                  <c:v>59.98952074089339</c:v>
                </c:pt>
                <c:pt idx="349">
                  <c:v>60.601243057298561</c:v>
                </c:pt>
                <c:pt idx="350">
                  <c:v>61.159489434498546</c:v>
                </c:pt>
                <c:pt idx="351">
                  <c:v>61.763077402088499</c:v>
                </c:pt>
                <c:pt idx="352">
                  <c:v>62.09341737120495</c:v>
                </c:pt>
                <c:pt idx="353">
                  <c:v>62.837111059730297</c:v>
                </c:pt>
                <c:pt idx="354">
                  <c:v>63.370579011983004</c:v>
                </c:pt>
                <c:pt idx="355">
                  <c:v>63.849124612455412</c:v>
                </c:pt>
                <c:pt idx="356">
                  <c:v>64.384662312226311</c:v>
                </c:pt>
                <c:pt idx="357">
                  <c:v>64.553737610737301</c:v>
                </c:pt>
                <c:pt idx="358">
                  <c:v>64.65106740168379</c:v>
                </c:pt>
                <c:pt idx="359">
                  <c:v>64.398806160907114</c:v>
                </c:pt>
                <c:pt idx="360">
                  <c:v>63.766076423768325</c:v>
                </c:pt>
                <c:pt idx="361">
                  <c:v>63.14494209410659</c:v>
                </c:pt>
                <c:pt idx="362">
                  <c:v>62.436093173283339</c:v>
                </c:pt>
                <c:pt idx="363">
                  <c:v>62.21655185125914</c:v>
                </c:pt>
                <c:pt idx="364">
                  <c:v>61.815595953922553</c:v>
                </c:pt>
                <c:pt idx="365">
                  <c:v>61.460687634066147</c:v>
                </c:pt>
                <c:pt idx="366">
                  <c:v>61.145211276078605</c:v>
                </c:pt>
                <c:pt idx="367">
                  <c:v>60.421715706012719</c:v>
                </c:pt>
                <c:pt idx="368">
                  <c:v>60.674025160541888</c:v>
                </c:pt>
                <c:pt idx="369">
                  <c:v>60.877859130768378</c:v>
                </c:pt>
                <c:pt idx="370">
                  <c:v>61.160601794645579</c:v>
                </c:pt>
                <c:pt idx="371">
                  <c:v>61.722006172634536</c:v>
                </c:pt>
                <c:pt idx="372">
                  <c:v>59.962689787625244</c:v>
                </c:pt>
                <c:pt idx="373">
                  <c:v>60.494108655396559</c:v>
                </c:pt>
                <c:pt idx="374">
                  <c:v>60.652663024343433</c:v>
                </c:pt>
                <c:pt idx="375">
                  <c:v>60.776307192638363</c:v>
                </c:pt>
                <c:pt idx="376">
                  <c:v>60.741069827237311</c:v>
                </c:pt>
                <c:pt idx="377">
                  <c:v>60.969854414384308</c:v>
                </c:pt>
                <c:pt idx="378">
                  <c:v>60.530565139968047</c:v>
                </c:pt>
                <c:pt idx="379">
                  <c:v>60.243187068171594</c:v>
                </c:pt>
                <c:pt idx="380">
                  <c:v>59.917423961703491</c:v>
                </c:pt>
                <c:pt idx="381">
                  <c:v>59.029192330851906</c:v>
                </c:pt>
                <c:pt idx="382">
                  <c:v>61.353666878866491</c:v>
                </c:pt>
                <c:pt idx="383">
                  <c:v>61.468525812687425</c:v>
                </c:pt>
                <c:pt idx="384">
                  <c:v>61.735726429061216</c:v>
                </c:pt>
                <c:pt idx="385">
                  <c:v>61.980700505530955</c:v>
                </c:pt>
                <c:pt idx="386">
                  <c:v>62.079559361199692</c:v>
                </c:pt>
                <c:pt idx="387">
                  <c:v>62.547955966770132</c:v>
                </c:pt>
                <c:pt idx="388">
                  <c:v>62.726550037561097</c:v>
                </c:pt>
                <c:pt idx="389">
                  <c:v>62.758656952888884</c:v>
                </c:pt>
                <c:pt idx="390">
                  <c:v>62.569597053965232</c:v>
                </c:pt>
                <c:pt idx="391">
                  <c:v>62.154249351506373</c:v>
                </c:pt>
                <c:pt idx="392">
                  <c:v>62.262220606398252</c:v>
                </c:pt>
                <c:pt idx="393">
                  <c:v>61.978038417624859</c:v>
                </c:pt>
                <c:pt idx="394">
                  <c:v>61.644846949431788</c:v>
                </c:pt>
                <c:pt idx="395">
                  <c:v>61.343662525222022</c:v>
                </c:pt>
                <c:pt idx="396">
                  <c:v>60.717004277059203</c:v>
                </c:pt>
                <c:pt idx="397">
                  <c:v>60.682111295604599</c:v>
                </c:pt>
                <c:pt idx="398">
                  <c:v>60.418309748782299</c:v>
                </c:pt>
                <c:pt idx="399">
                  <c:v>60.138508123807796</c:v>
                </c:pt>
                <c:pt idx="400">
                  <c:v>60.297103818828234</c:v>
                </c:pt>
                <c:pt idx="401">
                  <c:v>60.547953085424446</c:v>
                </c:pt>
                <c:pt idx="402">
                  <c:v>61.020847345335568</c:v>
                </c:pt>
                <c:pt idx="403">
                  <c:v>61.107900719319908</c:v>
                </c:pt>
                <c:pt idx="404">
                  <c:v>61.221671399870061</c:v>
                </c:pt>
                <c:pt idx="405">
                  <c:v>60.82268537870717</c:v>
                </c:pt>
                <c:pt idx="406">
                  <c:v>61.047089402055271</c:v>
                </c:pt>
                <c:pt idx="407">
                  <c:v>60.929713021585769</c:v>
                </c:pt>
                <c:pt idx="408">
                  <c:v>60.886806225697221</c:v>
                </c:pt>
                <c:pt idx="409">
                  <c:v>60.93784392656152</c:v>
                </c:pt>
                <c:pt idx="410">
                  <c:v>60.956647290037843</c:v>
                </c:pt>
                <c:pt idx="411">
                  <c:v>61.570670091205315</c:v>
                </c:pt>
                <c:pt idx="412">
                  <c:v>61.696167045132192</c:v>
                </c:pt>
                <c:pt idx="413">
                  <c:v>61.932152700599502</c:v>
                </c:pt>
                <c:pt idx="414">
                  <c:v>62.153071558409501</c:v>
                </c:pt>
                <c:pt idx="415">
                  <c:v>61.927190127931112</c:v>
                </c:pt>
                <c:pt idx="416">
                  <c:v>62.396230731481438</c:v>
                </c:pt>
                <c:pt idx="417">
                  <c:v>61.957898844436308</c:v>
                </c:pt>
                <c:pt idx="418">
                  <c:v>62.043870852828789</c:v>
                </c:pt>
                <c:pt idx="419">
                  <c:v>62.170600701283945</c:v>
                </c:pt>
                <c:pt idx="420">
                  <c:v>61.945366712624889</c:v>
                </c:pt>
                <c:pt idx="421">
                  <c:v>61.839954230455156</c:v>
                </c:pt>
                <c:pt idx="422">
                  <c:v>60.890236289803887</c:v>
                </c:pt>
                <c:pt idx="423">
                  <c:v>60.562045276513295</c:v>
                </c:pt>
                <c:pt idx="424">
                  <c:v>59.864616127354424</c:v>
                </c:pt>
                <c:pt idx="425">
                  <c:v>59.727162162806721</c:v>
                </c:pt>
                <c:pt idx="426">
                  <c:v>57.86457536377462</c:v>
                </c:pt>
                <c:pt idx="427">
                  <c:v>55.378970454893711</c:v>
                </c:pt>
                <c:pt idx="428">
                  <c:v>53.38314150697903</c:v>
                </c:pt>
                <c:pt idx="429">
                  <c:v>52.74443326452981</c:v>
                </c:pt>
                <c:pt idx="430">
                  <c:v>52.788597061822927</c:v>
                </c:pt>
                <c:pt idx="431">
                  <c:v>52.56020851621436</c:v>
                </c:pt>
                <c:pt idx="432">
                  <c:v>52.742597698095224</c:v>
                </c:pt>
                <c:pt idx="433">
                  <c:v>52.373776266802139</c:v>
                </c:pt>
                <c:pt idx="434">
                  <c:v>52.488060079432493</c:v>
                </c:pt>
                <c:pt idx="435">
                  <c:v>52.3781981566746</c:v>
                </c:pt>
                <c:pt idx="436">
                  <c:v>53.903164709962219</c:v>
                </c:pt>
                <c:pt idx="437">
                  <c:v>56.564191913487257</c:v>
                </c:pt>
                <c:pt idx="438">
                  <c:v>57.971954278278602</c:v>
                </c:pt>
                <c:pt idx="439">
                  <c:v>58.07606843297021</c:v>
                </c:pt>
                <c:pt idx="440">
                  <c:v>57.652431408920236</c:v>
                </c:pt>
                <c:pt idx="441">
                  <c:v>57.281316380543778</c:v>
                </c:pt>
                <c:pt idx="442">
                  <c:v>57.004400693040552</c:v>
                </c:pt>
                <c:pt idx="443">
                  <c:v>55.446838199221155</c:v>
                </c:pt>
                <c:pt idx="444">
                  <c:v>55.237235797891593</c:v>
                </c:pt>
                <c:pt idx="445">
                  <c:v>54.939650185922268</c:v>
                </c:pt>
                <c:pt idx="446">
                  <c:v>54.087410121314463</c:v>
                </c:pt>
                <c:pt idx="447">
                  <c:v>50.276519358978184</c:v>
                </c:pt>
                <c:pt idx="448">
                  <c:v>49.159279291414421</c:v>
                </c:pt>
                <c:pt idx="449">
                  <c:v>48.509791831441227</c:v>
                </c:pt>
                <c:pt idx="450">
                  <c:v>47.687740463579473</c:v>
                </c:pt>
                <c:pt idx="451">
                  <c:v>42.501321673839826</c:v>
                </c:pt>
                <c:pt idx="452">
                  <c:v>43.223949396360659</c:v>
                </c:pt>
                <c:pt idx="453">
                  <c:v>42.904130356808338</c:v>
                </c:pt>
                <c:pt idx="454">
                  <c:v>42.47690485203632</c:v>
                </c:pt>
                <c:pt idx="455">
                  <c:v>45.730479073828043</c:v>
                </c:pt>
                <c:pt idx="456">
                  <c:v>46.345714106487037</c:v>
                </c:pt>
                <c:pt idx="457">
                  <c:v>46.662175402561438</c:v>
                </c:pt>
                <c:pt idx="458">
                  <c:v>47.057665926667831</c:v>
                </c:pt>
                <c:pt idx="459">
                  <c:v>47.658908639582449</c:v>
                </c:pt>
                <c:pt idx="460">
                  <c:v>49.934528880953238</c:v>
                </c:pt>
                <c:pt idx="461">
                  <c:v>50.546079005385174</c:v>
                </c:pt>
                <c:pt idx="462">
                  <c:v>50.645096277669296</c:v>
                </c:pt>
                <c:pt idx="463">
                  <c:v>50.959071121650304</c:v>
                </c:pt>
                <c:pt idx="464">
                  <c:v>51.124234218529601</c:v>
                </c:pt>
                <c:pt idx="465">
                  <c:v>51.651882082087255</c:v>
                </c:pt>
                <c:pt idx="466">
                  <c:v>51.423083719582408</c:v>
                </c:pt>
                <c:pt idx="467">
                  <c:v>51.307787418149466</c:v>
                </c:pt>
                <c:pt idx="468">
                  <c:v>51.39481668525756</c:v>
                </c:pt>
                <c:pt idx="469">
                  <c:v>51.294390882632456</c:v>
                </c:pt>
                <c:pt idx="470">
                  <c:v>51.948582627314188</c:v>
                </c:pt>
                <c:pt idx="471">
                  <c:v>51.878441948940157</c:v>
                </c:pt>
                <c:pt idx="472">
                  <c:v>51.845474073746225</c:v>
                </c:pt>
                <c:pt idx="473">
                  <c:v>51.790847892159881</c:v>
                </c:pt>
                <c:pt idx="474">
                  <c:v>51.470925537423625</c:v>
                </c:pt>
                <c:pt idx="475">
                  <c:v>51.578421542469407</c:v>
                </c:pt>
                <c:pt idx="476">
                  <c:v>51.62013676990324</c:v>
                </c:pt>
                <c:pt idx="477">
                  <c:v>52.096526526870854</c:v>
                </c:pt>
                <c:pt idx="478">
                  <c:v>52.384307527884665</c:v>
                </c:pt>
                <c:pt idx="479">
                  <c:v>50.815731635457716</c:v>
                </c:pt>
                <c:pt idx="480">
                  <c:v>51.080084196594349</c:v>
                </c:pt>
                <c:pt idx="481">
                  <c:v>51.422973516719544</c:v>
                </c:pt>
                <c:pt idx="482">
                  <c:v>51.525686028749078</c:v>
                </c:pt>
                <c:pt idx="483">
                  <c:v>51.565996169681391</c:v>
                </c:pt>
                <c:pt idx="484">
                  <c:v>52.332174686070637</c:v>
                </c:pt>
                <c:pt idx="485">
                  <c:v>52.458222654311832</c:v>
                </c:pt>
                <c:pt idx="486">
                  <c:v>52.633455537785402</c:v>
                </c:pt>
                <c:pt idx="487">
                  <c:v>52.839366143208991</c:v>
                </c:pt>
                <c:pt idx="488">
                  <c:v>53.96828082655751</c:v>
                </c:pt>
                <c:pt idx="489">
                  <c:v>56.799068652646994</c:v>
                </c:pt>
                <c:pt idx="490">
                  <c:v>57.594240853488117</c:v>
                </c:pt>
                <c:pt idx="491">
                  <c:v>58.81850167625155</c:v>
                </c:pt>
                <c:pt idx="492">
                  <c:v>60.142103492208761</c:v>
                </c:pt>
                <c:pt idx="493">
                  <c:v>60.798165241719722</c:v>
                </c:pt>
                <c:pt idx="494">
                  <c:v>61.588082143537981</c:v>
                </c:pt>
                <c:pt idx="495">
                  <c:v>62.36936533981865</c:v>
                </c:pt>
                <c:pt idx="496">
                  <c:v>63.06091929885104</c:v>
                </c:pt>
                <c:pt idx="497">
                  <c:v>63.704328382169336</c:v>
                </c:pt>
                <c:pt idx="498">
                  <c:v>64.398751059475671</c:v>
                </c:pt>
                <c:pt idx="499">
                  <c:v>63.928005755390423</c:v>
                </c:pt>
                <c:pt idx="500">
                  <c:v>63.602566369831997</c:v>
                </c:pt>
                <c:pt idx="501">
                  <c:v>63.90997381195416</c:v>
                </c:pt>
                <c:pt idx="502">
                  <c:v>63.139039353264394</c:v>
                </c:pt>
                <c:pt idx="503">
                  <c:v>62.388327119910336</c:v>
                </c:pt>
                <c:pt idx="504">
                  <c:v>62.19850613246502</c:v>
                </c:pt>
                <c:pt idx="505">
                  <c:v>61.368533933834854</c:v>
                </c:pt>
                <c:pt idx="506">
                  <c:v>61.217669658412284</c:v>
                </c:pt>
                <c:pt idx="507">
                  <c:v>61.151503170780295</c:v>
                </c:pt>
                <c:pt idx="508">
                  <c:v>60.670047525960356</c:v>
                </c:pt>
                <c:pt idx="509">
                  <c:v>60.571791342197912</c:v>
                </c:pt>
                <c:pt idx="510">
                  <c:v>61.056725264877024</c:v>
                </c:pt>
                <c:pt idx="511">
                  <c:v>61.561144431246426</c:v>
                </c:pt>
                <c:pt idx="512">
                  <c:v>61.554139661775594</c:v>
                </c:pt>
                <c:pt idx="513">
                  <c:v>62.375223310747806</c:v>
                </c:pt>
                <c:pt idx="514">
                  <c:v>63.119516227339993</c:v>
                </c:pt>
                <c:pt idx="515">
                  <c:v>63.827225237300489</c:v>
                </c:pt>
                <c:pt idx="516">
                  <c:v>65.141408152322199</c:v>
                </c:pt>
                <c:pt idx="517">
                  <c:v>65.400567403546333</c:v>
                </c:pt>
                <c:pt idx="518">
                  <c:v>66.01008910653367</c:v>
                </c:pt>
                <c:pt idx="519">
                  <c:v>66.957089857847421</c:v>
                </c:pt>
                <c:pt idx="520">
                  <c:v>67.185812455884061</c:v>
                </c:pt>
                <c:pt idx="521">
                  <c:v>67.600299198476776</c:v>
                </c:pt>
                <c:pt idx="522">
                  <c:v>67.42850671062827</c:v>
                </c:pt>
                <c:pt idx="523">
                  <c:v>67.934675347445662</c:v>
                </c:pt>
                <c:pt idx="524">
                  <c:v>68.161779340933961</c:v>
                </c:pt>
                <c:pt idx="525">
                  <c:v>67.44859462622486</c:v>
                </c:pt>
                <c:pt idx="526">
                  <c:v>67.209630049620728</c:v>
                </c:pt>
                <c:pt idx="527">
                  <c:v>66.450290998408036</c:v>
                </c:pt>
                <c:pt idx="528">
                  <c:v>66.165123871547792</c:v>
                </c:pt>
                <c:pt idx="529">
                  <c:v>65.671938509511676</c:v>
                </c:pt>
                <c:pt idx="530">
                  <c:v>64.85296937797068</c:v>
                </c:pt>
                <c:pt idx="531">
                  <c:v>64.616604900162258</c:v>
                </c:pt>
                <c:pt idx="532">
                  <c:v>63.6700415164605</c:v>
                </c:pt>
                <c:pt idx="533">
                  <c:v>63.368488601428034</c:v>
                </c:pt>
                <c:pt idx="534">
                  <c:v>62.570705970272805</c:v>
                </c:pt>
                <c:pt idx="535">
                  <c:v>62.329905827234086</c:v>
                </c:pt>
                <c:pt idx="536">
                  <c:v>62.84511454264586</c:v>
                </c:pt>
                <c:pt idx="537">
                  <c:v>62.143415032550962</c:v>
                </c:pt>
                <c:pt idx="538">
                  <c:v>63.075772578461546</c:v>
                </c:pt>
                <c:pt idx="539">
                  <c:v>63.79489791624696</c:v>
                </c:pt>
                <c:pt idx="540">
                  <c:v>64.509367183076321</c:v>
                </c:pt>
                <c:pt idx="541">
                  <c:v>65.863464197491936</c:v>
                </c:pt>
                <c:pt idx="542">
                  <c:v>66.47994245619762</c:v>
                </c:pt>
                <c:pt idx="543">
                  <c:v>67.941717999150626</c:v>
                </c:pt>
                <c:pt idx="544">
                  <c:v>68.932655254352824</c:v>
                </c:pt>
                <c:pt idx="545">
                  <c:v>67.071852364163362</c:v>
                </c:pt>
                <c:pt idx="546">
                  <c:v>67.330085222571512</c:v>
                </c:pt>
                <c:pt idx="547">
                  <c:v>67.725420773902016</c:v>
                </c:pt>
                <c:pt idx="548">
                  <c:v>69.18159663388569</c:v>
                </c:pt>
                <c:pt idx="549">
                  <c:v>69.140415201568871</c:v>
                </c:pt>
                <c:pt idx="550">
                  <c:v>68.085646381891635</c:v>
                </c:pt>
                <c:pt idx="551">
                  <c:v>67.231556975491387</c:v>
                </c:pt>
                <c:pt idx="552">
                  <c:v>66.667783235950822</c:v>
                </c:pt>
                <c:pt idx="553">
                  <c:v>65.423520593577408</c:v>
                </c:pt>
                <c:pt idx="554">
                  <c:v>64.121876698046023</c:v>
                </c:pt>
                <c:pt idx="555">
                  <c:v>66.059869805993429</c:v>
                </c:pt>
                <c:pt idx="556">
                  <c:v>65.552702455731321</c:v>
                </c:pt>
                <c:pt idx="557">
                  <c:v>65.083269254482047</c:v>
                </c:pt>
                <c:pt idx="558">
                  <c:v>64.38667695831306</c:v>
                </c:pt>
                <c:pt idx="559">
                  <c:v>63.528620248849656</c:v>
                </c:pt>
                <c:pt idx="560">
                  <c:v>63.504874975741735</c:v>
                </c:pt>
                <c:pt idx="561">
                  <c:v>63.330020914609264</c:v>
                </c:pt>
                <c:pt idx="562">
                  <c:v>63.213202436133002</c:v>
                </c:pt>
                <c:pt idx="563">
                  <c:v>63.028729731376103</c:v>
                </c:pt>
                <c:pt idx="564">
                  <c:v>63.314833582570685</c:v>
                </c:pt>
                <c:pt idx="565">
                  <c:v>63.385811113934608</c:v>
                </c:pt>
                <c:pt idx="566">
                  <c:v>63.177066228631709</c:v>
                </c:pt>
                <c:pt idx="567">
                  <c:v>62.829365864774566</c:v>
                </c:pt>
                <c:pt idx="568">
                  <c:v>60.301167549396375</c:v>
                </c:pt>
                <c:pt idx="569">
                  <c:v>60.220523160655532</c:v>
                </c:pt>
                <c:pt idx="570">
                  <c:v>60.007631892637328</c:v>
                </c:pt>
                <c:pt idx="571">
                  <c:v>59.689751734703549</c:v>
                </c:pt>
                <c:pt idx="572">
                  <c:v>59.463715331449258</c:v>
                </c:pt>
                <c:pt idx="573">
                  <c:v>59.351725115902269</c:v>
                </c:pt>
                <c:pt idx="574">
                  <c:v>59.283172047521369</c:v>
                </c:pt>
                <c:pt idx="575">
                  <c:v>59.088863737253781</c:v>
                </c:pt>
                <c:pt idx="576">
                  <c:v>58.959161855340732</c:v>
                </c:pt>
                <c:pt idx="577">
                  <c:v>58.820499103140975</c:v>
                </c:pt>
                <c:pt idx="578">
                  <c:v>61.257976355505114</c:v>
                </c:pt>
                <c:pt idx="579">
                  <c:v>61.429717185761653</c:v>
                </c:pt>
                <c:pt idx="580">
                  <c:v>61.449395284461971</c:v>
                </c:pt>
                <c:pt idx="581">
                  <c:v>61.441264379486213</c:v>
                </c:pt>
                <c:pt idx="582">
                  <c:v>61.212342038760646</c:v>
                </c:pt>
                <c:pt idx="583">
                  <c:v>61.308624902509926</c:v>
                </c:pt>
                <c:pt idx="584">
                  <c:v>61.365692766276617</c:v>
                </c:pt>
                <c:pt idx="585">
                  <c:v>61.372022543212417</c:v>
                </c:pt>
                <c:pt idx="586">
                  <c:v>61.484904713180711</c:v>
                </c:pt>
                <c:pt idx="587">
                  <c:v>61.627403902543961</c:v>
                </c:pt>
                <c:pt idx="588">
                  <c:v>62.163110350448598</c:v>
                </c:pt>
                <c:pt idx="589">
                  <c:v>62.658654742517925</c:v>
                </c:pt>
                <c:pt idx="590">
                  <c:v>63.200188166796558</c:v>
                </c:pt>
                <c:pt idx="591">
                  <c:v>63.685838408084287</c:v>
                </c:pt>
                <c:pt idx="592">
                  <c:v>64.508179058461053</c:v>
                </c:pt>
                <c:pt idx="593">
                  <c:v>65.776662223788506</c:v>
                </c:pt>
                <c:pt idx="594">
                  <c:v>67.355142598515428</c:v>
                </c:pt>
                <c:pt idx="595">
                  <c:v>68.956059587353749</c:v>
                </c:pt>
                <c:pt idx="596">
                  <c:v>70.592823501178358</c:v>
                </c:pt>
                <c:pt idx="597">
                  <c:v>72.161351179852787</c:v>
                </c:pt>
                <c:pt idx="598">
                  <c:v>74.071425081261253</c:v>
                </c:pt>
                <c:pt idx="599">
                  <c:v>75.562101325000583</c:v>
                </c:pt>
                <c:pt idx="600">
                  <c:v>76.825887093298405</c:v>
                </c:pt>
                <c:pt idx="601">
                  <c:v>78.075618552741503</c:v>
                </c:pt>
                <c:pt idx="602">
                  <c:v>79.313496316747674</c:v>
                </c:pt>
                <c:pt idx="603">
                  <c:v>80.514504335446617</c:v>
                </c:pt>
                <c:pt idx="604">
                  <c:v>81.472211983655598</c:v>
                </c:pt>
                <c:pt idx="605">
                  <c:v>81.836663182668204</c:v>
                </c:pt>
                <c:pt idx="606">
                  <c:v>82.069180891794744</c:v>
                </c:pt>
                <c:pt idx="607">
                  <c:v>82.061635439527961</c:v>
                </c:pt>
                <c:pt idx="608">
                  <c:v>82.307043439770226</c:v>
                </c:pt>
                <c:pt idx="609">
                  <c:v>82.338630335338877</c:v>
                </c:pt>
                <c:pt idx="610">
                  <c:v>82.570586698632681</c:v>
                </c:pt>
                <c:pt idx="611">
                  <c:v>82.646247851668377</c:v>
                </c:pt>
                <c:pt idx="612">
                  <c:v>78.472217993155468</c:v>
                </c:pt>
                <c:pt idx="613">
                  <c:v>78.822694091621017</c:v>
                </c:pt>
                <c:pt idx="614">
                  <c:v>79.104599902508355</c:v>
                </c:pt>
                <c:pt idx="615">
                  <c:v>79.263271361996999</c:v>
                </c:pt>
                <c:pt idx="616">
                  <c:v>79.340347933052612</c:v>
                </c:pt>
                <c:pt idx="617">
                  <c:v>79.026607270155182</c:v>
                </c:pt>
                <c:pt idx="618">
                  <c:v>79.232152828595531</c:v>
                </c:pt>
                <c:pt idx="619">
                  <c:v>79.380840597476521</c:v>
                </c:pt>
                <c:pt idx="620">
                  <c:v>79.437340227731568</c:v>
                </c:pt>
                <c:pt idx="621">
                  <c:v>79.449820701951026</c:v>
                </c:pt>
                <c:pt idx="622">
                  <c:v>83.981693031544083</c:v>
                </c:pt>
                <c:pt idx="623">
                  <c:v>83.921253648941615</c:v>
                </c:pt>
                <c:pt idx="624">
                  <c:v>83.946359238638038</c:v>
                </c:pt>
                <c:pt idx="625">
                  <c:v>84.012253662952304</c:v>
                </c:pt>
                <c:pt idx="626">
                  <c:v>84.050123499240044</c:v>
                </c:pt>
                <c:pt idx="627">
                  <c:v>84.104166294421091</c:v>
                </c:pt>
                <c:pt idx="628">
                  <c:v>85.050573413907159</c:v>
                </c:pt>
                <c:pt idx="629">
                  <c:v>84.98211412865453</c:v>
                </c:pt>
                <c:pt idx="630">
                  <c:v>84.884994903892448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31-4FA0-81CC-3EA35EF95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8476760"/>
        <c:axId val="688476104"/>
      </c:lineChart>
      <c:dateAx>
        <c:axId val="6884767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476104"/>
        <c:crosses val="autoZero"/>
        <c:auto val="1"/>
        <c:lblOffset val="100"/>
        <c:baseTimeUnit val="days"/>
      </c:dateAx>
      <c:valAx>
        <c:axId val="688476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Traffic Volume Normalized at March 2019</a:t>
                </a:r>
              </a:p>
            </c:rich>
          </c:tx>
          <c:layout>
            <c:manualLayout>
              <c:xMode val="edge"/>
              <c:yMode val="edge"/>
              <c:x val="7.2762331543085538E-3"/>
              <c:y val="9.220462125840474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47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649494020239191E-2"/>
          <c:y val="3.3849458832685544E-2"/>
          <c:w val="0.97470101195952163"/>
          <c:h val="0.6700668775170537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Distance!$D$3</c:f>
              <c:strCache>
                <c:ptCount val="1"/>
                <c:pt idx="0">
                  <c:v>Pre-COVID: Jan - Mar 2020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Distance!$A$4:$A$16</c:f>
              <c:strCache>
                <c:ptCount val="13"/>
                <c:pt idx="0">
                  <c:v>Merced</c:v>
                </c:pt>
                <c:pt idx="1">
                  <c:v>San Joaquin</c:v>
                </c:pt>
                <c:pt idx="2">
                  <c:v>Solano</c:v>
                </c:pt>
                <c:pt idx="3">
                  <c:v>Stanislaus</c:v>
                </c:pt>
                <c:pt idx="4">
                  <c:v>El Dorado</c:v>
                </c:pt>
                <c:pt idx="5">
                  <c:v>Contra Costa</c:v>
                </c:pt>
                <c:pt idx="6">
                  <c:v>Yolo</c:v>
                </c:pt>
                <c:pt idx="7">
                  <c:v>Sacramento</c:v>
                </c:pt>
                <c:pt idx="8">
                  <c:v>Placer</c:v>
                </c:pt>
                <c:pt idx="9">
                  <c:v>Alameda</c:v>
                </c:pt>
                <c:pt idx="10">
                  <c:v>Santa Clara</c:v>
                </c:pt>
                <c:pt idx="11">
                  <c:v>San Francisco</c:v>
                </c:pt>
                <c:pt idx="12">
                  <c:v>San Mateo</c:v>
                </c:pt>
              </c:strCache>
            </c:strRef>
          </c:cat>
          <c:val>
            <c:numRef>
              <c:f>Distance!$D$4:$D$16</c:f>
              <c:numCache>
                <c:formatCode>0.0%</c:formatCode>
                <c:ptCount val="13"/>
                <c:pt idx="0">
                  <c:v>6.2E-2</c:v>
                </c:pt>
                <c:pt idx="1">
                  <c:v>4.9000000000000002E-2</c:v>
                </c:pt>
                <c:pt idx="2">
                  <c:v>3.5000000000000003E-2</c:v>
                </c:pt>
                <c:pt idx="3">
                  <c:v>3.2000000000000001E-2</c:v>
                </c:pt>
                <c:pt idx="4">
                  <c:v>2.5000000000000001E-2</c:v>
                </c:pt>
                <c:pt idx="5">
                  <c:v>2.3E-2</c:v>
                </c:pt>
                <c:pt idx="6">
                  <c:v>2.3E-2</c:v>
                </c:pt>
                <c:pt idx="7">
                  <c:v>1.9E-2</c:v>
                </c:pt>
                <c:pt idx="8">
                  <c:v>1.9E-2</c:v>
                </c:pt>
                <c:pt idx="9">
                  <c:v>1.7999999999999999E-2</c:v>
                </c:pt>
                <c:pt idx="10">
                  <c:v>1.6E-2</c:v>
                </c:pt>
                <c:pt idx="11">
                  <c:v>1.4999999999999999E-2</c:v>
                </c:pt>
                <c:pt idx="12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E-479A-810B-B42AA88D5140}"/>
            </c:ext>
          </c:extLst>
        </c:ser>
        <c:ser>
          <c:idx val="4"/>
          <c:order val="1"/>
          <c:tx>
            <c:strRef>
              <c:f>Distance!$F$3</c:f>
              <c:strCache>
                <c:ptCount val="1"/>
                <c:pt idx="0">
                  <c:v>During COVID: Oct - Dec 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Distance!$A$4:$A$16</c:f>
              <c:strCache>
                <c:ptCount val="13"/>
                <c:pt idx="0">
                  <c:v>Merced</c:v>
                </c:pt>
                <c:pt idx="1">
                  <c:v>San Joaquin</c:v>
                </c:pt>
                <c:pt idx="2">
                  <c:v>Solano</c:v>
                </c:pt>
                <c:pt idx="3">
                  <c:v>Stanislaus</c:v>
                </c:pt>
                <c:pt idx="4">
                  <c:v>El Dorado</c:v>
                </c:pt>
                <c:pt idx="5">
                  <c:v>Contra Costa</c:v>
                </c:pt>
                <c:pt idx="6">
                  <c:v>Yolo</c:v>
                </c:pt>
                <c:pt idx="7">
                  <c:v>Sacramento</c:v>
                </c:pt>
                <c:pt idx="8">
                  <c:v>Placer</c:v>
                </c:pt>
                <c:pt idx="9">
                  <c:v>Alameda</c:v>
                </c:pt>
                <c:pt idx="10">
                  <c:v>Santa Clara</c:v>
                </c:pt>
                <c:pt idx="11">
                  <c:v>San Francisco</c:v>
                </c:pt>
                <c:pt idx="12">
                  <c:v>San Mateo</c:v>
                </c:pt>
              </c:strCache>
            </c:strRef>
          </c:cat>
          <c:val>
            <c:numRef>
              <c:f>Distance!$F$4:$F$16</c:f>
              <c:numCache>
                <c:formatCode>0.0%</c:formatCode>
                <c:ptCount val="13"/>
                <c:pt idx="0">
                  <c:v>7.8E-2</c:v>
                </c:pt>
                <c:pt idx="1">
                  <c:v>6.5000000000000002E-2</c:v>
                </c:pt>
                <c:pt idx="2">
                  <c:v>4.3999999999999997E-2</c:v>
                </c:pt>
                <c:pt idx="3">
                  <c:v>0.04</c:v>
                </c:pt>
                <c:pt idx="4">
                  <c:v>2.5999999999999999E-2</c:v>
                </c:pt>
                <c:pt idx="5">
                  <c:v>3.1E-2</c:v>
                </c:pt>
                <c:pt idx="6">
                  <c:v>0.04</c:v>
                </c:pt>
                <c:pt idx="7">
                  <c:v>2.8000000000000001E-2</c:v>
                </c:pt>
                <c:pt idx="8">
                  <c:v>2.1999999999999999E-2</c:v>
                </c:pt>
                <c:pt idx="9">
                  <c:v>2.3E-2</c:v>
                </c:pt>
                <c:pt idx="10">
                  <c:v>0.02</c:v>
                </c:pt>
                <c:pt idx="11">
                  <c:v>1.4999999999999999E-2</c:v>
                </c:pt>
                <c:pt idx="12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FE-479A-810B-B42AA88D51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50"/>
        <c:axId val="620173264"/>
        <c:axId val="620173920"/>
      </c:barChart>
      <c:catAx>
        <c:axId val="62017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73920"/>
        <c:crosses val="autoZero"/>
        <c:auto val="1"/>
        <c:lblAlgn val="ctr"/>
        <c:lblOffset val="100"/>
        <c:noMultiLvlLbl val="0"/>
      </c:catAx>
      <c:valAx>
        <c:axId val="6201739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2017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82928409840916"/>
          <c:y val="4.0155550195252653E-2"/>
          <c:w val="0.63110647977672829"/>
          <c:h val="7.0526813399345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058F6-9FE8-4A30-8387-F1197953EC5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90AA-B9DC-4373-A928-D3636E7A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2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 research has shown that Central Valley has highest rate of supercomputing in the nation.</a:t>
            </a:r>
          </a:p>
          <a:p>
            <a:pPr algn="l"/>
            <a:endParaRPr lang="en-US" sz="1800" b="0" i="0" u="none" strike="noStrike" baseline="0" dirty="0">
              <a:latin typeface="ProximaNova-Regular"/>
            </a:endParaRPr>
          </a:p>
          <a:p>
            <a:pPr algn="l"/>
            <a:r>
              <a:rPr lang="en-US" sz="1800" b="0" i="0" u="none" strike="noStrike" baseline="0" dirty="0">
                <a:latin typeface="ProximaNova-Regular"/>
              </a:rPr>
              <a:t>the share of </a:t>
            </a:r>
            <a:r>
              <a:rPr lang="en-US" sz="1800" b="0" i="0" u="none" strike="noStrike" baseline="0" dirty="0" err="1">
                <a:latin typeface="ProximaNova-Regular"/>
              </a:rPr>
              <a:t>supercommuters</a:t>
            </a:r>
            <a:r>
              <a:rPr lang="en-US" sz="1800" b="0" i="0" u="none" strike="noStrike" baseline="0" dirty="0">
                <a:latin typeface="ProximaNova-Regular"/>
              </a:rPr>
              <a:t> in the youngest group is almost three times larger in</a:t>
            </a:r>
          </a:p>
          <a:p>
            <a:pPr algn="l"/>
            <a:r>
              <a:rPr lang="en-US" sz="1800" b="0" i="0" u="none" strike="noStrike" baseline="0" dirty="0">
                <a:latin typeface="ProximaNova-Regular"/>
              </a:rPr>
              <a:t>Central Valley than in Bay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590AA-B9DC-4373-A928-D3636E7A62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3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Valley is divided between the Sacramento MSA and the Bay Area Belt. Worth pointing out (maybe even going back to the map for people unfamiliar with the geography).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590AA-B9DC-4373-A928-D3636E7A62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6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590AA-B9DC-4373-A928-D3636E7A62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1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While commute traffic decreased in aggregate, </a:t>
            </a:r>
            <a:r>
              <a:rPr lang="en-US" b="0" dirty="0" err="1"/>
              <a:t>supercommute</a:t>
            </a:r>
            <a:r>
              <a:rPr lang="en-US" b="0" dirty="0"/>
              <a:t> rates were same or higher among those still commuting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590AA-B9DC-4373-A928-D3636E7A62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06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590AA-B9DC-4373-A928-D3636E7A62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75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590AA-B9DC-4373-A928-D3636E7A62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62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Volume dependent variable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590AA-B9DC-4373-A928-D3636E7A62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4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79731-262C-F047-8B50-C9A54A7910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480" y="2437078"/>
            <a:ext cx="8154794" cy="20148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D5803-7AFF-7249-8F4F-B695F89BC8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480" y="5097231"/>
            <a:ext cx="7809443" cy="46790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06EF0D-EEED-334B-8267-C1F7259B96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1953" y="5599074"/>
            <a:ext cx="7810500" cy="43077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EFF38BE-78BE-404B-8A90-72703D650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53" y="913971"/>
            <a:ext cx="4426577" cy="104985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9CDE66-2BD3-0A45-8016-125EAD1B361D}"/>
              </a:ext>
            </a:extLst>
          </p:cNvPr>
          <p:cNvCxnSpPr>
            <a:cxnSpLocks/>
          </p:cNvCxnSpPr>
          <p:nvPr/>
        </p:nvCxnSpPr>
        <p:spPr>
          <a:xfrm>
            <a:off x="711953" y="4739558"/>
            <a:ext cx="8528300" cy="0"/>
          </a:xfrm>
          <a:prstGeom prst="line">
            <a:avLst/>
          </a:prstGeom>
          <a:ln w="25400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59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79731-262C-F047-8B50-C9A54A7910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7152" y="323851"/>
            <a:ext cx="8104381" cy="857245"/>
          </a:xfrm>
        </p:spPr>
        <p:txBody>
          <a:bodyPr anchor="b">
            <a:normAutofit/>
          </a:bodyPr>
          <a:lstStyle>
            <a:lvl1pPr algn="l">
              <a:lnSpc>
                <a:spcPct val="1500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Agenda or Overview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89893D-3A54-2B44-A8A4-5CDF0BFE4DC2}"/>
              </a:ext>
            </a:extLst>
          </p:cNvPr>
          <p:cNvCxnSpPr>
            <a:cxnSpLocks/>
          </p:cNvCxnSpPr>
          <p:nvPr/>
        </p:nvCxnSpPr>
        <p:spPr>
          <a:xfrm>
            <a:off x="3447153" y="1393828"/>
            <a:ext cx="8104383" cy="0"/>
          </a:xfrm>
          <a:prstGeom prst="line">
            <a:avLst/>
          </a:prstGeom>
          <a:ln w="25400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D5803-7AFF-7249-8F4F-B695F89BC8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7151" y="1790701"/>
            <a:ext cx="8104383" cy="4234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Topic One</a:t>
            </a:r>
          </a:p>
          <a:p>
            <a:pPr lvl="1"/>
            <a:r>
              <a:rPr lang="en-US" dirty="0"/>
              <a:t>Subtopic One</a:t>
            </a:r>
          </a:p>
          <a:p>
            <a:pPr lvl="1"/>
            <a:r>
              <a:rPr lang="en-US" dirty="0" err="1"/>
              <a:t>Suptopic</a:t>
            </a:r>
            <a:r>
              <a:rPr lang="en-US" dirty="0"/>
              <a:t> Two</a:t>
            </a:r>
          </a:p>
          <a:p>
            <a:pPr lvl="0"/>
            <a:r>
              <a:rPr lang="en-US" dirty="0"/>
              <a:t>Topic Two</a:t>
            </a:r>
          </a:p>
        </p:txBody>
      </p:sp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0B0E974-4959-4840-B9E0-FA12A07D0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950" y="6313451"/>
            <a:ext cx="1248127" cy="2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9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400800"/>
            <a:ext cx="457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3B89-F025-1F43-900C-76A5C7FE9B0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75758" y="756260"/>
            <a:ext cx="10692343" cy="446693"/>
          </a:xfrm>
        </p:spPr>
        <p:txBody>
          <a:bodyPr anchor="b"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 typeface="Arial"/>
              <a:buNone/>
              <a:tabLst/>
              <a:defRPr sz="3200" b="1" i="0" baseline="0">
                <a:solidFill>
                  <a:schemeClr val="accent2"/>
                </a:solidFill>
                <a:latin typeface="+mj-lt"/>
              </a:defRPr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75758" y="1638707"/>
            <a:ext cx="10692343" cy="46747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D6C147-4D36-AC48-9ACF-0C26677368BB}"/>
              </a:ext>
            </a:extLst>
          </p:cNvPr>
          <p:cNvCxnSpPr>
            <a:cxnSpLocks/>
          </p:cNvCxnSpPr>
          <p:nvPr/>
        </p:nvCxnSpPr>
        <p:spPr>
          <a:xfrm>
            <a:off x="775758" y="1420828"/>
            <a:ext cx="10692343" cy="0"/>
          </a:xfrm>
          <a:prstGeom prst="line">
            <a:avLst/>
          </a:prstGeom>
          <a:ln w="25400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810B7C6C-FB8B-9249-80A1-C4463ACBF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950" y="6313451"/>
            <a:ext cx="1248127" cy="2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1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400800"/>
            <a:ext cx="457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3B89-F025-1F43-900C-76A5C7FE9B0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75758" y="510916"/>
            <a:ext cx="10692343" cy="1007450"/>
          </a:xfrm>
        </p:spPr>
        <p:txBody>
          <a:bodyPr anchor="b"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 typeface="Arial"/>
              <a:buNone/>
              <a:tabLst/>
              <a:defRPr sz="3200" b="1" i="0" baseline="0">
                <a:solidFill>
                  <a:schemeClr val="accent2"/>
                </a:solidFill>
                <a:latin typeface="+mj-lt"/>
              </a:defRPr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en-US" dirty="0"/>
              <a:t>Two Lines</a:t>
            </a:r>
          </a:p>
          <a:p>
            <a:pPr lvl="0"/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75758" y="1954120"/>
            <a:ext cx="10692343" cy="41414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D6C147-4D36-AC48-9ACF-0C26677368BB}"/>
              </a:ext>
            </a:extLst>
          </p:cNvPr>
          <p:cNvCxnSpPr>
            <a:cxnSpLocks/>
          </p:cNvCxnSpPr>
          <p:nvPr/>
        </p:nvCxnSpPr>
        <p:spPr>
          <a:xfrm>
            <a:off x="775758" y="1736241"/>
            <a:ext cx="10692343" cy="0"/>
          </a:xfrm>
          <a:prstGeom prst="line">
            <a:avLst/>
          </a:prstGeom>
          <a:ln w="25400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2932154-7FAE-CA4C-8C00-B36BFEEF4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950" y="6313451"/>
            <a:ext cx="1248127" cy="2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6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400800"/>
            <a:ext cx="457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3B89-F025-1F43-900C-76A5C7FE9B0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75758" y="755870"/>
            <a:ext cx="10692343" cy="446693"/>
          </a:xfrm>
        </p:spPr>
        <p:txBody>
          <a:bodyPr anchor="b"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 typeface="Arial"/>
              <a:buNone/>
              <a:tabLst/>
              <a:defRPr sz="3200" b="1" i="0" baseline="0">
                <a:solidFill>
                  <a:schemeClr val="accent2"/>
                </a:solidFill>
                <a:latin typeface="+mj-lt"/>
              </a:defRPr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en-US" dirty="0"/>
              <a:t>Chart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D6C147-4D36-AC48-9ACF-0C26677368BB}"/>
              </a:ext>
            </a:extLst>
          </p:cNvPr>
          <p:cNvCxnSpPr>
            <a:cxnSpLocks/>
          </p:cNvCxnSpPr>
          <p:nvPr/>
        </p:nvCxnSpPr>
        <p:spPr>
          <a:xfrm>
            <a:off x="775758" y="1420438"/>
            <a:ext cx="10692343" cy="0"/>
          </a:xfrm>
          <a:prstGeom prst="line">
            <a:avLst/>
          </a:prstGeom>
          <a:ln w="25400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69833409-EC22-534B-927D-5E50542FBA92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1608881" y="2316104"/>
            <a:ext cx="8785187" cy="391428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9" name="Picture 8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B4FE4456-19E3-5840-A369-118494BA5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950" y="6313451"/>
            <a:ext cx="1248127" cy="28680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0A64A21-35BF-654E-8509-7D8BCF4B09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5758" y="1638315"/>
            <a:ext cx="10577512" cy="4599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Maintain style of the chart below. Minimize other text on this slide.</a:t>
            </a:r>
          </a:p>
        </p:txBody>
      </p:sp>
    </p:spTree>
    <p:extLst>
      <p:ext uri="{BB962C8B-B14F-4D97-AF65-F5344CB8AC3E}">
        <p14:creationId xmlns:p14="http://schemas.microsoft.com/office/powerpoint/2010/main" val="58641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Statement Sent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400800"/>
            <a:ext cx="457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3B89-F025-1F43-900C-76A5C7FE9B0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75758" y="1"/>
            <a:ext cx="10692343" cy="6858000"/>
          </a:xfrm>
        </p:spPr>
        <p:txBody>
          <a:bodyPr anchor="ctr">
            <a:noAutofit/>
          </a:bodyPr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 typeface="Arial"/>
              <a:buNone/>
              <a:tabLst/>
              <a:defRPr sz="4400" b="1" i="0" baseline="0">
                <a:solidFill>
                  <a:schemeClr val="accent2"/>
                </a:solidFill>
                <a:latin typeface="+mj-lt"/>
              </a:defRPr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</a:lstStyle>
          <a:p>
            <a:pPr lvl="0"/>
            <a:r>
              <a:rPr lang="en-US" dirty="0"/>
              <a:t>Statement sentence/text here.</a:t>
            </a:r>
            <a:br>
              <a:rPr lang="en-US" dirty="0"/>
            </a:br>
            <a:r>
              <a:rPr lang="en-US" dirty="0"/>
              <a:t>Try to stay within 1-3 sentences.</a:t>
            </a:r>
            <a:br>
              <a:rPr lang="en-US" dirty="0"/>
            </a:br>
            <a:r>
              <a:rPr lang="en-US" dirty="0"/>
              <a:t>Center it on the page.</a:t>
            </a:r>
          </a:p>
        </p:txBody>
      </p:sp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ED5A8C1D-AE04-DB46-831B-1661717B2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950" y="6313451"/>
            <a:ext cx="1248127" cy="2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1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Full Chart/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32F55-D7E4-EE48-AB00-91D4FB3CC0D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Use this content slide for full page chart, graphic or image. Delete this text once added.</a:t>
            </a:r>
          </a:p>
          <a:p>
            <a:pPr lvl="0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1" y="6400800"/>
            <a:ext cx="457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3B89-F025-1F43-900C-76A5C7FE9B0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D8AEBF3-3FA0-5A41-BA83-9D8E6643A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950" y="6313451"/>
            <a:ext cx="1248127" cy="2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4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26DC0EE-C63F-A747-A55E-B1126FBAFF69}"/>
              </a:ext>
            </a:extLst>
          </p:cNvPr>
          <p:cNvCxnSpPr>
            <a:cxnSpLocks/>
          </p:cNvCxnSpPr>
          <p:nvPr/>
        </p:nvCxnSpPr>
        <p:spPr>
          <a:xfrm>
            <a:off x="775758" y="3570122"/>
            <a:ext cx="10692343" cy="0"/>
          </a:xfrm>
          <a:prstGeom prst="line">
            <a:avLst/>
          </a:prstGeom>
          <a:ln w="25400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51ABD07C-168D-0D43-B662-8822CF427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16" y="5602334"/>
            <a:ext cx="1690509" cy="311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2D0044-9DAD-E549-874C-4F189E96F565}"/>
              </a:ext>
            </a:extLst>
          </p:cNvPr>
          <p:cNvSpPr txBox="1"/>
          <p:nvPr/>
        </p:nvSpPr>
        <p:spPr>
          <a:xfrm>
            <a:off x="1725388" y="5163752"/>
            <a:ext cx="22570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priceschool.usc.edu</a:t>
            </a:r>
            <a:endParaRPr lang="en-US" sz="1200" kern="1200" dirty="0">
              <a:solidFill>
                <a:schemeClr val="accent2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05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0172E3F-520F-384C-A315-1AF0D9EF2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53" y="4128455"/>
            <a:ext cx="3294563" cy="7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0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127FE-AD64-4D3B-B3C1-A0DED3F6F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5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lnSpc>
          <a:spcPct val="100000"/>
        </a:lnSpc>
        <a:spcBef>
          <a:spcPts val="576"/>
        </a:spcBef>
        <a:spcAft>
          <a:spcPts val="0"/>
        </a:spcAft>
        <a:buFont typeface="Arial" panose="020B0604020202020204" pitchFamily="34" charset="0"/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555498" indent="-212598" algn="l" defTabSz="342900" rtl="0" eaLnBrk="1" latinLnBrk="0" hangingPunct="1">
        <a:lnSpc>
          <a:spcPct val="100000"/>
        </a:lnSpc>
        <a:spcBef>
          <a:spcPts val="150"/>
        </a:spcBef>
        <a:spcAft>
          <a:spcPts val="0"/>
        </a:spcAft>
        <a:buSzPct val="125000"/>
        <a:buFont typeface="Arial" panose="020B0604020202020204" pitchFamily="34" charset="0"/>
        <a:buChar char="‒"/>
        <a:defRPr sz="2000" b="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lnSpc>
          <a:spcPct val="100000"/>
        </a:lnSpc>
        <a:spcBef>
          <a:spcPts val="432"/>
        </a:spcBef>
        <a:spcAft>
          <a:spcPts val="0"/>
        </a:spcAft>
        <a:buSzPct val="100000"/>
        <a:buFont typeface="Arial" panose="020B0604020202020204" pitchFamily="34" charset="0"/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lnSpc>
          <a:spcPct val="100000"/>
        </a:lnSpc>
        <a:spcBef>
          <a:spcPts val="360"/>
        </a:spcBef>
        <a:spcAft>
          <a:spcPts val="0"/>
        </a:spcAft>
        <a:buFont typeface="Arial" panose="020B0604020202020204" pitchFamily="34" charset="0"/>
        <a:buChar char="―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lnSpc>
          <a:spcPct val="100000"/>
        </a:lnSpc>
        <a:spcBef>
          <a:spcPts val="324"/>
        </a:spcBef>
        <a:spcAft>
          <a:spcPts val="0"/>
        </a:spcAft>
        <a:buFont typeface="Arial" panose="020B0604020202020204" pitchFamily="34" charset="0"/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rodnyansky@oxy.edu" TargetMode="External"/><Relationship Id="rId2" Type="http://schemas.openxmlformats.org/officeDocument/2006/relationships/hyperlink" Target="mailto:wangbonn@usc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boarnet@price.usc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D6C9-063F-4931-8B28-7029E3F7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80" y="2437078"/>
            <a:ext cx="8594358" cy="201486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The Differential responses of commutes across income groups and industries during COVID-19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B8A7C2-10A4-4BD7-B6DA-118AB6903A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480" y="5097230"/>
            <a:ext cx="8594358" cy="1128205"/>
          </a:xfrm>
        </p:spPr>
        <p:txBody>
          <a:bodyPr>
            <a:normAutofit/>
          </a:bodyPr>
          <a:lstStyle/>
          <a:p>
            <a:r>
              <a:rPr lang="en-US" altLang="zh-TW" sz="2000" b="0" dirty="0"/>
              <a:t>AAG</a:t>
            </a:r>
            <a:r>
              <a:rPr lang="zh-TW" altLang="en-US" sz="2000" b="0" dirty="0"/>
              <a:t> </a:t>
            </a:r>
            <a:r>
              <a:rPr lang="en-US" altLang="zh-TW" sz="2000" b="0" dirty="0"/>
              <a:t>Conference  |  February 26, 2022</a:t>
            </a:r>
          </a:p>
          <a:p>
            <a:r>
              <a:rPr lang="en-US" altLang="zh-TW" sz="2000" b="1" dirty="0"/>
              <a:t>Bonnie Wang, </a:t>
            </a:r>
            <a:r>
              <a:rPr lang="en-US" altLang="zh-TW" sz="2000" b="1" dirty="0" err="1"/>
              <a:t>Seva</a:t>
            </a:r>
            <a:r>
              <a:rPr lang="en-US" altLang="zh-TW" sz="2000" b="1" dirty="0"/>
              <a:t> </a:t>
            </a:r>
            <a:r>
              <a:rPr lang="en-US" altLang="zh-TW" sz="2000" b="1" dirty="0" err="1"/>
              <a:t>Rodnyansky</a:t>
            </a:r>
            <a:r>
              <a:rPr lang="en-US" altLang="zh-TW" sz="2000" b="1"/>
              <a:t>, Marlon </a:t>
            </a:r>
            <a:r>
              <a:rPr lang="en-US" altLang="zh-TW" sz="2000" b="1" dirty="0" err="1"/>
              <a:t>Boarnet</a:t>
            </a:r>
            <a:endParaRPr lang="en-US" altLang="zh-TW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8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3BC673-66ED-4D6A-9A7B-FDB005778E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Regression Results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CA71E9-18F2-4FDA-A714-067FE83BE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269631"/>
              </p:ext>
            </p:extLst>
          </p:nvPr>
        </p:nvGraphicFramePr>
        <p:xfrm>
          <a:off x="775758" y="1648563"/>
          <a:ext cx="4467224" cy="4559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871">
                  <a:extLst>
                    <a:ext uri="{9D8B030D-6E8A-4147-A177-3AD203B41FA5}">
                      <a16:colId xmlns:a16="http://schemas.microsoft.com/office/drawing/2014/main" val="956714626"/>
                    </a:ext>
                  </a:extLst>
                </a:gridCol>
                <a:gridCol w="2185887">
                  <a:extLst>
                    <a:ext uri="{9D8B030D-6E8A-4147-A177-3AD203B41FA5}">
                      <a16:colId xmlns:a16="http://schemas.microsoft.com/office/drawing/2014/main" val="1932446677"/>
                    </a:ext>
                  </a:extLst>
                </a:gridCol>
                <a:gridCol w="1021466">
                  <a:extLst>
                    <a:ext uri="{9D8B030D-6E8A-4147-A177-3AD203B41FA5}">
                      <a16:colId xmlns:a16="http://schemas.microsoft.com/office/drawing/2014/main" val="3027057707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Categories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Variables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Coefficient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8762664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Median Houshold Income (base= &lt;$25k)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$25-49k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2184.673***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6968115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$50-74k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4562.263***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3843905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$75-99k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5920.965***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977063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&gt; $100k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8585.930***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72102535"/>
                  </a:ext>
                </a:extLst>
              </a:tr>
              <a:tr h="182880">
                <a:tc row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COVID stage * Median Household Income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during-COVID # $25-49k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-3644.481***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9774254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during-COVID # $50-74k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-4883.708***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229223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during-COVID # $75-99k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-5854.727***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1061091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during-COVID # &gt; $100k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-7659.252***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714731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post-COVID # $25-49k</a:t>
                      </a: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-2439.174***</a:t>
                      </a: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292563674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post-COVID # $50-74k</a:t>
                      </a: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-3298.201***</a:t>
                      </a: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231989628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post-COVID # $75-99k</a:t>
                      </a: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-4091.410***</a:t>
                      </a: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362703367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post-COVID # &gt; $100k</a:t>
                      </a: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-5627.161***</a:t>
                      </a: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1642203617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Occupation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(base= business/science/arts)</a:t>
                      </a: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-683.310***</a:t>
                      </a: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143463507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sales/Office</a:t>
                      </a: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-439.195***</a:t>
                      </a: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315397553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 resource/construction</a:t>
                      </a: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-2579.021***</a:t>
                      </a: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414754050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production/transportation</a:t>
                      </a: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-3847.092***</a:t>
                      </a: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8416769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COVID rate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Daily COVID cases per 100,000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-16.635***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3959047095"/>
                  </a:ext>
                </a:extLst>
              </a:tr>
              <a:tr h="182880">
                <a:tc row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Control: Demographics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population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0.424***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428951943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employment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-0.119***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326007551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% non-white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-2875.095***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141877992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% transit commuters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-6191.351***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373424674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% renters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902.241***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289923267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% below poverty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414.484***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318736392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 college graduated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-4958.332***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268178671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436AE2-E9BE-4D54-A855-E45E0AD35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973048"/>
              </p:ext>
            </p:extLst>
          </p:nvPr>
        </p:nvGraphicFramePr>
        <p:xfrm>
          <a:off x="5753100" y="1657719"/>
          <a:ext cx="5663141" cy="4511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9394">
                  <a:extLst>
                    <a:ext uri="{9D8B030D-6E8A-4147-A177-3AD203B41FA5}">
                      <a16:colId xmlns:a16="http://schemas.microsoft.com/office/drawing/2014/main" val="1221331280"/>
                    </a:ext>
                  </a:extLst>
                </a:gridCol>
                <a:gridCol w="2813071">
                  <a:extLst>
                    <a:ext uri="{9D8B030D-6E8A-4147-A177-3AD203B41FA5}">
                      <a16:colId xmlns:a16="http://schemas.microsoft.com/office/drawing/2014/main" val="952054136"/>
                    </a:ext>
                  </a:extLst>
                </a:gridCol>
                <a:gridCol w="1210676">
                  <a:extLst>
                    <a:ext uri="{9D8B030D-6E8A-4147-A177-3AD203B41FA5}">
                      <a16:colId xmlns:a16="http://schemas.microsoft.com/office/drawing/2014/main" val="722306576"/>
                    </a:ext>
                  </a:extLst>
                </a:gridCol>
              </a:tblGrid>
              <a:tr h="95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Categories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Variables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Coefficient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 anchor="ctr"/>
                </a:tc>
                <a:extLst>
                  <a:ext uri="{0D108BD9-81ED-4DB2-BD59-A6C34878D82A}">
                    <a16:rowId xmlns:a16="http://schemas.microsoft.com/office/drawing/2014/main" val="2149926207"/>
                  </a:ext>
                </a:extLst>
              </a:tr>
              <a:tr h="101454">
                <a:tc row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COVID stage * Occupation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(base= </a:t>
                      </a:r>
                      <a:r>
                        <a:rPr lang="en-US" sz="1100" dirty="0" err="1">
                          <a:effectLst/>
                        </a:rPr>
                        <a:t>preCOVID</a:t>
                      </a:r>
                      <a:r>
                        <a:rPr lang="en-US" sz="1100" dirty="0">
                          <a:effectLst/>
                        </a:rPr>
                        <a:t> * Occupation)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during-COVID # service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-1800.352***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2210337317"/>
                  </a:ext>
                </a:extLst>
              </a:tr>
              <a:tr h="101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during-COVID # sales/Office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-544.796***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2863588102"/>
                  </a:ext>
                </a:extLst>
              </a:tr>
              <a:tr h="1946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during-COVID # natural resource/construction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2076.762***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4217811093"/>
                  </a:ext>
                </a:extLst>
              </a:tr>
              <a:tr h="1946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during-COVID # production/transportation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2354.530***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3866375828"/>
                  </a:ext>
                </a:extLst>
              </a:tr>
              <a:tr h="101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post-COVID # service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-371.329*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879287939"/>
                  </a:ext>
                </a:extLst>
              </a:tr>
              <a:tr h="101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post-COVID # sales/Office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-395.493**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1458006156"/>
                  </a:ext>
                </a:extLst>
              </a:tr>
              <a:tr h="1946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post-COVID # natural resource/construction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1429.983***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3216640081"/>
                  </a:ext>
                </a:extLst>
              </a:tr>
              <a:tr h="1946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post-COVID # production/transportation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1995.765***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1337861507"/>
                  </a:ext>
                </a:extLst>
              </a:tr>
              <a:tr h="101454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Commute distance (mile) (base = &lt;1)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1-14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10894.275***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3400310355"/>
                  </a:ext>
                </a:extLst>
              </a:tr>
              <a:tr h="101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15-24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5984.797***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4001045189"/>
                  </a:ext>
                </a:extLst>
              </a:tr>
              <a:tr h="101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25-49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6692.092***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1246102748"/>
                  </a:ext>
                </a:extLst>
              </a:tr>
              <a:tr h="101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&gt; 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6358.063*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3635628319"/>
                  </a:ext>
                </a:extLst>
              </a:tr>
              <a:tr h="101454">
                <a:tc row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COVID stage * Commute distance (mile)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during-COVID # 1-14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-10872.207***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3112566139"/>
                  </a:ext>
                </a:extLst>
              </a:tr>
              <a:tr h="101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during-COVID # 15-24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-6091.050***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877836911"/>
                  </a:ext>
                </a:extLst>
              </a:tr>
              <a:tr h="101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during-COVID # 25-49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-6090.469***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1632214640"/>
                  </a:ext>
                </a:extLst>
              </a:tr>
              <a:tr h="101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during-COVID # &gt; 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-5471.095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775480125"/>
                  </a:ext>
                </a:extLst>
              </a:tr>
              <a:tr h="101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post-COVID # 1-14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-8927.993***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3957919048"/>
                  </a:ext>
                </a:extLst>
              </a:tr>
              <a:tr h="101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post-COVID # 15-24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-4989.415**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623740836"/>
                  </a:ext>
                </a:extLst>
              </a:tr>
              <a:tr h="101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post-COVID # 25-49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-5309.231**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2473393794"/>
                  </a:ext>
                </a:extLst>
              </a:tr>
              <a:tr h="101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post-COVID # &gt; 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-5207.333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858878955"/>
                  </a:ext>
                </a:extLst>
              </a:tr>
              <a:tr h="10145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Constant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2094.274***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2783680384"/>
                  </a:ext>
                </a:extLst>
              </a:tr>
              <a:tr h="10145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Observations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137628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1599664284"/>
                  </a:ext>
                </a:extLst>
              </a:tr>
              <a:tr h="10145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R-squared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3301831839"/>
                  </a:ext>
                </a:extLst>
              </a:tr>
              <a:tr h="10145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Adjusted R-squared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0.795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045" marR="38045" marT="0" marB="0"/>
                </a:tc>
                <a:extLst>
                  <a:ext uri="{0D108BD9-81ED-4DB2-BD59-A6C34878D82A}">
                    <a16:rowId xmlns:a16="http://schemas.microsoft.com/office/drawing/2014/main" val="1676078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82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CE04CA-4E0E-4C6D-A05C-191E32B221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9826E-0D2C-47E5-B30F-EAE0FBE564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Income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During COVID, commute trips in ZCTAs with the highest median income decreased the most, while commute trips ZCTAs with the lowest income decreased the least.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In the post-COVID period, commute trips in lower-income ZCTAs recovered more than higher-income ZCTAs. </a:t>
            </a:r>
          </a:p>
          <a:p>
            <a:r>
              <a:rPr lang="en-US" sz="1600" dirty="0">
                <a:solidFill>
                  <a:schemeClr val="tx1"/>
                </a:solidFill>
              </a:rPr>
              <a:t>Occupation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0" dirty="0">
                <a:solidFill>
                  <a:schemeClr val="tx1"/>
                </a:solidFill>
              </a:rPr>
              <a:t>primary and secondary industries generate the least commutes in the pre-COVID period, but most of them remain during the COVID period.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0" dirty="0">
                <a:solidFill>
                  <a:schemeClr val="tx1"/>
                </a:solidFill>
              </a:rPr>
              <a:t>The commute volume of service occupation dropped the most during the COVID period and bounced back the most during the post-COVID period.</a:t>
            </a:r>
          </a:p>
          <a:p>
            <a:r>
              <a:rPr lang="en-US" sz="1600" dirty="0">
                <a:solidFill>
                  <a:schemeClr val="tx1"/>
                </a:solidFill>
              </a:rPr>
              <a:t>Distance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0" dirty="0">
                <a:solidFill>
                  <a:schemeClr val="tx1"/>
                </a:solidFill>
              </a:rPr>
              <a:t>during the post-COVID period, commute trips with longer distances seem to recover the most, and commute trips with shorter distances recover the least.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Demographics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0" dirty="0">
                <a:solidFill>
                  <a:schemeClr val="tx1"/>
                </a:solidFill>
              </a:rPr>
              <a:t>COVID rate is negatively associated with commute volume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positively associated: </a:t>
            </a:r>
            <a:r>
              <a:rPr lang="en-US" sz="1600" b="0" dirty="0">
                <a:solidFill>
                  <a:schemeClr val="tx1"/>
                </a:solidFill>
              </a:rPr>
              <a:t>% renters and % below poverty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0" dirty="0">
                <a:solidFill>
                  <a:schemeClr val="tx1"/>
                </a:solidFill>
              </a:rPr>
              <a:t>negatively associated : % non-white, % transit commuters, and % college graduates</a:t>
            </a:r>
          </a:p>
        </p:txBody>
      </p:sp>
    </p:spTree>
    <p:extLst>
      <p:ext uri="{BB962C8B-B14F-4D97-AF65-F5344CB8AC3E}">
        <p14:creationId xmlns:p14="http://schemas.microsoft.com/office/powerpoint/2010/main" val="127506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9D05C3-315C-4ECC-989B-1BBE997D98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35BE4-5CDD-43C1-B5B0-A4E76F3875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dirty="0"/>
              <a:t>Bonnie Wang</a:t>
            </a:r>
            <a:r>
              <a:rPr lang="en-US" b="0" dirty="0"/>
              <a:t>, Department of Urban and Spatial Analysis, USC Sol Price School of Public Policy </a:t>
            </a:r>
            <a:r>
              <a:rPr lang="en-US" b="0" dirty="0">
                <a:hlinkClick r:id="rId2"/>
              </a:rPr>
              <a:t>wangbonn@usc.edu</a:t>
            </a:r>
            <a:r>
              <a:rPr lang="en-US" b="0" dirty="0"/>
              <a:t> 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dirty="0" err="1"/>
              <a:t>Seva</a:t>
            </a:r>
            <a:r>
              <a:rPr lang="en-US" dirty="0"/>
              <a:t> </a:t>
            </a:r>
            <a:r>
              <a:rPr lang="en-US" dirty="0" err="1"/>
              <a:t>Rodnyansky</a:t>
            </a:r>
            <a:r>
              <a:rPr lang="en-US" b="0" dirty="0"/>
              <a:t>, Assistant Professor, Urban and Environmental Policy, Occidental College </a:t>
            </a:r>
            <a:r>
              <a:rPr lang="en-US" b="0" dirty="0">
                <a:hlinkClick r:id="rId3"/>
              </a:rPr>
              <a:t>srodnyansky@oxy.edu</a:t>
            </a:r>
            <a:r>
              <a:rPr lang="en-US" b="0" dirty="0"/>
              <a:t> 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dirty="0"/>
              <a:t>Marlon </a:t>
            </a:r>
            <a:r>
              <a:rPr lang="en-US" dirty="0" err="1"/>
              <a:t>Boarnet</a:t>
            </a:r>
            <a:r>
              <a:rPr lang="en-US" b="0" dirty="0"/>
              <a:t>, Professor and Department Chair, Department of Urban and Spatial Analysis, USC Sol Price School of Public Policy </a:t>
            </a:r>
            <a:r>
              <a:rPr lang="en-US" b="0" dirty="0">
                <a:hlinkClick r:id="rId4"/>
              </a:rPr>
              <a:t>boarnet@price.usc.edu</a:t>
            </a:r>
            <a:r>
              <a:rPr lang="en-US" b="0" dirty="0"/>
              <a:t> 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dirty="0"/>
              <a:t>Andre </a:t>
            </a:r>
            <a:r>
              <a:rPr lang="en-US" dirty="0" err="1"/>
              <a:t>Comandon</a:t>
            </a:r>
            <a:r>
              <a:rPr lang="en-US" b="0" dirty="0"/>
              <a:t>, Department of Urban and Spatial Analysis, USC Sol Price School of Public Policy </a:t>
            </a:r>
            <a:r>
              <a:rPr lang="en-US" b="0" u="sng" dirty="0">
                <a:solidFill>
                  <a:srgbClr val="991B1E"/>
                </a:solidFill>
              </a:rPr>
              <a:t>comandon@usc.edu</a:t>
            </a:r>
          </a:p>
        </p:txBody>
      </p:sp>
    </p:spTree>
    <p:extLst>
      <p:ext uri="{BB962C8B-B14F-4D97-AF65-F5344CB8AC3E}">
        <p14:creationId xmlns:p14="http://schemas.microsoft.com/office/powerpoint/2010/main" val="321031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CC89-514A-41F0-B742-4BE01D541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Motivation and Key Questions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5AD9C-B2EB-458F-AAD7-5D4E0DD8FF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47152" y="1790701"/>
            <a:ext cx="8257168" cy="4867551"/>
          </a:xfrm>
        </p:spPr>
        <p:txBody>
          <a:bodyPr>
            <a:norm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+mj-lt"/>
                <a:ea typeface="PMingLiU" panose="02020500000000000000" pitchFamily="18" charset="-120"/>
                <a:cs typeface="Times New Roman" panose="02020603050405020304" pitchFamily="18" charset="0"/>
              </a:rPr>
              <a:t>The pandemic has exposed disparities built into commute patterns. </a:t>
            </a:r>
          </a:p>
          <a:p>
            <a:r>
              <a:rPr lang="en-US" sz="1800" b="0" dirty="0">
                <a:solidFill>
                  <a:schemeClr val="tx1"/>
                </a:solidFill>
                <a:latin typeface="+mj-lt"/>
                <a:ea typeface="PMingLiU" panose="02020500000000000000" pitchFamily="18" charset="-120"/>
                <a:cs typeface="Times New Roman" panose="02020603050405020304" pitchFamily="18" charset="0"/>
              </a:rPr>
              <a:t>There has been speculation that low-income and nonwhite workers have been less able to shift to remote work and are more often considered to be mobility disadvantaged.</a:t>
            </a:r>
          </a:p>
          <a:p>
            <a:pPr marL="0" indent="0">
              <a:buNone/>
            </a:pPr>
            <a:endParaRPr lang="en-US" sz="1800" b="0" dirty="0">
              <a:solidFill>
                <a:srgbClr val="991B1E"/>
              </a:solidFill>
              <a:latin typeface="+mj-lt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0" dirty="0">
                <a:solidFill>
                  <a:srgbClr val="991B1E"/>
                </a:solidFill>
                <a:latin typeface="+mj-lt"/>
                <a:ea typeface="PMingLiU" panose="02020500000000000000" pitchFamily="18" charset="-120"/>
                <a:cs typeface="Times New Roman" panose="02020603050405020304" pitchFamily="18" charset="0"/>
              </a:rPr>
              <a:t>Pre-COVID commute pattern:</a:t>
            </a:r>
          </a:p>
          <a:p>
            <a:r>
              <a:rPr lang="en-US" sz="1800" b="0" dirty="0"/>
              <a:t>How does traffic volume change before, during, and after COVID-19? </a:t>
            </a:r>
          </a:p>
          <a:p>
            <a:r>
              <a:rPr lang="en-US" sz="1800" b="0" dirty="0"/>
              <a:t>Which type of workers is more likely to commute during COVID-19? Who takes the risk of being exposed and bears the burden of commuting during the pandemic?</a:t>
            </a:r>
          </a:p>
          <a:p>
            <a:r>
              <a:rPr lang="en-US" sz="1800" b="0" dirty="0"/>
              <a:t>How have different types of workers adapted their commute through different stages of the pandemic? Does it vary by industry and income level? </a:t>
            </a:r>
          </a:p>
          <a:p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83935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48F9-1233-4CAC-AC09-C8CE1EC82B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5758" y="756260"/>
            <a:ext cx="10692343" cy="446693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altLang="zh-TW" dirty="0"/>
              <a:t>G</a:t>
            </a:r>
            <a:r>
              <a:rPr lang="en-US" dirty="0"/>
              <a:t>eographic </a:t>
            </a:r>
            <a:r>
              <a:rPr lang="en-US" altLang="zh-TW" dirty="0"/>
              <a:t>E</a:t>
            </a:r>
            <a:r>
              <a:rPr lang="en-US" dirty="0"/>
              <a:t>xtent of the </a:t>
            </a:r>
            <a:r>
              <a:rPr lang="en-US" altLang="zh-TW" dirty="0"/>
              <a:t>S</a:t>
            </a:r>
            <a:r>
              <a:rPr lang="en-US" dirty="0"/>
              <a:t>tudy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6C777D-92CA-40D1-8144-A6CAD133471F}"/>
              </a:ext>
            </a:extLst>
          </p:cNvPr>
          <p:cNvSpPr txBox="1">
            <a:spLocks/>
          </p:cNvSpPr>
          <p:nvPr/>
        </p:nvSpPr>
        <p:spPr>
          <a:xfrm>
            <a:off x="838200" y="1637735"/>
            <a:ext cx="3746326" cy="4351338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5498" indent="-212598" algn="l" defTabSz="3429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‒"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―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Bay Area: </a:t>
            </a:r>
            <a:r>
              <a:rPr lang="en-US" sz="1800" b="0" dirty="0"/>
              <a:t>Alameda, Contra Costa, San Francisco, San Mateo, and Santa Clara counties</a:t>
            </a:r>
          </a:p>
          <a:p>
            <a:r>
              <a:rPr lang="en-US" sz="1800" dirty="0"/>
              <a:t>Study Area</a:t>
            </a:r>
            <a:r>
              <a:rPr lang="en-US" altLang="zh-TW" sz="1800" dirty="0"/>
              <a:t>:</a:t>
            </a:r>
            <a:r>
              <a:rPr lang="zh-TW" altLang="en-US" sz="1800" dirty="0"/>
              <a:t> </a:t>
            </a:r>
            <a:r>
              <a:rPr lang="en-US" sz="1800" b="0" dirty="0"/>
              <a:t>El Dorado, Merced, Placer, Sacramento, San Joaquin, Solano, Stanislaus, and Yolo counties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A9759FD-F884-2746-A161-B9CC80C9D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19" y="1527561"/>
            <a:ext cx="5354113" cy="516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0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48F9-1233-4CAC-AC09-C8CE1EC82B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5758" y="756260"/>
            <a:ext cx="10692343" cy="446693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F7964-6BDA-4A2C-847A-0656217842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5758" y="1638707"/>
            <a:ext cx="10692343" cy="4674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800" b="0" dirty="0">
                <a:solidFill>
                  <a:srgbClr val="991B1E"/>
                </a:solidFill>
              </a:rPr>
              <a:t>Travel:</a:t>
            </a:r>
            <a:endParaRPr lang="en-US" sz="1800" b="0" dirty="0">
              <a:solidFill>
                <a:srgbClr val="991B1E"/>
              </a:solidFill>
            </a:endParaRPr>
          </a:p>
          <a:p>
            <a:r>
              <a:rPr lang="en-US" sz="1800" b="0" dirty="0" err="1"/>
              <a:t>StreetLight</a:t>
            </a:r>
            <a:r>
              <a:rPr lang="en-US" sz="1800" b="0" dirty="0"/>
              <a:t>: </a:t>
            </a:r>
            <a:r>
              <a:rPr lang="en-US" sz="1800" b="0" dirty="0" err="1"/>
              <a:t>Januaray</a:t>
            </a:r>
            <a:r>
              <a:rPr lang="en-US" sz="1800" b="0" dirty="0"/>
              <a:t> 2019 – September 2021, ZCTA level</a:t>
            </a:r>
          </a:p>
          <a:p>
            <a:endParaRPr lang="en-US" sz="1800" b="0" dirty="0"/>
          </a:p>
          <a:p>
            <a:pPr marL="0" indent="0">
              <a:buNone/>
            </a:pPr>
            <a:r>
              <a:rPr lang="en-US" sz="1800" b="0" dirty="0">
                <a:solidFill>
                  <a:srgbClr val="991B1E"/>
                </a:solidFill>
              </a:rPr>
              <a:t>COVID-19:</a:t>
            </a:r>
          </a:p>
          <a:p>
            <a:r>
              <a:rPr lang="en-US" sz="1800" b="0" dirty="0"/>
              <a:t>California Department of Public Health: COVID-19 data, county level</a:t>
            </a:r>
          </a:p>
          <a:p>
            <a:endParaRPr lang="en-US" sz="1800" b="0" dirty="0"/>
          </a:p>
          <a:p>
            <a:pPr marL="0" indent="0">
              <a:buNone/>
            </a:pPr>
            <a:r>
              <a:rPr lang="en-US" altLang="zh-TW" sz="1800" b="0" dirty="0">
                <a:solidFill>
                  <a:srgbClr val="991B1E"/>
                </a:solidFill>
              </a:rPr>
              <a:t>Demographics:</a:t>
            </a:r>
            <a:endParaRPr lang="en-US" sz="1800" b="0" dirty="0">
              <a:solidFill>
                <a:srgbClr val="991B1E"/>
              </a:solidFill>
            </a:endParaRPr>
          </a:p>
          <a:p>
            <a:r>
              <a:rPr lang="en-US" sz="1800" b="0" dirty="0"/>
              <a:t>U.S. Census Bureau’s American Community Survey (ACS) 5-year estimates: 2015-2019</a:t>
            </a:r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r>
              <a:rPr lang="en-US" sz="1800" b="0" dirty="0">
                <a:solidFill>
                  <a:srgbClr val="991B1E"/>
                </a:solidFill>
              </a:rPr>
              <a:t>Time Period: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Pre-COVID: 03/04/2019 – 03/09/2020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During-COVID: 03/10/2020 – 03/09/2021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Post-COVID: 03/10/2021 – 09/25/2021</a:t>
            </a:r>
          </a:p>
          <a:p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75942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5600F4-046A-4D4C-8BEA-EA78CEDFDA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Peak AM traffic trend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67DD0-BA81-4916-AE63-220740F1DF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66727" y="1722928"/>
            <a:ext cx="3575444" cy="4064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Traffic volumes dropped due to COVID-19 and have not fully recovered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Peak AM (6-10AM) traffic volume dropped 50% in Central Valley, 70% in Bay Area in March 2020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As of September 2021, peak AM volume still below historical average: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/>
              <a:t>by 25% in Bay Area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/>
              <a:t>by 15% in Central Valley</a:t>
            </a:r>
          </a:p>
          <a:p>
            <a:endParaRPr lang="en-US" sz="18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F92F51-D5D6-4965-A0CE-B862F93EA75F}"/>
              </a:ext>
            </a:extLst>
          </p:cNvPr>
          <p:cNvSpPr txBox="1"/>
          <p:nvPr/>
        </p:nvSpPr>
        <p:spPr>
          <a:xfrm>
            <a:off x="8042022" y="5495789"/>
            <a:ext cx="3645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Note: weekly smoothing applied to data, major federal holidays excluded</a:t>
            </a:r>
            <a:br>
              <a:rPr lang="en-US" sz="1200" i="1" dirty="0"/>
            </a:br>
            <a:r>
              <a:rPr lang="en-US" sz="1200" i="1" dirty="0"/>
              <a:t>Source: Streetlight </a:t>
            </a:r>
            <a:r>
              <a:rPr lang="en-US" sz="1200" i="1" dirty="0" err="1"/>
              <a:t>InSight</a:t>
            </a:r>
            <a:endParaRPr lang="en-US" sz="1200" i="1" dirty="0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B6F8C972-DC46-4904-89F4-243772EB92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784160"/>
              </p:ext>
            </p:extLst>
          </p:nvPr>
        </p:nvGraphicFramePr>
        <p:xfrm>
          <a:off x="612424" y="1722928"/>
          <a:ext cx="7254303" cy="477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948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FD4951-E156-4C57-91CF-76CC553D13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Supercommute</a:t>
            </a:r>
            <a:r>
              <a:rPr lang="en-US" dirty="0"/>
              <a:t> rate: pre-COVID vs. during COVID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B7F0-B8A3-4376-BC93-AD38FFB380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0" dirty="0"/>
              <a:t>Despite decreased traffic volume over 2020, </a:t>
            </a:r>
            <a:r>
              <a:rPr lang="en-US" b="0" dirty="0" err="1"/>
              <a:t>supercommute</a:t>
            </a:r>
            <a:r>
              <a:rPr lang="en-US" b="0" dirty="0"/>
              <a:t> shares did not fall during COVID. In fact, some counties saw large increases</a:t>
            </a:r>
          </a:p>
          <a:p>
            <a:pPr marL="0" indent="0">
              <a:buNone/>
            </a:pPr>
            <a:endParaRPr lang="en-US" sz="2000" b="1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902682-1B18-4599-BA43-D36DF4709E2F}"/>
              </a:ext>
            </a:extLst>
          </p:cNvPr>
          <p:cNvGrpSpPr/>
          <p:nvPr/>
        </p:nvGrpSpPr>
        <p:grpSpPr>
          <a:xfrm>
            <a:off x="775758" y="2683047"/>
            <a:ext cx="10857442" cy="3630403"/>
            <a:chOff x="589280" y="2052936"/>
            <a:chExt cx="11043920" cy="4439937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BC81197C-EC7F-49C4-A45A-F5E9FBD7AE0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2598783"/>
                </p:ext>
              </p:extLst>
            </p:nvPr>
          </p:nvGraphicFramePr>
          <p:xfrm>
            <a:off x="589280" y="2365777"/>
            <a:ext cx="11043920" cy="41270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42164D9C-A9B0-4044-813B-CE8E48217EFA}"/>
                </a:ext>
              </a:extLst>
            </p:cNvPr>
            <p:cNvSpPr/>
            <p:nvPr/>
          </p:nvSpPr>
          <p:spPr>
            <a:xfrm rot="10800000" flipV="1">
              <a:off x="1166916" y="2052936"/>
              <a:ext cx="285136" cy="36512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CD2FF3BF-3CC2-4F5B-A4F0-F76B485EF73D}"/>
                </a:ext>
              </a:extLst>
            </p:cNvPr>
            <p:cNvSpPr/>
            <p:nvPr/>
          </p:nvSpPr>
          <p:spPr>
            <a:xfrm rot="10800000" flipV="1">
              <a:off x="1997742" y="2539633"/>
              <a:ext cx="285136" cy="36512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3916E487-D722-45B9-9DF0-16D05237D6B1}"/>
                </a:ext>
              </a:extLst>
            </p:cNvPr>
            <p:cNvSpPr/>
            <p:nvPr/>
          </p:nvSpPr>
          <p:spPr>
            <a:xfrm rot="10800000" flipV="1">
              <a:off x="6140243" y="3138288"/>
              <a:ext cx="285136" cy="36512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FB4F8B1-F20F-4FA0-81BB-F1C41022D410}"/>
              </a:ext>
            </a:extLst>
          </p:cNvPr>
          <p:cNvSpPr txBox="1"/>
          <p:nvPr/>
        </p:nvSpPr>
        <p:spPr>
          <a:xfrm>
            <a:off x="2300598" y="2486178"/>
            <a:ext cx="7689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Share of Peak AM travelers going </a:t>
            </a:r>
            <a:r>
              <a:rPr lang="en-US" b="1" u="sng" dirty="0"/>
              <a:t>50+ miles</a:t>
            </a:r>
            <a:r>
              <a:rPr lang="en-US" b="1" dirty="0"/>
              <a:t> in one Direction</a:t>
            </a:r>
          </a:p>
        </p:txBody>
      </p:sp>
    </p:spTree>
    <p:extLst>
      <p:ext uri="{BB962C8B-B14F-4D97-AF65-F5344CB8AC3E}">
        <p14:creationId xmlns:p14="http://schemas.microsoft.com/office/powerpoint/2010/main" val="394402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FCAB94-1AEB-4A9F-94FB-231E2F15B1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Peak AM </a:t>
            </a:r>
            <a:r>
              <a:rPr lang="en-US" b="1" dirty="0" err="1"/>
              <a:t>Supercommute</a:t>
            </a:r>
            <a:r>
              <a:rPr lang="en-US" b="1" dirty="0"/>
              <a:t> rates (by Zip Code)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7DA71-FE83-41A9-9A20-E4882FFD56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2000" b="0" dirty="0"/>
              <a:t>COVID has not strongly shifted </a:t>
            </a:r>
            <a:r>
              <a:rPr lang="en-US" sz="2000" b="0" dirty="0" err="1"/>
              <a:t>supercommute</a:t>
            </a:r>
            <a:r>
              <a:rPr lang="en-US" sz="2000" b="0" dirty="0"/>
              <a:t> geography.</a:t>
            </a:r>
          </a:p>
          <a:p>
            <a:endParaRPr lang="en-US" sz="2000" b="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25741-8141-4D3C-A9F9-3AF07D1D17BB}"/>
              </a:ext>
            </a:extLst>
          </p:cNvPr>
          <p:cNvSpPr txBox="1"/>
          <p:nvPr/>
        </p:nvSpPr>
        <p:spPr>
          <a:xfrm>
            <a:off x="775758" y="634219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Source: Author calculations of data from Streetlight, Inc.</a:t>
            </a:r>
          </a:p>
        </p:txBody>
      </p:sp>
      <p:pic>
        <p:nvPicPr>
          <p:cNvPr id="32" name="Picture 31" descr="Map&#10;&#10;Description automatically generated">
            <a:extLst>
              <a:ext uri="{FF2B5EF4-FFF2-40B4-BE49-F238E27FC236}">
                <a16:creationId xmlns:a16="http://schemas.microsoft.com/office/drawing/2014/main" id="{E529FC70-83CD-462C-9AAC-B17791B220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63"/>
          <a:stretch/>
        </p:blipFill>
        <p:spPr>
          <a:xfrm>
            <a:off x="205558" y="2833569"/>
            <a:ext cx="2294620" cy="296950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7A8BB56-54F2-447D-A1DE-5A062899B05E}"/>
              </a:ext>
            </a:extLst>
          </p:cNvPr>
          <p:cNvSpPr/>
          <p:nvPr/>
        </p:nvSpPr>
        <p:spPr>
          <a:xfrm>
            <a:off x="5208030" y="2830879"/>
            <a:ext cx="904905" cy="221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2FED40-F4E8-4174-80B0-67CD0015D529}"/>
              </a:ext>
            </a:extLst>
          </p:cNvPr>
          <p:cNvSpPr/>
          <p:nvPr/>
        </p:nvSpPr>
        <p:spPr>
          <a:xfrm>
            <a:off x="7491184" y="2830879"/>
            <a:ext cx="904905" cy="221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8DFF4C-C844-4F34-B87D-F81030AF691F}"/>
              </a:ext>
            </a:extLst>
          </p:cNvPr>
          <p:cNvSpPr/>
          <p:nvPr/>
        </p:nvSpPr>
        <p:spPr>
          <a:xfrm>
            <a:off x="9782083" y="2830879"/>
            <a:ext cx="904905" cy="221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5F6307-1EB8-47C4-82C4-1ACB51BB4843}"/>
              </a:ext>
            </a:extLst>
          </p:cNvPr>
          <p:cNvSpPr/>
          <p:nvPr/>
        </p:nvSpPr>
        <p:spPr>
          <a:xfrm>
            <a:off x="5208029" y="5472273"/>
            <a:ext cx="904905" cy="330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CC0DCA6-EBEF-465F-B596-0AF7B2521311}"/>
              </a:ext>
            </a:extLst>
          </p:cNvPr>
          <p:cNvSpPr/>
          <p:nvPr/>
        </p:nvSpPr>
        <p:spPr>
          <a:xfrm>
            <a:off x="7529020" y="5446669"/>
            <a:ext cx="904905" cy="330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D3DD21-B05C-4F0A-A59F-BC0D216E5A12}"/>
              </a:ext>
            </a:extLst>
          </p:cNvPr>
          <p:cNvSpPr/>
          <p:nvPr/>
        </p:nvSpPr>
        <p:spPr>
          <a:xfrm>
            <a:off x="9811452" y="5472273"/>
            <a:ext cx="904905" cy="330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98BB8F-CD85-4A7D-A0AB-F5B932051D07}"/>
              </a:ext>
            </a:extLst>
          </p:cNvPr>
          <p:cNvSpPr txBox="1"/>
          <p:nvPr/>
        </p:nvSpPr>
        <p:spPr>
          <a:xfrm>
            <a:off x="519723" y="2399094"/>
            <a:ext cx="194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70C0"/>
                </a:solidFill>
              </a:rPr>
              <a:t>1/1/2020</a:t>
            </a:r>
            <a:r>
              <a:rPr lang="zh-TW" altLang="en-US" sz="1400" b="1" dirty="0">
                <a:solidFill>
                  <a:srgbClr val="0070C0"/>
                </a:solidFill>
              </a:rPr>
              <a:t> </a:t>
            </a:r>
            <a:r>
              <a:rPr lang="en-US" altLang="zh-TW" sz="1400" b="1" dirty="0">
                <a:solidFill>
                  <a:srgbClr val="0070C0"/>
                </a:solidFill>
              </a:rPr>
              <a:t>–</a:t>
            </a:r>
            <a:r>
              <a:rPr lang="zh-TW" altLang="en-US" sz="1400" b="1" dirty="0">
                <a:solidFill>
                  <a:srgbClr val="0070C0"/>
                </a:solidFill>
              </a:rPr>
              <a:t> </a:t>
            </a:r>
            <a:r>
              <a:rPr lang="en-US" altLang="zh-TW" sz="1400" b="1" dirty="0">
                <a:solidFill>
                  <a:srgbClr val="0070C0"/>
                </a:solidFill>
              </a:rPr>
              <a:t>3/10/2020</a:t>
            </a:r>
            <a:endParaRPr lang="en-US" sz="1400" b="1" dirty="0">
              <a:solidFill>
                <a:srgbClr val="0070C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BF642C-25EC-44B5-9856-A7F3D0E6D58B}"/>
              </a:ext>
            </a:extLst>
          </p:cNvPr>
          <p:cNvGrpSpPr/>
          <p:nvPr/>
        </p:nvGrpSpPr>
        <p:grpSpPr>
          <a:xfrm>
            <a:off x="5127521" y="2399091"/>
            <a:ext cx="2294620" cy="3403985"/>
            <a:chOff x="5127521" y="1925274"/>
            <a:chExt cx="2294620" cy="3403985"/>
          </a:xfrm>
        </p:grpSpPr>
        <p:pic>
          <p:nvPicPr>
            <p:cNvPr id="41" name="Picture 40" descr="Map&#10;&#10;Description automatically generated">
              <a:extLst>
                <a:ext uri="{FF2B5EF4-FFF2-40B4-BE49-F238E27FC236}">
                  <a16:creationId xmlns:a16="http://schemas.microsoft.com/office/drawing/2014/main" id="{82224885-32D5-4005-B3F6-40E1DBD30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521" y="2359752"/>
              <a:ext cx="2294620" cy="296950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7261CE-FE43-4612-AB1A-45B9CCEE8CF7}"/>
                </a:ext>
              </a:extLst>
            </p:cNvPr>
            <p:cNvSpPr txBox="1"/>
            <p:nvPr/>
          </p:nvSpPr>
          <p:spPr>
            <a:xfrm>
              <a:off x="5366176" y="1925274"/>
              <a:ext cx="2054598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rgbClr val="0070C0"/>
                  </a:solidFill>
                </a:rPr>
                <a:t>5/20/2020</a:t>
              </a:r>
              <a:r>
                <a:rPr lang="zh-TW" altLang="en-US" sz="1400" b="1" dirty="0">
                  <a:solidFill>
                    <a:srgbClr val="0070C0"/>
                  </a:solidFill>
                </a:rPr>
                <a:t> </a:t>
              </a:r>
              <a:r>
                <a:rPr lang="en-US" altLang="zh-TW" sz="1400" b="1" dirty="0">
                  <a:solidFill>
                    <a:srgbClr val="0070C0"/>
                  </a:solidFill>
                </a:rPr>
                <a:t>–</a:t>
              </a:r>
              <a:r>
                <a:rPr lang="zh-TW" altLang="en-US" sz="1400" b="1" dirty="0">
                  <a:solidFill>
                    <a:srgbClr val="0070C0"/>
                  </a:solidFill>
                </a:rPr>
                <a:t> </a:t>
              </a:r>
              <a:r>
                <a:rPr lang="en-US" altLang="zh-TW" sz="1400" b="1" dirty="0">
                  <a:solidFill>
                    <a:srgbClr val="0070C0"/>
                  </a:solidFill>
                </a:rPr>
                <a:t>7/28/2020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BF689FD-19A7-447E-B047-18D75E21A19F}"/>
              </a:ext>
            </a:extLst>
          </p:cNvPr>
          <p:cNvGrpSpPr/>
          <p:nvPr/>
        </p:nvGrpSpPr>
        <p:grpSpPr>
          <a:xfrm>
            <a:off x="7430608" y="2385839"/>
            <a:ext cx="2294620" cy="3417236"/>
            <a:chOff x="7430608" y="1912022"/>
            <a:chExt cx="2294620" cy="3417236"/>
          </a:xfrm>
        </p:grpSpPr>
        <p:pic>
          <p:nvPicPr>
            <p:cNvPr id="44" name="Picture 43" descr="Map&#10;&#10;Description automatically generated">
              <a:extLst>
                <a:ext uri="{FF2B5EF4-FFF2-40B4-BE49-F238E27FC236}">
                  <a16:creationId xmlns:a16="http://schemas.microsoft.com/office/drawing/2014/main" id="{1AA8E265-EB6D-4587-92D3-64FAB178C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0608" y="2359751"/>
              <a:ext cx="2294620" cy="296950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0D9891-E339-4448-BE38-40FFDC3F5E4B}"/>
                </a:ext>
              </a:extLst>
            </p:cNvPr>
            <p:cNvSpPr txBox="1"/>
            <p:nvPr/>
          </p:nvSpPr>
          <p:spPr>
            <a:xfrm>
              <a:off x="7639978" y="1912022"/>
              <a:ext cx="2054598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rgbClr val="0070C0"/>
                  </a:solidFill>
                </a:rPr>
                <a:t>7/29/2020</a:t>
              </a:r>
              <a:r>
                <a:rPr lang="zh-TW" altLang="en-US" sz="1400" b="1" dirty="0">
                  <a:solidFill>
                    <a:srgbClr val="0070C0"/>
                  </a:solidFill>
                </a:rPr>
                <a:t> </a:t>
              </a:r>
              <a:r>
                <a:rPr lang="en-US" altLang="zh-TW" sz="1400" b="1" dirty="0">
                  <a:solidFill>
                    <a:srgbClr val="0070C0"/>
                  </a:solidFill>
                </a:rPr>
                <a:t>–</a:t>
              </a:r>
              <a:r>
                <a:rPr lang="zh-TW" altLang="en-US" sz="1400" b="1" dirty="0">
                  <a:solidFill>
                    <a:srgbClr val="0070C0"/>
                  </a:solidFill>
                </a:rPr>
                <a:t> </a:t>
              </a:r>
              <a:r>
                <a:rPr lang="en-US" altLang="zh-TW" sz="1400" b="1" dirty="0">
                  <a:solidFill>
                    <a:srgbClr val="0070C0"/>
                  </a:solidFill>
                </a:rPr>
                <a:t>10/6/2020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2A247E-D8C6-443A-9BEA-0F04928BF07F}"/>
              </a:ext>
            </a:extLst>
          </p:cNvPr>
          <p:cNvGrpSpPr/>
          <p:nvPr/>
        </p:nvGrpSpPr>
        <p:grpSpPr>
          <a:xfrm>
            <a:off x="9733695" y="2372587"/>
            <a:ext cx="2331331" cy="3430488"/>
            <a:chOff x="9733695" y="1898770"/>
            <a:chExt cx="2331331" cy="3430488"/>
          </a:xfrm>
        </p:grpSpPr>
        <p:pic>
          <p:nvPicPr>
            <p:cNvPr id="47" name="Picture 46" descr="Map&#10;&#10;Description automatically generated">
              <a:extLst>
                <a:ext uri="{FF2B5EF4-FFF2-40B4-BE49-F238E27FC236}">
                  <a16:creationId xmlns:a16="http://schemas.microsoft.com/office/drawing/2014/main" id="{2FD52543-E80A-46CC-9D46-83DBD8A56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695" y="2359751"/>
              <a:ext cx="2294620" cy="296950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A7FF632-4579-4CDD-9AC7-EA3D0A893446}"/>
                </a:ext>
              </a:extLst>
            </p:cNvPr>
            <p:cNvSpPr txBox="1"/>
            <p:nvPr/>
          </p:nvSpPr>
          <p:spPr>
            <a:xfrm>
              <a:off x="9896931" y="1898770"/>
              <a:ext cx="2168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rgbClr val="0070C0"/>
                  </a:solidFill>
                </a:rPr>
                <a:t>10/7/2020</a:t>
              </a:r>
              <a:r>
                <a:rPr lang="zh-TW" altLang="en-US" sz="1400" b="1" dirty="0">
                  <a:solidFill>
                    <a:srgbClr val="0070C0"/>
                  </a:solidFill>
                </a:rPr>
                <a:t> </a:t>
              </a:r>
              <a:r>
                <a:rPr lang="en-US" altLang="zh-TW" sz="1400" b="1" dirty="0">
                  <a:solidFill>
                    <a:srgbClr val="0070C0"/>
                  </a:solidFill>
                </a:rPr>
                <a:t>–</a:t>
              </a:r>
              <a:r>
                <a:rPr lang="zh-TW" altLang="en-US" sz="1400" b="1" dirty="0">
                  <a:solidFill>
                    <a:srgbClr val="0070C0"/>
                  </a:solidFill>
                </a:rPr>
                <a:t> </a:t>
              </a:r>
              <a:r>
                <a:rPr lang="en-US" altLang="zh-TW" sz="1400" b="1" dirty="0">
                  <a:solidFill>
                    <a:srgbClr val="0070C0"/>
                  </a:solidFill>
                </a:rPr>
                <a:t>12/15/2020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6835E4A-EE31-4740-AAB4-EE10B3DDEDDF}"/>
              </a:ext>
            </a:extLst>
          </p:cNvPr>
          <p:cNvGrpSpPr/>
          <p:nvPr/>
        </p:nvGrpSpPr>
        <p:grpSpPr>
          <a:xfrm>
            <a:off x="2493845" y="2399093"/>
            <a:ext cx="2723621" cy="3406673"/>
            <a:chOff x="2493845" y="1925276"/>
            <a:chExt cx="2723621" cy="3406673"/>
          </a:xfrm>
        </p:grpSpPr>
        <p:pic>
          <p:nvPicPr>
            <p:cNvPr id="50" name="Picture 49" descr="Map&#10;&#10;Description automatically generated">
              <a:extLst>
                <a:ext uri="{FF2B5EF4-FFF2-40B4-BE49-F238E27FC236}">
                  <a16:creationId xmlns:a16="http://schemas.microsoft.com/office/drawing/2014/main" id="{D2F7F54D-4E03-48DE-95C4-D87E40B78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25"/>
            <a:stretch/>
          </p:blipFill>
          <p:spPr>
            <a:xfrm>
              <a:off x="2853802" y="2359752"/>
              <a:ext cx="2363664" cy="2972197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85F58B2-3DA7-40FE-A6E7-0CC70E3BA3BC}"/>
                </a:ext>
              </a:extLst>
            </p:cNvPr>
            <p:cNvSpPr txBox="1"/>
            <p:nvPr/>
          </p:nvSpPr>
          <p:spPr>
            <a:xfrm>
              <a:off x="3126977" y="1925276"/>
              <a:ext cx="2081052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rgbClr val="0070C0"/>
                  </a:solidFill>
                </a:rPr>
                <a:t>3/11/2020</a:t>
              </a:r>
              <a:r>
                <a:rPr lang="zh-TW" altLang="en-US" sz="1400" b="1" dirty="0">
                  <a:solidFill>
                    <a:srgbClr val="0070C0"/>
                  </a:solidFill>
                </a:rPr>
                <a:t> </a:t>
              </a:r>
              <a:r>
                <a:rPr lang="en-US" altLang="zh-TW" sz="1400" b="1" dirty="0">
                  <a:solidFill>
                    <a:srgbClr val="0070C0"/>
                  </a:solidFill>
                </a:rPr>
                <a:t>–</a:t>
              </a:r>
              <a:r>
                <a:rPr lang="zh-TW" altLang="en-US" sz="1400" b="1" dirty="0">
                  <a:solidFill>
                    <a:srgbClr val="0070C0"/>
                  </a:solidFill>
                </a:rPr>
                <a:t> </a:t>
              </a:r>
              <a:r>
                <a:rPr lang="en-US" altLang="zh-TW" sz="1400" b="1" dirty="0">
                  <a:solidFill>
                    <a:srgbClr val="0070C0"/>
                  </a:solidFill>
                </a:rPr>
                <a:t>5/19/2020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02DCF89-B04B-4BCC-8732-720805796330}"/>
                </a:ext>
              </a:extLst>
            </p:cNvPr>
            <p:cNvCxnSpPr>
              <a:cxnSpLocks/>
            </p:cNvCxnSpPr>
            <p:nvPr/>
          </p:nvCxnSpPr>
          <p:spPr>
            <a:xfrm>
              <a:off x="2796871" y="1976816"/>
              <a:ext cx="0" cy="3326838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ED42FF4-A7D3-4503-B9FB-764347CA7091}"/>
                </a:ext>
              </a:extLst>
            </p:cNvPr>
            <p:cNvSpPr txBox="1"/>
            <p:nvPr/>
          </p:nvSpPr>
          <p:spPr>
            <a:xfrm rot="16200000">
              <a:off x="1413904" y="3439692"/>
              <a:ext cx="24676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rgbClr val="FF0000"/>
                  </a:solidFill>
                </a:rPr>
                <a:t>COVID-19 OUTBREAK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403ED6AE-1046-49BB-8189-4F9A46578F23}"/>
              </a:ext>
            </a:extLst>
          </p:cNvPr>
          <p:cNvSpPr/>
          <p:nvPr/>
        </p:nvSpPr>
        <p:spPr>
          <a:xfrm>
            <a:off x="205558" y="2830879"/>
            <a:ext cx="97159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87A53F5-D8D1-472B-A4E4-C914F319E70D}"/>
              </a:ext>
            </a:extLst>
          </p:cNvPr>
          <p:cNvSpPr/>
          <p:nvPr/>
        </p:nvSpPr>
        <p:spPr>
          <a:xfrm>
            <a:off x="5119054" y="2786404"/>
            <a:ext cx="97159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48E5F4E-2BAC-4124-B4DC-A3BB41075057}"/>
              </a:ext>
            </a:extLst>
          </p:cNvPr>
          <p:cNvSpPr/>
          <p:nvPr/>
        </p:nvSpPr>
        <p:spPr>
          <a:xfrm>
            <a:off x="7420774" y="2830879"/>
            <a:ext cx="97159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3874406-C0E5-4340-A6A7-2CFE208B5880}"/>
              </a:ext>
            </a:extLst>
          </p:cNvPr>
          <p:cNvSpPr/>
          <p:nvPr/>
        </p:nvSpPr>
        <p:spPr>
          <a:xfrm>
            <a:off x="9744763" y="2826837"/>
            <a:ext cx="97159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8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F882E4-104A-4151-B9EB-E44B7E0302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Daily peak AM traffic volume and COVID cases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8E5A30-E2A7-4966-84F2-2807069E576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t="3753" r="2246" b="3532"/>
          <a:stretch/>
        </p:blipFill>
        <p:spPr bwMode="auto">
          <a:xfrm>
            <a:off x="775758" y="1634572"/>
            <a:ext cx="7029772" cy="49539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5F7514-A306-46EA-A3BA-91629626548B}"/>
              </a:ext>
            </a:extLst>
          </p:cNvPr>
          <p:cNvSpPr txBox="1"/>
          <p:nvPr/>
        </p:nvSpPr>
        <p:spPr>
          <a:xfrm>
            <a:off x="8057322" y="2893528"/>
            <a:ext cx="34107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Time Period: </a:t>
            </a:r>
            <a:br>
              <a:rPr lang="en-US" dirty="0"/>
            </a:br>
            <a:r>
              <a:rPr lang="en-US" dirty="0"/>
              <a:t>03/04/2019 – 09/25/2021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patterns between COVID cases and traffic volume are spatially uneven</a:t>
            </a:r>
          </a:p>
        </p:txBody>
      </p:sp>
    </p:spTree>
    <p:extLst>
      <p:ext uri="{BB962C8B-B14F-4D97-AF65-F5344CB8AC3E}">
        <p14:creationId xmlns:p14="http://schemas.microsoft.com/office/powerpoint/2010/main" val="114179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C748BFA-5A89-49CC-A7AB-C8127A21A4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Equation: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21E106-C25E-4063-9AA6-B00A82E510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957D7A-70E7-406F-BDAD-EAD493C5CC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935" b="18908"/>
          <a:stretch/>
        </p:blipFill>
        <p:spPr>
          <a:xfrm>
            <a:off x="1597394" y="2146854"/>
            <a:ext cx="8788826" cy="5963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9B396E2-378A-4E1A-963B-BCB153ED847B}"/>
              </a:ext>
            </a:extLst>
          </p:cNvPr>
          <p:cNvSpPr txBox="1"/>
          <p:nvPr/>
        </p:nvSpPr>
        <p:spPr>
          <a:xfrm>
            <a:off x="2174850" y="2960834"/>
            <a:ext cx="8455547" cy="3257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 err="1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Volume</a:t>
            </a:r>
            <a:r>
              <a:rPr lang="en-US" sz="1600" i="1" baseline="-25000" dirty="0" err="1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it</a:t>
            </a:r>
            <a:r>
              <a:rPr lang="en-US" sz="1600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 = Average traffic volume during Peak AM hours (6</a:t>
            </a:r>
            <a:r>
              <a:rPr lang="en-US" sz="1600" cap="all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aM-10AM</a:t>
            </a:r>
            <a:r>
              <a:rPr lang="en-US" sz="1600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),</a:t>
            </a:r>
            <a:endParaRPr lang="en-US" sz="1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C</a:t>
            </a:r>
            <a:r>
              <a:rPr lang="en-US" sz="1600" i="1" baseline="-25000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s</a:t>
            </a:r>
            <a:r>
              <a:rPr lang="en-US" sz="1600" i="1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 </a:t>
            </a:r>
            <a:r>
              <a:rPr lang="en-US" sz="1600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= Covid Stages (pre, during, post),</a:t>
            </a:r>
            <a:endParaRPr lang="en-US" sz="1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I</a:t>
            </a:r>
            <a:r>
              <a:rPr lang="en-US" sz="1600" i="1" baseline="-25000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p </a:t>
            </a:r>
            <a:r>
              <a:rPr lang="en-US" sz="1600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= Median household income levels (&lt;$25k, $25-49k, $50-74k, $75-99k, &gt; $100k),</a:t>
            </a:r>
            <a:endParaRPr lang="en-US" sz="1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 err="1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O</a:t>
            </a:r>
            <a:r>
              <a:rPr lang="en-US" sz="1600" i="1" baseline="-25000" dirty="0" err="1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q</a:t>
            </a:r>
            <a:r>
              <a:rPr lang="en-US" sz="1600" i="1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 </a:t>
            </a:r>
            <a:r>
              <a:rPr lang="en-US" sz="1600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= Occupation types (management/business/science/arts, service, sales/Office, natural resource/construction/maintenance, production/transportation/utilities),</a:t>
            </a:r>
            <a:endParaRPr lang="en-US" sz="1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D</a:t>
            </a:r>
            <a:r>
              <a:rPr lang="en-US" sz="1600" i="1" baseline="-25000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r</a:t>
            </a:r>
            <a:r>
              <a:rPr lang="en-US" sz="1600" i="1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 </a:t>
            </a:r>
            <a:r>
              <a:rPr lang="en-US" sz="1600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= Travel distance during Peak AM hours (&lt;1, 1-14, 15-24, 25-49, &gt; 50 miles),</a:t>
            </a:r>
            <a:endParaRPr lang="en-US" sz="1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 err="1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w</a:t>
            </a:r>
            <a:r>
              <a:rPr lang="en-US" sz="1600" i="1" baseline="-25000" dirty="0" err="1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i</a:t>
            </a:r>
            <a:r>
              <a:rPr lang="en-US" sz="1600" i="1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 </a:t>
            </a:r>
            <a:r>
              <a:rPr lang="en-US" sz="1600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= Daily covid cases per 100,000,</a:t>
            </a:r>
            <a:endParaRPr lang="en-US" sz="1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x</a:t>
            </a:r>
            <a:r>
              <a:rPr lang="en-US" sz="1600" i="1" baseline="-25000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i</a:t>
            </a:r>
            <a:r>
              <a:rPr lang="en-US" sz="1600" i="1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 = </a:t>
            </a:r>
            <a:r>
              <a:rPr lang="en-US" sz="1600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Demographic controls (total population, total employment, % non-white, % transit commuters, % renters, % below poverty, % college graduated),</a:t>
            </a:r>
            <a:endParaRPr lang="en-US" sz="1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 err="1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i</a:t>
            </a:r>
            <a:r>
              <a:rPr lang="en-US" sz="1600" i="1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 </a:t>
            </a:r>
            <a:r>
              <a:rPr lang="en-US" sz="1600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= origin ZCTAs,</a:t>
            </a:r>
            <a:endParaRPr lang="en-US" sz="1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t </a:t>
            </a:r>
            <a:r>
              <a:rPr lang="en-US" sz="1600" dirty="0">
                <a:effectLst/>
                <a:latin typeface="Cambria Math" panose="02040503050406030204" pitchFamily="18" charset="0"/>
                <a:ea typeface="PMingLiU" panose="02020500000000000000" pitchFamily="18" charset="-120"/>
                <a:cs typeface="Calibri Light" panose="020F0302020204030204" pitchFamily="34" charset="0"/>
              </a:rPr>
              <a:t>= time index (day).</a:t>
            </a:r>
            <a:endParaRPr lang="en-US" sz="1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89667"/>
      </p:ext>
    </p:extLst>
  </p:cSld>
  <p:clrMapOvr>
    <a:masterClrMapping/>
  </p:clrMapOvr>
</p:sld>
</file>

<file path=ppt/theme/theme1.xml><?xml version="1.0" encoding="utf-8"?>
<a:theme xmlns:a="http://schemas.openxmlformats.org/drawingml/2006/main" name="Bullet Master">
  <a:themeElements>
    <a:clrScheme name="Price 2020 Template">
      <a:dk1>
        <a:srgbClr val="141313"/>
      </a:dk1>
      <a:lt1>
        <a:srgbClr val="FFFFFF"/>
      </a:lt1>
      <a:dk2>
        <a:srgbClr val="504C4C"/>
      </a:dk2>
      <a:lt2>
        <a:srgbClr val="FFCC2C"/>
      </a:lt2>
      <a:accent1>
        <a:srgbClr val="C5C2C2"/>
      </a:accent1>
      <a:accent2>
        <a:srgbClr val="991B1E"/>
      </a:accent2>
      <a:accent3>
        <a:srgbClr val="EE981A"/>
      </a:accent3>
      <a:accent4>
        <a:srgbClr val="DD1A2A"/>
      </a:accent4>
      <a:accent5>
        <a:srgbClr val="8C1D53"/>
      </a:accent5>
      <a:accent6>
        <a:srgbClr val="F05A28"/>
      </a:accent6>
      <a:hlink>
        <a:srgbClr val="991B1E"/>
      </a:hlink>
      <a:folHlink>
        <a:srgbClr val="FFCC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C00">
            <a:alpha val="86000"/>
          </a:srgbClr>
        </a:solidFill>
        <a:ln>
          <a:noFill/>
        </a:ln>
      </a:spPr>
      <a:bodyPr lIns="0" rIns="0" rtlCol="0" anchor="ctr"/>
      <a:lstStyle>
        <a:defPPr algn="ctr">
          <a:defRPr sz="2000" b="1" kern="0" spc="260" dirty="0" smtClean="0">
            <a:solidFill>
              <a:schemeClr val="bg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9E288A6D-9CC8-4C83-A8DD-FF80F3835EB7}" vid="{A6A05661-EEBB-4EB2-AF03-D48E1045A2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10228</TotalTime>
  <Words>1282</Words>
  <Application>Microsoft Office PowerPoint</Application>
  <PresentationFormat>Widescreen</PresentationFormat>
  <Paragraphs>213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ProximaNova-Regular</vt:lpstr>
      <vt:lpstr>Arial</vt:lpstr>
      <vt:lpstr>Calibri</vt:lpstr>
      <vt:lpstr>Cambria Math</vt:lpstr>
      <vt:lpstr>Courier New</vt:lpstr>
      <vt:lpstr>Bullet Master</vt:lpstr>
      <vt:lpstr>The Differential responses of commutes across income groups and industries during COVID-19</vt:lpstr>
      <vt:lpstr>Motivation and Key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Displacement and Commuting  in the SF Bay Area and Beyond</dc:title>
  <dc:creator>Marlon Boarnet</dc:creator>
  <cp:lastModifiedBy>Bonnie Wang</cp:lastModifiedBy>
  <cp:revision>170</cp:revision>
  <dcterms:created xsi:type="dcterms:W3CDTF">2021-03-07T07:28:17Z</dcterms:created>
  <dcterms:modified xsi:type="dcterms:W3CDTF">2022-02-26T12:31:28Z</dcterms:modified>
</cp:coreProperties>
</file>