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8" r:id="rId2"/>
    <p:sldId id="257" r:id="rId3"/>
    <p:sldId id="265" r:id="rId4"/>
    <p:sldId id="264" r:id="rId5"/>
    <p:sldId id="258" r:id="rId6"/>
    <p:sldId id="259" r:id="rId7"/>
    <p:sldId id="260" r:id="rId8"/>
    <p:sldId id="261" r:id="rId9"/>
    <p:sldId id="267" r:id="rId10"/>
    <p:sldId id="266" r:id="rId11"/>
    <p:sldId id="262" r:id="rId12"/>
    <p:sldId id="263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ince" userId="ac3eab6f4cf34240" providerId="LiveId" clId="{8F282E67-AA5C-4767-A4A3-DB8AE87F9393}"/>
    <pc:docChg chg="undo custSel addSld delSld modSld sldOrd">
      <pc:chgData name="prince" userId="ac3eab6f4cf34240" providerId="LiveId" clId="{8F282E67-AA5C-4767-A4A3-DB8AE87F9393}" dt="2022-02-25T11:21:47.008" v="428" actId="313"/>
      <pc:docMkLst>
        <pc:docMk/>
      </pc:docMkLst>
      <pc:sldChg chg="addSp delSp modSp del mod">
        <pc:chgData name="prince" userId="ac3eab6f4cf34240" providerId="LiveId" clId="{8F282E67-AA5C-4767-A4A3-DB8AE87F9393}" dt="2022-02-24T12:49:31.254" v="218" actId="2696"/>
        <pc:sldMkLst>
          <pc:docMk/>
          <pc:sldMk cId="1451240483" sldId="256"/>
        </pc:sldMkLst>
        <pc:spChg chg="mod">
          <ac:chgData name="prince" userId="ac3eab6f4cf34240" providerId="LiveId" clId="{8F282E67-AA5C-4767-A4A3-DB8AE87F9393}" dt="2022-02-24T12:31:53.151" v="58" actId="14100"/>
          <ac:spMkLst>
            <pc:docMk/>
            <pc:sldMk cId="1451240483" sldId="256"/>
            <ac:spMk id="7" creationId="{6DBAEB72-93E7-4BC1-8ED9-F91693376240}"/>
          </ac:spMkLst>
        </pc:spChg>
        <pc:picChg chg="add del mod">
          <ac:chgData name="prince" userId="ac3eab6f4cf34240" providerId="LiveId" clId="{8F282E67-AA5C-4767-A4A3-DB8AE87F9393}" dt="2022-02-24T12:42:02.663" v="187" actId="478"/>
          <ac:picMkLst>
            <pc:docMk/>
            <pc:sldMk cId="1451240483" sldId="256"/>
            <ac:picMk id="9" creationId="{7A77869F-6F45-4459-BD4E-77CAE69C0D8C}"/>
          </ac:picMkLst>
        </pc:picChg>
      </pc:sldChg>
      <pc:sldChg chg="modSp mod">
        <pc:chgData name="prince" userId="ac3eab6f4cf34240" providerId="LiveId" clId="{8F282E67-AA5C-4767-A4A3-DB8AE87F9393}" dt="2022-02-24T14:24:02.940" v="236" actId="20577"/>
        <pc:sldMkLst>
          <pc:docMk/>
          <pc:sldMk cId="1316509819" sldId="257"/>
        </pc:sldMkLst>
        <pc:spChg chg="mod">
          <ac:chgData name="prince" userId="ac3eab6f4cf34240" providerId="LiveId" clId="{8F282E67-AA5C-4767-A4A3-DB8AE87F9393}" dt="2022-02-24T14:24:02.940" v="236" actId="20577"/>
          <ac:spMkLst>
            <pc:docMk/>
            <pc:sldMk cId="1316509819" sldId="257"/>
            <ac:spMk id="2" creationId="{A3CD2C48-B62F-46A2-A620-49346BDA6BF6}"/>
          </ac:spMkLst>
        </pc:spChg>
      </pc:sldChg>
      <pc:sldChg chg="modSp mod">
        <pc:chgData name="prince" userId="ac3eab6f4cf34240" providerId="LiveId" clId="{8F282E67-AA5C-4767-A4A3-DB8AE87F9393}" dt="2022-02-25T10:47:17.215" v="413" actId="5793"/>
        <pc:sldMkLst>
          <pc:docMk/>
          <pc:sldMk cId="1578517740" sldId="258"/>
        </pc:sldMkLst>
        <pc:spChg chg="mod">
          <ac:chgData name="prince" userId="ac3eab6f4cf34240" providerId="LiveId" clId="{8F282E67-AA5C-4767-A4A3-DB8AE87F9393}" dt="2022-02-25T10:47:17.215" v="413" actId="5793"/>
          <ac:spMkLst>
            <pc:docMk/>
            <pc:sldMk cId="1578517740" sldId="258"/>
            <ac:spMk id="3" creationId="{ACFDE893-1E0E-4E61-BA7B-CFD29241A5DA}"/>
          </ac:spMkLst>
        </pc:spChg>
      </pc:sldChg>
      <pc:sldChg chg="modSp mod">
        <pc:chgData name="prince" userId="ac3eab6f4cf34240" providerId="LiveId" clId="{8F282E67-AA5C-4767-A4A3-DB8AE87F9393}" dt="2022-02-24T19:36:38.614" v="240" actId="20577"/>
        <pc:sldMkLst>
          <pc:docMk/>
          <pc:sldMk cId="4029597620" sldId="259"/>
        </pc:sldMkLst>
        <pc:spChg chg="mod">
          <ac:chgData name="prince" userId="ac3eab6f4cf34240" providerId="LiveId" clId="{8F282E67-AA5C-4767-A4A3-DB8AE87F9393}" dt="2022-02-24T19:36:38.614" v="240" actId="20577"/>
          <ac:spMkLst>
            <pc:docMk/>
            <pc:sldMk cId="4029597620" sldId="259"/>
            <ac:spMk id="3" creationId="{CB80230E-83C0-489D-A0EE-22C75A3F033B}"/>
          </ac:spMkLst>
        </pc:spChg>
      </pc:sldChg>
      <pc:sldChg chg="modSp mod">
        <pc:chgData name="prince" userId="ac3eab6f4cf34240" providerId="LiveId" clId="{8F282E67-AA5C-4767-A4A3-DB8AE87F9393}" dt="2022-02-25T09:27:52.577" v="338" actId="2711"/>
        <pc:sldMkLst>
          <pc:docMk/>
          <pc:sldMk cId="1992188932" sldId="260"/>
        </pc:sldMkLst>
        <pc:spChg chg="mod">
          <ac:chgData name="prince" userId="ac3eab6f4cf34240" providerId="LiveId" clId="{8F282E67-AA5C-4767-A4A3-DB8AE87F9393}" dt="2022-02-25T09:27:52.577" v="338" actId="2711"/>
          <ac:spMkLst>
            <pc:docMk/>
            <pc:sldMk cId="1992188932" sldId="260"/>
            <ac:spMk id="3" creationId="{184A4D5C-C783-4B36-87BF-E68C3F872509}"/>
          </ac:spMkLst>
        </pc:spChg>
      </pc:sldChg>
      <pc:sldChg chg="modSp mod">
        <pc:chgData name="prince" userId="ac3eab6f4cf34240" providerId="LiveId" clId="{8F282E67-AA5C-4767-A4A3-DB8AE87F9393}" dt="2022-02-25T10:05:48.348" v="410" actId="20577"/>
        <pc:sldMkLst>
          <pc:docMk/>
          <pc:sldMk cId="2620213351" sldId="261"/>
        </pc:sldMkLst>
        <pc:spChg chg="mod">
          <ac:chgData name="prince" userId="ac3eab6f4cf34240" providerId="LiveId" clId="{8F282E67-AA5C-4767-A4A3-DB8AE87F9393}" dt="2022-02-25T10:05:48.348" v="410" actId="20577"/>
          <ac:spMkLst>
            <pc:docMk/>
            <pc:sldMk cId="2620213351" sldId="261"/>
            <ac:spMk id="3" creationId="{7A024E8E-3B18-4DFD-A9F5-D86CD48A16A6}"/>
          </ac:spMkLst>
        </pc:spChg>
      </pc:sldChg>
      <pc:sldChg chg="modSp mod">
        <pc:chgData name="prince" userId="ac3eab6f4cf34240" providerId="LiveId" clId="{8F282E67-AA5C-4767-A4A3-DB8AE87F9393}" dt="2022-02-25T11:21:47.008" v="428" actId="313"/>
        <pc:sldMkLst>
          <pc:docMk/>
          <pc:sldMk cId="3080638657" sldId="262"/>
        </pc:sldMkLst>
        <pc:spChg chg="mod">
          <ac:chgData name="prince" userId="ac3eab6f4cf34240" providerId="LiveId" clId="{8F282E67-AA5C-4767-A4A3-DB8AE87F9393}" dt="2022-02-25T11:21:47.008" v="428" actId="313"/>
          <ac:spMkLst>
            <pc:docMk/>
            <pc:sldMk cId="3080638657" sldId="262"/>
            <ac:spMk id="2" creationId="{3B959191-86C9-4635-885A-FB61F85FEB5E}"/>
          </ac:spMkLst>
        </pc:spChg>
      </pc:sldChg>
      <pc:sldChg chg="addSp modSp mod">
        <pc:chgData name="prince" userId="ac3eab6f4cf34240" providerId="LiveId" clId="{8F282E67-AA5C-4767-A4A3-DB8AE87F9393}" dt="2022-02-24T12:57:14.201" v="235" actId="20577"/>
        <pc:sldMkLst>
          <pc:docMk/>
          <pc:sldMk cId="119772304" sldId="263"/>
        </pc:sldMkLst>
        <pc:spChg chg="mod">
          <ac:chgData name="prince" userId="ac3eab6f4cf34240" providerId="LiveId" clId="{8F282E67-AA5C-4767-A4A3-DB8AE87F9393}" dt="2022-02-24T12:57:14.201" v="235" actId="20577"/>
          <ac:spMkLst>
            <pc:docMk/>
            <pc:sldMk cId="119772304" sldId="263"/>
            <ac:spMk id="3" creationId="{FE85B528-D1F6-453B-9EAA-775A1C05BA0A}"/>
          </ac:spMkLst>
        </pc:spChg>
        <pc:picChg chg="add mod">
          <ac:chgData name="prince" userId="ac3eab6f4cf34240" providerId="LiveId" clId="{8F282E67-AA5C-4767-A4A3-DB8AE87F9393}" dt="2022-02-24T12:57:03.942" v="231" actId="1076"/>
          <ac:picMkLst>
            <pc:docMk/>
            <pc:sldMk cId="119772304" sldId="263"/>
            <ac:picMk id="5" creationId="{C4CA2840-9A80-4483-85D0-240969048B32}"/>
          </ac:picMkLst>
        </pc:picChg>
      </pc:sldChg>
      <pc:sldChg chg="addSp delSp modSp new mod">
        <pc:chgData name="prince" userId="ac3eab6f4cf34240" providerId="LiveId" clId="{8F282E67-AA5C-4767-A4A3-DB8AE87F9393}" dt="2022-02-24T12:51:56.791" v="226" actId="1076"/>
        <pc:sldMkLst>
          <pc:docMk/>
          <pc:sldMk cId="2712629679" sldId="264"/>
        </pc:sldMkLst>
        <pc:spChg chg="del">
          <ac:chgData name="prince" userId="ac3eab6f4cf34240" providerId="LiveId" clId="{8F282E67-AA5C-4767-A4A3-DB8AE87F9393}" dt="2022-02-24T09:26:40.028" v="2" actId="478"/>
          <ac:spMkLst>
            <pc:docMk/>
            <pc:sldMk cId="2712629679" sldId="264"/>
            <ac:spMk id="2" creationId="{0CF09980-6DE5-4456-BBE6-429CD8E67294}"/>
          </ac:spMkLst>
        </pc:spChg>
        <pc:spChg chg="del">
          <ac:chgData name="prince" userId="ac3eab6f4cf34240" providerId="LiveId" clId="{8F282E67-AA5C-4767-A4A3-DB8AE87F9393}" dt="2022-02-24T09:26:33.412" v="1"/>
          <ac:spMkLst>
            <pc:docMk/>
            <pc:sldMk cId="2712629679" sldId="264"/>
            <ac:spMk id="3" creationId="{8E213914-E4DE-4386-BEA3-A06DB1ED61B0}"/>
          </ac:spMkLst>
        </pc:spChg>
        <pc:spChg chg="add del mod">
          <ac:chgData name="prince" userId="ac3eab6f4cf34240" providerId="LiveId" clId="{8F282E67-AA5C-4767-A4A3-DB8AE87F9393}" dt="2022-02-24T12:51:26.866" v="220" actId="931"/>
          <ac:spMkLst>
            <pc:docMk/>
            <pc:sldMk cId="2712629679" sldId="264"/>
            <ac:spMk id="9" creationId="{7C5B32E7-34EB-4944-BC3C-B2CF2514AD88}"/>
          </ac:spMkLst>
        </pc:spChg>
        <pc:picChg chg="add del mod">
          <ac:chgData name="prince" userId="ac3eab6f4cf34240" providerId="LiveId" clId="{8F282E67-AA5C-4767-A4A3-DB8AE87F9393}" dt="2022-02-24T12:51:22.579" v="219" actId="478"/>
          <ac:picMkLst>
            <pc:docMk/>
            <pc:sldMk cId="2712629679" sldId="264"/>
            <ac:picMk id="5" creationId="{4531DF0B-5D0F-4274-85F4-E62387FBE070}"/>
          </ac:picMkLst>
        </pc:picChg>
        <pc:picChg chg="add mod">
          <ac:chgData name="prince" userId="ac3eab6f4cf34240" providerId="LiveId" clId="{8F282E67-AA5C-4767-A4A3-DB8AE87F9393}" dt="2022-02-24T12:51:54.519" v="225" actId="1076"/>
          <ac:picMkLst>
            <pc:docMk/>
            <pc:sldMk cId="2712629679" sldId="264"/>
            <ac:picMk id="7" creationId="{1CD6496A-2BE7-482D-ABB3-9F391432540D}"/>
          </ac:picMkLst>
        </pc:picChg>
        <pc:picChg chg="add mod">
          <ac:chgData name="prince" userId="ac3eab6f4cf34240" providerId="LiveId" clId="{8F282E67-AA5C-4767-A4A3-DB8AE87F9393}" dt="2022-02-24T12:51:56.791" v="226" actId="1076"/>
          <ac:picMkLst>
            <pc:docMk/>
            <pc:sldMk cId="2712629679" sldId="264"/>
            <ac:picMk id="11" creationId="{B149B0B2-05E9-46D2-BECF-9BC13CA20CDE}"/>
          </ac:picMkLst>
        </pc:picChg>
      </pc:sldChg>
      <pc:sldChg chg="addSp delSp modSp new mod ord">
        <pc:chgData name="prince" userId="ac3eab6f4cf34240" providerId="LiveId" clId="{8F282E67-AA5C-4767-A4A3-DB8AE87F9393}" dt="2022-02-24T09:28:05.270" v="22" actId="1076"/>
        <pc:sldMkLst>
          <pc:docMk/>
          <pc:sldMk cId="871529885" sldId="265"/>
        </pc:sldMkLst>
        <pc:spChg chg="del">
          <ac:chgData name="prince" userId="ac3eab6f4cf34240" providerId="LiveId" clId="{8F282E67-AA5C-4767-A4A3-DB8AE87F9393}" dt="2022-02-24T09:27:32.593" v="14" actId="478"/>
          <ac:spMkLst>
            <pc:docMk/>
            <pc:sldMk cId="871529885" sldId="265"/>
            <ac:spMk id="2" creationId="{5E770DD7-79B3-4826-92D0-D5D0AEE18A4A}"/>
          </ac:spMkLst>
        </pc:spChg>
        <pc:spChg chg="del">
          <ac:chgData name="prince" userId="ac3eab6f4cf34240" providerId="LiveId" clId="{8F282E67-AA5C-4767-A4A3-DB8AE87F9393}" dt="2022-02-24T09:27:28.312" v="13"/>
          <ac:spMkLst>
            <pc:docMk/>
            <pc:sldMk cId="871529885" sldId="265"/>
            <ac:spMk id="3" creationId="{BFB02B98-AE3F-4A51-A010-DED70E6E6DBC}"/>
          </ac:spMkLst>
        </pc:spChg>
        <pc:picChg chg="add mod">
          <ac:chgData name="prince" userId="ac3eab6f4cf34240" providerId="LiveId" clId="{8F282E67-AA5C-4767-A4A3-DB8AE87F9393}" dt="2022-02-24T09:27:42.198" v="16" actId="1076"/>
          <ac:picMkLst>
            <pc:docMk/>
            <pc:sldMk cId="871529885" sldId="265"/>
            <ac:picMk id="5" creationId="{7012ADDC-4A05-477A-A8E1-F5700DE052A9}"/>
          </ac:picMkLst>
        </pc:picChg>
        <pc:picChg chg="add mod">
          <ac:chgData name="prince" userId="ac3eab6f4cf34240" providerId="LiveId" clId="{8F282E67-AA5C-4767-A4A3-DB8AE87F9393}" dt="2022-02-24T09:28:05.270" v="22" actId="1076"/>
          <ac:picMkLst>
            <pc:docMk/>
            <pc:sldMk cId="871529885" sldId="265"/>
            <ac:picMk id="7" creationId="{A24D8930-D476-45D6-9680-F342BB32AB88}"/>
          </ac:picMkLst>
        </pc:picChg>
      </pc:sldChg>
      <pc:sldChg chg="addSp delSp modSp new mod">
        <pc:chgData name="prince" userId="ac3eab6f4cf34240" providerId="LiveId" clId="{8F282E67-AA5C-4767-A4A3-DB8AE87F9393}" dt="2022-02-24T09:33:51.843" v="39" actId="14100"/>
        <pc:sldMkLst>
          <pc:docMk/>
          <pc:sldMk cId="1591153985" sldId="266"/>
        </pc:sldMkLst>
        <pc:spChg chg="del">
          <ac:chgData name="prince" userId="ac3eab6f4cf34240" providerId="LiveId" clId="{8F282E67-AA5C-4767-A4A3-DB8AE87F9393}" dt="2022-02-24T09:29:17.184" v="26" actId="478"/>
          <ac:spMkLst>
            <pc:docMk/>
            <pc:sldMk cId="1591153985" sldId="266"/>
            <ac:spMk id="2" creationId="{29F22A26-F8C0-48FF-B2C4-E4FAF7489139}"/>
          </ac:spMkLst>
        </pc:spChg>
        <pc:spChg chg="del">
          <ac:chgData name="prince" userId="ac3eab6f4cf34240" providerId="LiveId" clId="{8F282E67-AA5C-4767-A4A3-DB8AE87F9393}" dt="2022-02-24T09:29:13.169" v="24"/>
          <ac:spMkLst>
            <pc:docMk/>
            <pc:sldMk cId="1591153985" sldId="266"/>
            <ac:spMk id="3" creationId="{2CD8CBA0-9B19-41E8-9F74-AFF57AF40A50}"/>
          </ac:spMkLst>
        </pc:spChg>
        <pc:picChg chg="add mod">
          <ac:chgData name="prince" userId="ac3eab6f4cf34240" providerId="LiveId" clId="{8F282E67-AA5C-4767-A4A3-DB8AE87F9393}" dt="2022-02-24T09:33:47.146" v="37" actId="14100"/>
          <ac:picMkLst>
            <pc:docMk/>
            <pc:sldMk cId="1591153985" sldId="266"/>
            <ac:picMk id="5" creationId="{F257F4CF-4321-49B0-86EA-41A1393A827A}"/>
          </ac:picMkLst>
        </pc:picChg>
        <pc:picChg chg="add mod">
          <ac:chgData name="prince" userId="ac3eab6f4cf34240" providerId="LiveId" clId="{8F282E67-AA5C-4767-A4A3-DB8AE87F9393}" dt="2022-02-24T09:33:51.843" v="39" actId="14100"/>
          <ac:picMkLst>
            <pc:docMk/>
            <pc:sldMk cId="1591153985" sldId="266"/>
            <ac:picMk id="7" creationId="{EAEB3D4D-A296-4778-A1EF-450E53133803}"/>
          </ac:picMkLst>
        </pc:picChg>
      </pc:sldChg>
      <pc:sldChg chg="addSp delSp modSp new mod ord">
        <pc:chgData name="prince" userId="ac3eab6f4cf34240" providerId="LiveId" clId="{8F282E67-AA5C-4767-A4A3-DB8AE87F9393}" dt="2022-02-24T19:40:38.385" v="242"/>
        <pc:sldMkLst>
          <pc:docMk/>
          <pc:sldMk cId="1181713276" sldId="267"/>
        </pc:sldMkLst>
        <pc:spChg chg="del">
          <ac:chgData name="prince" userId="ac3eab6f4cf34240" providerId="LiveId" clId="{8F282E67-AA5C-4767-A4A3-DB8AE87F9393}" dt="2022-02-24T09:34:12.733" v="41" actId="478"/>
          <ac:spMkLst>
            <pc:docMk/>
            <pc:sldMk cId="1181713276" sldId="267"/>
            <ac:spMk id="2" creationId="{B38B514C-EA84-4B5E-B80C-E97745A53224}"/>
          </ac:spMkLst>
        </pc:spChg>
        <pc:spChg chg="del">
          <ac:chgData name="prince" userId="ac3eab6f4cf34240" providerId="LiveId" clId="{8F282E67-AA5C-4767-A4A3-DB8AE87F9393}" dt="2022-02-24T09:34:14.897" v="42"/>
          <ac:spMkLst>
            <pc:docMk/>
            <pc:sldMk cId="1181713276" sldId="267"/>
            <ac:spMk id="3" creationId="{DF79CC97-5C97-4C73-A724-1BDFE488218B}"/>
          </ac:spMkLst>
        </pc:spChg>
        <pc:picChg chg="add mod">
          <ac:chgData name="prince" userId="ac3eab6f4cf34240" providerId="LiveId" clId="{8F282E67-AA5C-4767-A4A3-DB8AE87F9393}" dt="2022-02-24T09:34:41.839" v="52" actId="14100"/>
          <ac:picMkLst>
            <pc:docMk/>
            <pc:sldMk cId="1181713276" sldId="267"/>
            <ac:picMk id="5" creationId="{E09B6BBF-C1CF-46C1-8D99-E7A4F491780C}"/>
          </ac:picMkLst>
        </pc:picChg>
        <pc:picChg chg="add mod">
          <ac:chgData name="prince" userId="ac3eab6f4cf34240" providerId="LiveId" clId="{8F282E67-AA5C-4767-A4A3-DB8AE87F9393}" dt="2022-02-24T09:34:47.737" v="54" actId="14100"/>
          <ac:picMkLst>
            <pc:docMk/>
            <pc:sldMk cId="1181713276" sldId="267"/>
            <ac:picMk id="7" creationId="{6905FA37-2ABC-44AD-9CDD-4BC88EDCC273}"/>
          </ac:picMkLst>
        </pc:picChg>
      </pc:sldChg>
      <pc:sldChg chg="addSp delSp modSp new mod">
        <pc:chgData name="prince" userId="ac3eab6f4cf34240" providerId="LiveId" clId="{8F282E67-AA5C-4767-A4A3-DB8AE87F9393}" dt="2022-02-25T09:44:17.588" v="389" actId="20577"/>
        <pc:sldMkLst>
          <pc:docMk/>
          <pc:sldMk cId="1057617177" sldId="268"/>
        </pc:sldMkLst>
        <pc:spChg chg="mod">
          <ac:chgData name="prince" userId="ac3eab6f4cf34240" providerId="LiveId" clId="{8F282E67-AA5C-4767-A4A3-DB8AE87F9393}" dt="2022-02-25T09:44:01.262" v="385" actId="1076"/>
          <ac:spMkLst>
            <pc:docMk/>
            <pc:sldMk cId="1057617177" sldId="268"/>
            <ac:spMk id="2" creationId="{7756E8E7-B50C-4AA2-A975-4CBBDCE54E38}"/>
          </ac:spMkLst>
        </pc:spChg>
        <pc:spChg chg="del">
          <ac:chgData name="prince" userId="ac3eab6f4cf34240" providerId="LiveId" clId="{8F282E67-AA5C-4767-A4A3-DB8AE87F9393}" dt="2022-02-24T12:32:23.477" v="60" actId="931"/>
          <ac:spMkLst>
            <pc:docMk/>
            <pc:sldMk cId="1057617177" sldId="268"/>
            <ac:spMk id="3" creationId="{6B13DA5A-FC47-419E-BA9A-59BE4FA73FFE}"/>
          </ac:spMkLst>
        </pc:spChg>
        <pc:spChg chg="add del mod">
          <ac:chgData name="prince" userId="ac3eab6f4cf34240" providerId="LiveId" clId="{8F282E67-AA5C-4767-A4A3-DB8AE87F9393}" dt="2022-02-24T12:48:36.286" v="215" actId="478"/>
          <ac:spMkLst>
            <pc:docMk/>
            <pc:sldMk cId="1057617177" sldId="268"/>
            <ac:spMk id="7" creationId="{7F3F9473-4E89-40CE-B104-79A3826BCE50}"/>
          </ac:spMkLst>
        </pc:spChg>
        <pc:spChg chg="add mod">
          <ac:chgData name="prince" userId="ac3eab6f4cf34240" providerId="LiveId" clId="{8F282E67-AA5C-4767-A4A3-DB8AE87F9393}" dt="2022-02-25T09:44:17.588" v="389" actId="20577"/>
          <ac:spMkLst>
            <pc:docMk/>
            <pc:sldMk cId="1057617177" sldId="268"/>
            <ac:spMk id="8" creationId="{235A2749-514B-465D-9311-648F0D249083}"/>
          </ac:spMkLst>
        </pc:spChg>
        <pc:picChg chg="add mod">
          <ac:chgData name="prince" userId="ac3eab6f4cf34240" providerId="LiveId" clId="{8F282E67-AA5C-4767-A4A3-DB8AE87F9393}" dt="2022-02-24T12:47:29.765" v="199" actId="1076"/>
          <ac:picMkLst>
            <pc:docMk/>
            <pc:sldMk cId="1057617177" sldId="268"/>
            <ac:picMk id="5" creationId="{6218A24B-5CF0-45C0-A555-F6A485821B39}"/>
          </ac:picMkLst>
        </pc:picChg>
        <pc:picChg chg="add del mod">
          <ac:chgData name="prince" userId="ac3eab6f4cf34240" providerId="LiveId" clId="{8F282E67-AA5C-4767-A4A3-DB8AE87F9393}" dt="2022-02-24T19:52:27.568" v="243" actId="478"/>
          <ac:picMkLst>
            <pc:docMk/>
            <pc:sldMk cId="1057617177" sldId="268"/>
            <ac:picMk id="6" creationId="{42365656-B0B7-4411-A487-56D460095BBC}"/>
          </ac:picMkLst>
        </pc:picChg>
      </pc:sldChg>
      <pc:sldChg chg="delSp modSp new mod">
        <pc:chgData name="prince" userId="ac3eab6f4cf34240" providerId="LiveId" clId="{8F282E67-AA5C-4767-A4A3-DB8AE87F9393}" dt="2022-02-24T22:24:15.574" v="333" actId="1076"/>
        <pc:sldMkLst>
          <pc:docMk/>
          <pc:sldMk cId="3315633018" sldId="269"/>
        </pc:sldMkLst>
        <pc:spChg chg="mod">
          <ac:chgData name="prince" userId="ac3eab6f4cf34240" providerId="LiveId" clId="{8F282E67-AA5C-4767-A4A3-DB8AE87F9393}" dt="2022-02-24T22:24:15.574" v="333" actId="1076"/>
          <ac:spMkLst>
            <pc:docMk/>
            <pc:sldMk cId="3315633018" sldId="269"/>
            <ac:spMk id="2" creationId="{4D453A28-51F6-483C-AFE1-64357FC50E95}"/>
          </ac:spMkLst>
        </pc:spChg>
        <pc:spChg chg="del">
          <ac:chgData name="prince" userId="ac3eab6f4cf34240" providerId="LiveId" clId="{8F282E67-AA5C-4767-A4A3-DB8AE87F9393}" dt="2022-02-24T22:24:11.254" v="332" actId="478"/>
          <ac:spMkLst>
            <pc:docMk/>
            <pc:sldMk cId="3315633018" sldId="269"/>
            <ac:spMk id="3" creationId="{E7FF84D6-9796-4675-A1DD-8FE54E856AAB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5ABDD2B-B1D3-4F51-8889-C79A7A4A415B}" type="datetimeFigureOut">
              <a:rPr lang="en-IN" smtClean="0"/>
              <a:t>25-02-2022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8FA00-B36E-41A4-9D3A-F69CFC22ACFA}" type="slidenum">
              <a:rPr lang="en-IN" smtClean="0"/>
              <a:t>‹#›</a:t>
            </a:fld>
            <a:endParaRPr lang="en-IN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437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DD2B-B1D3-4F51-8889-C79A7A4A415B}" type="datetimeFigureOut">
              <a:rPr lang="en-IN" smtClean="0"/>
              <a:t>25-02-2022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8FA00-B36E-41A4-9D3A-F69CFC22AC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177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DD2B-B1D3-4F51-8889-C79A7A4A415B}" type="datetimeFigureOut">
              <a:rPr lang="en-IN" smtClean="0"/>
              <a:t>25-02-2022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8FA00-B36E-41A4-9D3A-F69CFC22ACFA}" type="slidenum">
              <a:rPr lang="en-IN" smtClean="0"/>
              <a:t>‹#›</a:t>
            </a:fld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04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DD2B-B1D3-4F51-8889-C79A7A4A415B}" type="datetimeFigureOut">
              <a:rPr lang="en-IN" smtClean="0"/>
              <a:t>25-02-2022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8FA00-B36E-41A4-9D3A-F69CFC22AC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384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DD2B-B1D3-4F51-8889-C79A7A4A415B}" type="datetimeFigureOut">
              <a:rPr lang="en-IN" smtClean="0"/>
              <a:t>25-02-2022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8FA00-B36E-41A4-9D3A-F69CFC22ACFA}" type="slidenum">
              <a:rPr lang="en-IN" smtClean="0"/>
              <a:t>‹#›</a:t>
            </a:fld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49747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DD2B-B1D3-4F51-8889-C79A7A4A415B}" type="datetimeFigureOut">
              <a:rPr lang="en-IN" smtClean="0"/>
              <a:t>25-02-2022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8FA00-B36E-41A4-9D3A-F69CFC22AC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388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DD2B-B1D3-4F51-8889-C79A7A4A415B}" type="datetimeFigureOut">
              <a:rPr lang="en-IN" smtClean="0"/>
              <a:t>25-02-2022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8FA00-B36E-41A4-9D3A-F69CFC22AC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4295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DD2B-B1D3-4F51-8889-C79A7A4A415B}" type="datetimeFigureOut">
              <a:rPr lang="en-IN" smtClean="0"/>
              <a:t>25-02-2022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8FA00-B36E-41A4-9D3A-F69CFC22AC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85289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DD2B-B1D3-4F51-8889-C79A7A4A415B}" type="datetimeFigureOut">
              <a:rPr lang="en-IN" smtClean="0"/>
              <a:t>25-02-2022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8FA00-B36E-41A4-9D3A-F69CFC22AC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9024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DD2B-B1D3-4F51-8889-C79A7A4A415B}" type="datetimeFigureOut">
              <a:rPr lang="en-IN" smtClean="0"/>
              <a:t>25-02-2022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8FA00-B36E-41A4-9D3A-F69CFC22ACF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237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BDD2B-B1D3-4F51-8889-C79A7A4A415B}" type="datetimeFigureOut">
              <a:rPr lang="en-IN" smtClean="0"/>
              <a:t>25-02-2022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8FA00-B36E-41A4-9D3A-F69CFC22ACFA}" type="slidenum">
              <a:rPr lang="en-IN" smtClean="0"/>
              <a:t>‹#›</a:t>
            </a:fld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89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5ABDD2B-B1D3-4F51-8889-C79A7A4A415B}" type="datetimeFigureOut">
              <a:rPr lang="en-IN" smtClean="0"/>
              <a:t>25-02-2022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048FA00-B36E-41A4-9D3A-F69CFC22ACFA}" type="slidenum">
              <a:rPr lang="en-IN" smtClean="0"/>
              <a:t>‹#›</a:t>
            </a:fld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272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6E8E7-B50C-4AA2-A975-4CBBDCE54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639" y="2318676"/>
            <a:ext cx="9720072" cy="2841969"/>
          </a:xfrm>
        </p:spPr>
        <p:txBody>
          <a:bodyPr>
            <a:normAutofit/>
          </a:bodyPr>
          <a:lstStyle/>
          <a:p>
            <a:r>
              <a:rPr lang="en-IN" dirty="0"/>
              <a:t>Toward the dust</a:t>
            </a:r>
            <a:br>
              <a:rPr lang="en-IN" dirty="0"/>
            </a:br>
            <a:br>
              <a:rPr lang="en-IN" dirty="0"/>
            </a:br>
            <a:r>
              <a:rPr lang="en-IN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18A24B-5CF0-45C0-A555-F6A485821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5435" y="1116949"/>
            <a:ext cx="6165472" cy="462410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5A2749-514B-465D-9311-648F0D249083}"/>
              </a:ext>
            </a:extLst>
          </p:cNvPr>
          <p:cNvSpPr txBox="1"/>
          <p:nvPr/>
        </p:nvSpPr>
        <p:spPr>
          <a:xfrm flipH="1">
            <a:off x="634979" y="3429000"/>
            <a:ext cx="474535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500" dirty="0"/>
              <a:t>Life Around the Un-dead Infrastructures of the Indo-Nepal Border </a:t>
            </a:r>
          </a:p>
        </p:txBody>
      </p:sp>
    </p:spTree>
    <p:extLst>
      <p:ext uri="{BB962C8B-B14F-4D97-AF65-F5344CB8AC3E}">
        <p14:creationId xmlns:p14="http://schemas.microsoft.com/office/powerpoint/2010/main" val="1057617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57F4CF-4321-49B0-86EA-41A1393A8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10" y="1281058"/>
            <a:ext cx="4666947" cy="42958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B3D4D-A296-4778-A1EF-450E53133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43" y="1281058"/>
            <a:ext cx="4847771" cy="434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53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59191-86C9-4635-885A-FB61F85FE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Facilitating and Hindering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729E3-07BE-44CA-A130-399DA9D5E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- Development in the region</a:t>
            </a:r>
          </a:p>
          <a:p>
            <a:r>
              <a:rPr lang="en-IN" dirty="0"/>
              <a:t>- The dust</a:t>
            </a:r>
          </a:p>
          <a:p>
            <a:r>
              <a:rPr lang="en-IN" dirty="0"/>
              <a:t>- The sense of direction</a:t>
            </a:r>
          </a:p>
          <a:p>
            <a:r>
              <a:rPr lang="en-IN" dirty="0"/>
              <a:t>- Transnational consumption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80638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F3BA-878D-4F1E-A950-D67B4ADCB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Final reflections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5B528-D1F6-453B-9EAA-775A1C05B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4099415" cy="4023360"/>
          </a:xfrm>
        </p:spPr>
        <p:txBody>
          <a:bodyPr/>
          <a:lstStyle/>
          <a:p>
            <a:r>
              <a:rPr lang="en-IN" dirty="0"/>
              <a:t>- undead infrastructures hinder the flow</a:t>
            </a:r>
          </a:p>
          <a:p>
            <a:r>
              <a:rPr lang="en-IN" dirty="0"/>
              <a:t>- infrastructures develop new purposes</a:t>
            </a:r>
          </a:p>
          <a:p>
            <a:r>
              <a:rPr lang="en-IN" dirty="0"/>
              <a:t>- dust hinder the flow</a:t>
            </a:r>
          </a:p>
          <a:p>
            <a:r>
              <a:rPr lang="en-IN" dirty="0"/>
              <a:t>- the paradoxical characteristics of dust, the undead infrastructures, and the borderland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CA2840-9A80-4483-85D0-240969048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5395"/>
            <a:ext cx="4670407" cy="622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2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53A28-51F6-483C-AFE1-64357FC5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03" y="2356866"/>
            <a:ext cx="9720072" cy="1499616"/>
          </a:xfrm>
        </p:spPr>
        <p:txBody>
          <a:bodyPr/>
          <a:lstStyle/>
          <a:p>
            <a:pPr algn="ctr"/>
            <a:r>
              <a:rPr lang="en-IN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315633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D2C48-B62F-46A2-A620-49346BDA6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Basic Overview of the borderland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AC4E49-64AF-40DB-BA5E-2E25752D5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Vignette</a:t>
            </a:r>
          </a:p>
          <a:p>
            <a:r>
              <a:rPr lang="en-IN" dirty="0"/>
              <a:t>Cross-border mobility</a:t>
            </a:r>
          </a:p>
          <a:p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B77EB0-1DA1-4419-9087-71E232563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522" y="1804986"/>
            <a:ext cx="6229350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09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12ADDC-4A05-477A-A8E1-F5700DE05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5" y="455196"/>
            <a:ext cx="4460704" cy="594760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4D8930-D476-45D6-9680-F342BB32A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14" y="455195"/>
            <a:ext cx="4751514" cy="594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29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D6496A-2BE7-482D-ABB3-9F3914325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1657" y="1133730"/>
            <a:ext cx="6120721" cy="459054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149B0B2-05E9-46D2-BECF-9BC13CA20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69" y="368641"/>
            <a:ext cx="4797085" cy="6120720"/>
          </a:xfrm>
        </p:spPr>
      </p:pic>
    </p:spTree>
    <p:extLst>
      <p:ext uri="{BB962C8B-B14F-4D97-AF65-F5344CB8AC3E}">
        <p14:creationId xmlns:p14="http://schemas.microsoft.com/office/powerpoint/2010/main" val="2712629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F722C-F56B-495E-B43D-57B8AE842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DE893-1E0E-4E61-BA7B-CFD29241A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- Infrastructures facilitate the relationship between goods, people, and ideas.</a:t>
            </a:r>
          </a:p>
          <a:p>
            <a:r>
              <a:rPr lang="en-IN" dirty="0"/>
              <a:t>- Sensory Anthropology</a:t>
            </a:r>
          </a:p>
          <a:p>
            <a:r>
              <a:rPr lang="en-IN" dirty="0"/>
              <a:t>- Sensory Deprivation vs Experience</a:t>
            </a:r>
          </a:p>
          <a:p>
            <a:r>
              <a:rPr lang="en-IN" dirty="0"/>
              <a:t>- Buffer Zone and the mobility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78517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D883E-9E77-4EE1-BB4C-E9008740B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0230E-83C0-489D-A0EE-22C75A3F0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-The exploration of the borderland and connectivity through sensing dust </a:t>
            </a:r>
          </a:p>
          <a:p>
            <a:r>
              <a:rPr lang="en-IN" dirty="0"/>
              <a:t>- Sensory deprivation vs Experience in general</a:t>
            </a:r>
          </a:p>
          <a:p>
            <a:r>
              <a:rPr lang="en-IN" dirty="0"/>
              <a:t>- Sensing along</a:t>
            </a:r>
          </a:p>
          <a:p>
            <a:r>
              <a:rPr lang="en-IN" dirty="0"/>
              <a:t>- Active participation vs Passive observation</a:t>
            </a: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2959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DE682-4618-44CF-AC03-9D75A5299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A4D5C-C783-4B36-87BF-E68C3F872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IN" dirty="0">
                <a:effectLst/>
                <a:latin typeface="Tw Cen MT" panose="020B0602020104020603" pitchFamily="34" charset="0"/>
                <a:ea typeface="Calibri" panose="020F0502020204030204" pitchFamily="34" charset="0"/>
                <a:cs typeface="Mangal" panose="02040503050203030202" pitchFamily="18" charset="0"/>
              </a:rPr>
              <a:t>In what ways does the infrastructures, dust, and the border come together and explain each other in terms of their paradoxical characteristics?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IN" dirty="0">
                <a:effectLst/>
                <a:latin typeface="Tw Cen MT" panose="020B0602020104020603" pitchFamily="34" charset="0"/>
                <a:ea typeface="Calibri" panose="020F0502020204030204" pitchFamily="34" charset="0"/>
                <a:cs typeface="Mangal" panose="02040503050203030202" pitchFamily="18" charset="0"/>
              </a:rPr>
              <a:t>Can the experience of hinderance that senses face in the borderland explain the borderland itself?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IN" dirty="0">
                <a:effectLst/>
                <a:latin typeface="Tw Cen MT" panose="020B0602020104020603" pitchFamily="34" charset="0"/>
                <a:ea typeface="Calibri" panose="020F0502020204030204" pitchFamily="34" charset="0"/>
                <a:cs typeface="Mangal" panose="02040503050203030202" pitchFamily="18" charset="0"/>
              </a:rPr>
              <a:t>What are the ways in which dust form the experience of the border crossing?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dirty="0">
                <a:effectLst/>
                <a:latin typeface="Tw Cen MT" panose="020B0602020104020603" pitchFamily="34" charset="0"/>
                <a:ea typeface="Calibri" panose="020F0502020204030204" pitchFamily="34" charset="0"/>
                <a:cs typeface="Mangal" panose="02040503050203030202" pitchFamily="18" charset="0"/>
              </a:rPr>
              <a:t>What does studying this borderland through dust contribute to the scholarship?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92188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A9467-A945-4FA5-950C-2205B8329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Un-Dead Infrastructures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24E8E-3B18-4DFD-A9F5-D86CD48A1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- Paradoxical infrastructures</a:t>
            </a:r>
          </a:p>
          <a:p>
            <a:r>
              <a:rPr lang="en-IN" dirty="0"/>
              <a:t>- Different Un-dead infrastructures in focus: </a:t>
            </a:r>
          </a:p>
          <a:p>
            <a:r>
              <a:rPr lang="en-IN" dirty="0">
                <a:solidFill>
                  <a:schemeClr val="accent1"/>
                </a:solidFill>
              </a:rPr>
              <a:t>1. </a:t>
            </a:r>
            <a:r>
              <a:rPr lang="en-IN" dirty="0"/>
              <a:t>The halted construction projects</a:t>
            </a:r>
          </a:p>
          <a:p>
            <a:r>
              <a:rPr lang="en-IN" dirty="0">
                <a:solidFill>
                  <a:schemeClr val="accent1"/>
                </a:solidFill>
              </a:rPr>
              <a:t>2. </a:t>
            </a:r>
            <a:r>
              <a:rPr lang="en-IN" dirty="0"/>
              <a:t>Trains cutting the cross-border connectivity</a:t>
            </a:r>
          </a:p>
          <a:p>
            <a:r>
              <a:rPr lang="en-IN" dirty="0">
                <a:solidFill>
                  <a:schemeClr val="accent1"/>
                </a:solidFill>
              </a:rPr>
              <a:t>3. </a:t>
            </a:r>
            <a:r>
              <a:rPr lang="en-IN" dirty="0"/>
              <a:t>The railway barricade</a:t>
            </a:r>
          </a:p>
          <a:p>
            <a:r>
              <a:rPr lang="en-IN" dirty="0">
                <a:solidFill>
                  <a:schemeClr val="accent1"/>
                </a:solidFill>
              </a:rPr>
              <a:t>4. </a:t>
            </a:r>
            <a:r>
              <a:rPr lang="en-IN" dirty="0"/>
              <a:t>The broken-down road</a:t>
            </a:r>
          </a:p>
        </p:txBody>
      </p:sp>
    </p:spTree>
    <p:extLst>
      <p:ext uri="{BB962C8B-B14F-4D97-AF65-F5344CB8AC3E}">
        <p14:creationId xmlns:p14="http://schemas.microsoft.com/office/powerpoint/2010/main" val="2620213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9B6BBF-C1CF-46C1-8D99-E7A4F4917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30" y="820484"/>
            <a:ext cx="4484913" cy="548824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5FA37-2ABC-44AD-9CDD-4BC88EDCC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20484"/>
            <a:ext cx="4630057" cy="548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132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1765</TotalTime>
  <Words>236</Words>
  <Application>Microsoft Office PowerPoint</Application>
  <PresentationFormat>Widescreen</PresentationFormat>
  <Paragraphs>38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Tw Cen MT</vt:lpstr>
      <vt:lpstr>Tw Cen MT Condensed</vt:lpstr>
      <vt:lpstr>Wingdings 3</vt:lpstr>
      <vt:lpstr>Integral</vt:lpstr>
      <vt:lpstr>Toward the dust   </vt:lpstr>
      <vt:lpstr>Basic Overview of the borderland</vt:lpstr>
      <vt:lpstr>PowerPoint Presentation</vt:lpstr>
      <vt:lpstr>PowerPoint Presentation</vt:lpstr>
      <vt:lpstr>Introduction</vt:lpstr>
      <vt:lpstr>Theory</vt:lpstr>
      <vt:lpstr>Questions</vt:lpstr>
      <vt:lpstr>Un-Dead Infrastructures</vt:lpstr>
      <vt:lpstr>PowerPoint Presentation</vt:lpstr>
      <vt:lpstr>PowerPoint Presentation</vt:lpstr>
      <vt:lpstr>Facilitating and Hindering </vt:lpstr>
      <vt:lpstr>Final reflections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 the Dust</dc:title>
  <dc:creator>prince</dc:creator>
  <cp:lastModifiedBy>prince</cp:lastModifiedBy>
  <cp:revision>8</cp:revision>
  <dcterms:created xsi:type="dcterms:W3CDTF">2022-02-24T08:55:31Z</dcterms:created>
  <dcterms:modified xsi:type="dcterms:W3CDTF">2022-02-25T14:41:19Z</dcterms:modified>
</cp:coreProperties>
</file>