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7" r:id="rId5"/>
    <p:sldId id="293" r:id="rId6"/>
    <p:sldId id="295" r:id="rId7"/>
    <p:sldId id="294" r:id="rId8"/>
    <p:sldId id="619" r:id="rId9"/>
    <p:sldId id="617" r:id="rId10"/>
    <p:sldId id="291" r:id="rId11"/>
    <p:sldId id="624" r:id="rId12"/>
    <p:sldId id="620" r:id="rId13"/>
    <p:sldId id="625" r:id="rId14"/>
    <p:sldId id="621" r:id="rId15"/>
    <p:sldId id="622" r:id="rId16"/>
    <p:sldId id="627" r:id="rId17"/>
    <p:sldId id="551" r:id="rId18"/>
    <p:sldId id="6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9BD5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8CCB0-5529-4F58-85FA-BAD083D2D890}" v="199" dt="2022-02-26T00:01:04.2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3" autoAdjust="0"/>
    <p:restoredTop sz="92806" autoAdjust="0"/>
  </p:normalViewPr>
  <p:slideViewPr>
    <p:cSldViewPr snapToGrid="0">
      <p:cViewPr>
        <p:scale>
          <a:sx n="150" d="100"/>
          <a:sy n="150" d="100"/>
        </p:scale>
        <p:origin x="1080" y="1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ylu, Caglar" userId="da191de8-b80d-479b-a35a-83e67272ce76" providerId="ADAL" clId="{6393F308-33D6-7941-A47F-98DBE4748E7C}"/>
    <pc:docChg chg="undo custSel modSld">
      <pc:chgData name="Koylu, Caglar" userId="da191de8-b80d-479b-a35a-83e67272ce76" providerId="ADAL" clId="{6393F308-33D6-7941-A47F-98DBE4748E7C}" dt="2022-02-26T14:17:10.448" v="78" actId="478"/>
      <pc:docMkLst>
        <pc:docMk/>
      </pc:docMkLst>
      <pc:sldChg chg="modAnim">
        <pc:chgData name="Koylu, Caglar" userId="da191de8-b80d-479b-a35a-83e67272ce76" providerId="ADAL" clId="{6393F308-33D6-7941-A47F-98DBE4748E7C}" dt="2022-02-26T13:46:31.012" v="0"/>
        <pc:sldMkLst>
          <pc:docMk/>
          <pc:sldMk cId="523555858" sldId="294"/>
        </pc:sldMkLst>
      </pc:sldChg>
      <pc:sldChg chg="modSp">
        <pc:chgData name="Koylu, Caglar" userId="da191de8-b80d-479b-a35a-83e67272ce76" providerId="ADAL" clId="{6393F308-33D6-7941-A47F-98DBE4748E7C}" dt="2022-02-26T14:15:25.772" v="69" actId="1035"/>
        <pc:sldMkLst>
          <pc:docMk/>
          <pc:sldMk cId="1034883944" sldId="622"/>
        </pc:sldMkLst>
        <pc:spChg chg="mod">
          <ac:chgData name="Koylu, Caglar" userId="da191de8-b80d-479b-a35a-83e67272ce76" providerId="ADAL" clId="{6393F308-33D6-7941-A47F-98DBE4748E7C}" dt="2022-02-26T13:54:41.447" v="23" actId="20577"/>
          <ac:spMkLst>
            <pc:docMk/>
            <pc:sldMk cId="1034883944" sldId="622"/>
            <ac:spMk id="18" creationId="{4684F4C5-D6C6-40C3-9378-A6430A195A67}"/>
          </ac:spMkLst>
        </pc:spChg>
        <pc:picChg chg="mod modCrop">
          <ac:chgData name="Koylu, Caglar" userId="da191de8-b80d-479b-a35a-83e67272ce76" providerId="ADAL" clId="{6393F308-33D6-7941-A47F-98DBE4748E7C}" dt="2022-02-26T14:15:25.772" v="69" actId="1035"/>
          <ac:picMkLst>
            <pc:docMk/>
            <pc:sldMk cId="1034883944" sldId="622"/>
            <ac:picMk id="5" creationId="{83127D09-A71F-458E-B5C6-C57169811E85}"/>
          </ac:picMkLst>
        </pc:picChg>
        <pc:picChg chg="mod modCrop">
          <ac:chgData name="Koylu, Caglar" userId="da191de8-b80d-479b-a35a-83e67272ce76" providerId="ADAL" clId="{6393F308-33D6-7941-A47F-98DBE4748E7C}" dt="2022-02-26T14:05:12.061" v="34" actId="732"/>
          <ac:picMkLst>
            <pc:docMk/>
            <pc:sldMk cId="1034883944" sldId="622"/>
            <ac:picMk id="15" creationId="{61FFBE9C-B55D-465C-BFA2-291190B0F286}"/>
          </ac:picMkLst>
        </pc:picChg>
        <pc:cxnChg chg="mod">
          <ac:chgData name="Koylu, Caglar" userId="da191de8-b80d-479b-a35a-83e67272ce76" providerId="ADAL" clId="{6393F308-33D6-7941-A47F-98DBE4748E7C}" dt="2022-02-26T14:05:12.061" v="34" actId="732"/>
          <ac:cxnSpMkLst>
            <pc:docMk/>
            <pc:sldMk cId="1034883944" sldId="622"/>
            <ac:cxnSpMk id="11" creationId="{22E28668-DB58-4982-8043-1413115C776C}"/>
          </ac:cxnSpMkLst>
        </pc:cxnChg>
      </pc:sldChg>
      <pc:sldChg chg="addSp modSp">
        <pc:chgData name="Koylu, Caglar" userId="da191de8-b80d-479b-a35a-83e67272ce76" providerId="ADAL" clId="{6393F308-33D6-7941-A47F-98DBE4748E7C}" dt="2022-02-26T13:52:01.346" v="10" actId="1076"/>
        <pc:sldMkLst>
          <pc:docMk/>
          <pc:sldMk cId="644639173" sldId="625"/>
        </pc:sldMkLst>
        <pc:spChg chg="add mod">
          <ac:chgData name="Koylu, Caglar" userId="da191de8-b80d-479b-a35a-83e67272ce76" providerId="ADAL" clId="{6393F308-33D6-7941-A47F-98DBE4748E7C}" dt="2022-02-26T13:51:45.852" v="8" actId="14100"/>
          <ac:spMkLst>
            <pc:docMk/>
            <pc:sldMk cId="644639173" sldId="625"/>
            <ac:spMk id="3" creationId="{08034BF6-EF39-944C-A3A1-A3F98DE377B6}"/>
          </ac:spMkLst>
        </pc:spChg>
        <pc:spChg chg="mod">
          <ac:chgData name="Koylu, Caglar" userId="da191de8-b80d-479b-a35a-83e67272ce76" providerId="ADAL" clId="{6393F308-33D6-7941-A47F-98DBE4748E7C}" dt="2022-02-26T13:52:01.346" v="10" actId="1076"/>
          <ac:spMkLst>
            <pc:docMk/>
            <pc:sldMk cId="644639173" sldId="625"/>
            <ac:spMk id="10" creationId="{540BDED3-8B9C-4293-9911-9E4CBAD54DB4}"/>
          </ac:spMkLst>
        </pc:spChg>
        <pc:picChg chg="mod">
          <ac:chgData name="Koylu, Caglar" userId="da191de8-b80d-479b-a35a-83e67272ce76" providerId="ADAL" clId="{6393F308-33D6-7941-A47F-98DBE4748E7C}" dt="2022-02-26T13:51:58.521" v="9" actId="1076"/>
          <ac:picMkLst>
            <pc:docMk/>
            <pc:sldMk cId="644639173" sldId="625"/>
            <ac:picMk id="7" creationId="{2B6348E7-D6CA-48DD-8D6A-D23C10357AAD}"/>
          </ac:picMkLst>
        </pc:picChg>
      </pc:sldChg>
      <pc:sldChg chg="addSp delSp modSp">
        <pc:chgData name="Koylu, Caglar" userId="da191de8-b80d-479b-a35a-83e67272ce76" providerId="ADAL" clId="{6393F308-33D6-7941-A47F-98DBE4748E7C}" dt="2022-02-26T14:17:10.448" v="78" actId="478"/>
        <pc:sldMkLst>
          <pc:docMk/>
          <pc:sldMk cId="4273782552" sldId="627"/>
        </pc:sldMkLst>
        <pc:spChg chg="mod">
          <ac:chgData name="Koylu, Caglar" userId="da191de8-b80d-479b-a35a-83e67272ce76" providerId="ADAL" clId="{6393F308-33D6-7941-A47F-98DBE4748E7C}" dt="2022-02-26T13:54:34.561" v="20" actId="20577"/>
          <ac:spMkLst>
            <pc:docMk/>
            <pc:sldMk cId="4273782552" sldId="627"/>
            <ac:spMk id="18" creationId="{4684F4C5-D6C6-40C3-9378-A6430A195A67}"/>
          </ac:spMkLst>
        </pc:spChg>
        <pc:picChg chg="add del mod">
          <ac:chgData name="Koylu, Caglar" userId="da191de8-b80d-479b-a35a-83e67272ce76" providerId="ADAL" clId="{6393F308-33D6-7941-A47F-98DBE4748E7C}" dt="2022-02-26T14:17:10.448" v="78" actId="478"/>
          <ac:picMkLst>
            <pc:docMk/>
            <pc:sldMk cId="4273782552" sldId="627"/>
            <ac:picMk id="9" creationId="{2A508D71-F5E0-0E48-AB5C-8BBCC0515504}"/>
          </ac:picMkLst>
        </pc:picChg>
        <pc:picChg chg="mod">
          <ac:chgData name="Koylu, Caglar" userId="da191de8-b80d-479b-a35a-83e67272ce76" providerId="ADAL" clId="{6393F308-33D6-7941-A47F-98DBE4748E7C}" dt="2022-02-26T14:15:53.311" v="72" actId="1037"/>
          <ac:picMkLst>
            <pc:docMk/>
            <pc:sldMk cId="4273782552" sldId="627"/>
            <ac:picMk id="10" creationId="{51EDAAAF-3859-4193-8F0E-9869032189B2}"/>
          </ac:picMkLst>
        </pc:picChg>
        <pc:picChg chg="mod modCrop">
          <ac:chgData name="Koylu, Caglar" userId="da191de8-b80d-479b-a35a-83e67272ce76" providerId="ADAL" clId="{6393F308-33D6-7941-A47F-98DBE4748E7C}" dt="2022-02-26T14:11:38.584" v="64" actId="14100"/>
          <ac:picMkLst>
            <pc:docMk/>
            <pc:sldMk cId="4273782552" sldId="627"/>
            <ac:picMk id="22" creationId="{0BA3AB73-81A1-4D0A-8161-79573D83E467}"/>
          </ac:picMkLst>
        </pc:picChg>
        <pc:picChg chg="mod modCrop">
          <ac:chgData name="Koylu, Caglar" userId="da191de8-b80d-479b-a35a-83e67272ce76" providerId="ADAL" clId="{6393F308-33D6-7941-A47F-98DBE4748E7C}" dt="2022-02-26T14:17:04.730" v="77" actId="732"/>
          <ac:picMkLst>
            <pc:docMk/>
            <pc:sldMk cId="4273782552" sldId="627"/>
            <ac:picMk id="24" creationId="{591DB635-94B2-4ACC-AD9B-A7541348505B}"/>
          </ac:picMkLst>
        </pc:picChg>
      </pc:sldChg>
    </pc:docChg>
  </pc:docChgLst>
  <pc:docChgLst>
    <pc:chgData name="Kwon, Hoeyun" userId="1c0b3dca-b8dc-411c-9ff2-4b0543cf9255" providerId="ADAL" clId="{E3B86E6F-9049-415F-8A04-0D5384748772}"/>
    <pc:docChg chg="undo redo custSel addSld delSld modSld">
      <pc:chgData name="Kwon, Hoeyun" userId="1c0b3dca-b8dc-411c-9ff2-4b0543cf9255" providerId="ADAL" clId="{E3B86E6F-9049-415F-8A04-0D5384748772}" dt="2022-02-22T16:57:46.553" v="19841" actId="6549"/>
      <pc:docMkLst>
        <pc:docMk/>
      </pc:docMkLst>
      <pc:sldChg chg="addSp delSp modSp mod">
        <pc:chgData name="Kwon, Hoeyun" userId="1c0b3dca-b8dc-411c-9ff2-4b0543cf9255" providerId="ADAL" clId="{E3B86E6F-9049-415F-8A04-0D5384748772}" dt="2022-02-22T16:46:07.473" v="19713" actId="20577"/>
        <pc:sldMkLst>
          <pc:docMk/>
          <pc:sldMk cId="1916152089" sldId="257"/>
        </pc:sldMkLst>
        <pc:spChg chg="mod">
          <ac:chgData name="Kwon, Hoeyun" userId="1c0b3dca-b8dc-411c-9ff2-4b0543cf9255" providerId="ADAL" clId="{E3B86E6F-9049-415F-8A04-0D5384748772}" dt="2022-02-22T16:46:07.473" v="19713" actId="20577"/>
          <ac:spMkLst>
            <pc:docMk/>
            <pc:sldMk cId="1916152089" sldId="257"/>
            <ac:spMk id="13" creationId="{D8DC1D5A-0774-4BF3-9845-AF10DB7E27D5}"/>
          </ac:spMkLst>
        </pc:spChg>
        <pc:spChg chg="mod">
          <ac:chgData name="Kwon, Hoeyun" userId="1c0b3dca-b8dc-411c-9ff2-4b0543cf9255" providerId="ADAL" clId="{E3B86E6F-9049-415F-8A04-0D5384748772}" dt="2022-02-16T16:49:09.618" v="317" actId="1036"/>
          <ac:spMkLst>
            <pc:docMk/>
            <pc:sldMk cId="1916152089" sldId="257"/>
            <ac:spMk id="18" creationId="{35CBBEFE-4339-4EAF-8D79-12A7A0419453}"/>
          </ac:spMkLst>
        </pc:spChg>
        <pc:spChg chg="del">
          <ac:chgData name="Kwon, Hoeyun" userId="1c0b3dca-b8dc-411c-9ff2-4b0543cf9255" providerId="ADAL" clId="{E3B86E6F-9049-415F-8A04-0D5384748772}" dt="2022-02-16T16:37:28.670" v="0" actId="478"/>
          <ac:spMkLst>
            <pc:docMk/>
            <pc:sldMk cId="1916152089" sldId="257"/>
            <ac:spMk id="19" creationId="{328A6F58-908E-4FF9-B9EF-47087AAA972E}"/>
          </ac:spMkLst>
        </pc:spChg>
        <pc:spChg chg="add del mod">
          <ac:chgData name="Kwon, Hoeyun" userId="1c0b3dca-b8dc-411c-9ff2-4b0543cf9255" providerId="ADAL" clId="{E3B86E6F-9049-415F-8A04-0D5384748772}" dt="2022-02-16T16:40:33.316" v="52"/>
          <ac:spMkLst>
            <pc:docMk/>
            <pc:sldMk cId="1916152089" sldId="257"/>
            <ac:spMk id="20" creationId="{3C466B37-2EF0-47B3-B10A-F59C82E8D691}"/>
          </ac:spMkLst>
        </pc:spChg>
        <pc:spChg chg="add mod">
          <ac:chgData name="Kwon, Hoeyun" userId="1c0b3dca-b8dc-411c-9ff2-4b0543cf9255" providerId="ADAL" clId="{E3B86E6F-9049-415F-8A04-0D5384748772}" dt="2022-02-16T16:48:29.501" v="277" actId="1076"/>
          <ac:spMkLst>
            <pc:docMk/>
            <pc:sldMk cId="1916152089" sldId="257"/>
            <ac:spMk id="21" creationId="{C90BBA21-189D-4312-9142-A153E1FF046A}"/>
          </ac:spMkLst>
        </pc:spChg>
        <pc:grpChg chg="mod">
          <ac:chgData name="Kwon, Hoeyun" userId="1c0b3dca-b8dc-411c-9ff2-4b0543cf9255" providerId="ADAL" clId="{E3B86E6F-9049-415F-8A04-0D5384748772}" dt="2022-02-16T17:00:07.333" v="437" actId="1076"/>
          <ac:grpSpMkLst>
            <pc:docMk/>
            <pc:sldMk cId="1916152089" sldId="257"/>
            <ac:grpSpMk id="15" creationId="{9180F4D1-B9B9-4407-A2F7-3F3726B7DC19}"/>
          </ac:grpSpMkLst>
        </pc:grpChg>
        <pc:picChg chg="add del">
          <ac:chgData name="Kwon, Hoeyun" userId="1c0b3dca-b8dc-411c-9ff2-4b0543cf9255" providerId="ADAL" clId="{E3B86E6F-9049-415F-8A04-0D5384748772}" dt="2022-02-16T16:37:52.337" v="3" actId="22"/>
          <ac:picMkLst>
            <pc:docMk/>
            <pc:sldMk cId="1916152089" sldId="257"/>
            <ac:picMk id="8" creationId="{E4C0BE8B-9BD6-403C-9EB2-A7B108B66818}"/>
          </ac:picMkLst>
        </pc:picChg>
      </pc:sldChg>
      <pc:sldChg chg="addSp delSp modSp mod modNotesTx">
        <pc:chgData name="Kwon, Hoeyun" userId="1c0b3dca-b8dc-411c-9ff2-4b0543cf9255" providerId="ADAL" clId="{E3B86E6F-9049-415F-8A04-0D5384748772}" dt="2022-02-22T16:57:23.048" v="19838" actId="1076"/>
        <pc:sldMkLst>
          <pc:docMk/>
          <pc:sldMk cId="3415018379" sldId="258"/>
        </pc:sldMkLst>
        <pc:spChg chg="mod">
          <ac:chgData name="Kwon, Hoeyun" userId="1c0b3dca-b8dc-411c-9ff2-4b0543cf9255" providerId="ADAL" clId="{E3B86E6F-9049-415F-8A04-0D5384748772}" dt="2022-02-16T16:49:33.116" v="328" actId="1035"/>
          <ac:spMkLst>
            <pc:docMk/>
            <pc:sldMk cId="3415018379" sldId="258"/>
            <ac:spMk id="3" creationId="{4C38288B-E97F-4BDF-BF1C-87BC9DA81BEC}"/>
          </ac:spMkLst>
        </pc:spChg>
        <pc:spChg chg="add del mod">
          <ac:chgData name="Kwon, Hoeyun" userId="1c0b3dca-b8dc-411c-9ff2-4b0543cf9255" providerId="ADAL" clId="{E3B86E6F-9049-415F-8A04-0D5384748772}" dt="2022-02-22T16:57:14.072" v="19837" actId="1076"/>
          <ac:spMkLst>
            <pc:docMk/>
            <pc:sldMk cId="3415018379" sldId="258"/>
            <ac:spMk id="11" creationId="{C769E99F-BBFA-42BE-B2E6-E02E34379F4B}"/>
          </ac:spMkLst>
        </pc:spChg>
        <pc:spChg chg="del">
          <ac:chgData name="Kwon, Hoeyun" userId="1c0b3dca-b8dc-411c-9ff2-4b0543cf9255" providerId="ADAL" clId="{E3B86E6F-9049-415F-8A04-0D5384748772}" dt="2022-02-16T16:50:29.864" v="329" actId="478"/>
          <ac:spMkLst>
            <pc:docMk/>
            <pc:sldMk cId="3415018379" sldId="258"/>
            <ac:spMk id="14" creationId="{EDE2E8BB-9B50-4787-9AF4-BB403DC7F26C}"/>
          </ac:spMkLst>
        </pc:spChg>
        <pc:spChg chg="add del mod">
          <ac:chgData name="Kwon, Hoeyun" userId="1c0b3dca-b8dc-411c-9ff2-4b0543cf9255" providerId="ADAL" clId="{E3B86E6F-9049-415F-8A04-0D5384748772}" dt="2022-02-18T03:25:17.697" v="2470" actId="478"/>
          <ac:spMkLst>
            <pc:docMk/>
            <pc:sldMk cId="3415018379" sldId="258"/>
            <ac:spMk id="15" creationId="{7CCB5A8B-3E4C-4A6D-B6F6-DFCDDCA141DC}"/>
          </ac:spMkLst>
        </pc:spChg>
        <pc:spChg chg="add del mod">
          <ac:chgData name="Kwon, Hoeyun" userId="1c0b3dca-b8dc-411c-9ff2-4b0543cf9255" providerId="ADAL" clId="{E3B86E6F-9049-415F-8A04-0D5384748772}" dt="2022-02-18T02:12:25.939" v="885" actId="478"/>
          <ac:spMkLst>
            <pc:docMk/>
            <pc:sldMk cId="3415018379" sldId="258"/>
            <ac:spMk id="16" creationId="{C450B13E-4A2E-485A-8827-EF46D37F4E93}"/>
          </ac:spMkLst>
        </pc:spChg>
        <pc:spChg chg="add del mod">
          <ac:chgData name="Kwon, Hoeyun" userId="1c0b3dca-b8dc-411c-9ff2-4b0543cf9255" providerId="ADAL" clId="{E3B86E6F-9049-415F-8A04-0D5384748772}" dt="2022-02-18T03:08:18.672" v="1766" actId="478"/>
          <ac:spMkLst>
            <pc:docMk/>
            <pc:sldMk cId="3415018379" sldId="258"/>
            <ac:spMk id="17" creationId="{D9DC2A41-DF78-4627-B76B-97CE069840B5}"/>
          </ac:spMkLst>
        </pc:spChg>
        <pc:spChg chg="add del mod">
          <ac:chgData name="Kwon, Hoeyun" userId="1c0b3dca-b8dc-411c-9ff2-4b0543cf9255" providerId="ADAL" clId="{E3B86E6F-9049-415F-8A04-0D5384748772}" dt="2022-02-18T02:24:39.410" v="1255" actId="478"/>
          <ac:spMkLst>
            <pc:docMk/>
            <pc:sldMk cId="3415018379" sldId="258"/>
            <ac:spMk id="18" creationId="{049977C5-5F03-4A8F-88C7-31A6B6D92D33}"/>
          </ac:spMkLst>
        </pc:spChg>
        <pc:spChg chg="add del mod">
          <ac:chgData name="Kwon, Hoeyun" userId="1c0b3dca-b8dc-411c-9ff2-4b0543cf9255" providerId="ADAL" clId="{E3B86E6F-9049-415F-8A04-0D5384748772}" dt="2022-02-18T02:22:11.037" v="1055"/>
          <ac:spMkLst>
            <pc:docMk/>
            <pc:sldMk cId="3415018379" sldId="258"/>
            <ac:spMk id="19" creationId="{45B94084-8655-4254-850B-F620FB33933B}"/>
          </ac:spMkLst>
        </pc:spChg>
        <pc:spChg chg="add del mod">
          <ac:chgData name="Kwon, Hoeyun" userId="1c0b3dca-b8dc-411c-9ff2-4b0543cf9255" providerId="ADAL" clId="{E3B86E6F-9049-415F-8A04-0D5384748772}" dt="2022-02-18T02:24:08.159" v="1201"/>
          <ac:spMkLst>
            <pc:docMk/>
            <pc:sldMk cId="3415018379" sldId="258"/>
            <ac:spMk id="20" creationId="{36EFF4F3-D178-4AA2-8C21-20AC4F5D85ED}"/>
          </ac:spMkLst>
        </pc:spChg>
        <pc:spChg chg="mod">
          <ac:chgData name="Kwon, Hoeyun" userId="1c0b3dca-b8dc-411c-9ff2-4b0543cf9255" providerId="ADAL" clId="{E3B86E6F-9049-415F-8A04-0D5384748772}" dt="2022-02-22T16:45:30.835" v="19709" actId="20577"/>
          <ac:spMkLst>
            <pc:docMk/>
            <pc:sldMk cId="3415018379" sldId="258"/>
            <ac:spMk id="31" creationId="{9117F654-F7C7-4D91-96F2-64FDFAB1254B}"/>
          </ac:spMkLst>
        </pc:spChg>
        <pc:grpChg chg="mod">
          <ac:chgData name="Kwon, Hoeyun" userId="1c0b3dca-b8dc-411c-9ff2-4b0543cf9255" providerId="ADAL" clId="{E3B86E6F-9049-415F-8A04-0D5384748772}" dt="2022-02-16T16:49:33.116" v="328" actId="1035"/>
          <ac:grpSpMkLst>
            <pc:docMk/>
            <pc:sldMk cId="3415018379" sldId="258"/>
            <ac:grpSpMk id="4" creationId="{ECA6CFFD-B205-4E60-B6D6-0E8152724D69}"/>
          </ac:grpSpMkLst>
        </pc:grpChg>
        <pc:picChg chg="del">
          <ac:chgData name="Kwon, Hoeyun" userId="1c0b3dca-b8dc-411c-9ff2-4b0543cf9255" providerId="ADAL" clId="{E3B86E6F-9049-415F-8A04-0D5384748772}" dt="2022-02-16T16:50:31.791" v="330" actId="478"/>
          <ac:picMkLst>
            <pc:docMk/>
            <pc:sldMk cId="3415018379" sldId="258"/>
            <ac:picMk id="2" creationId="{FA565A4D-E005-47DE-8FB5-8168C7E29CE4}"/>
          </ac:picMkLst>
        </pc:picChg>
        <pc:picChg chg="add mod">
          <ac:chgData name="Kwon, Hoeyun" userId="1c0b3dca-b8dc-411c-9ff2-4b0543cf9255" providerId="ADAL" clId="{E3B86E6F-9049-415F-8A04-0D5384748772}" dt="2022-02-22T16:57:23.048" v="19838" actId="1076"/>
          <ac:picMkLst>
            <pc:docMk/>
            <pc:sldMk cId="3415018379" sldId="258"/>
            <ac:picMk id="7" creationId="{C9BB693C-440F-49AA-9728-366611DA5400}"/>
          </ac:picMkLst>
        </pc:picChg>
        <pc:picChg chg="add del mod">
          <ac:chgData name="Kwon, Hoeyun" userId="1c0b3dca-b8dc-411c-9ff2-4b0543cf9255" providerId="ADAL" clId="{E3B86E6F-9049-415F-8A04-0D5384748772}" dt="2022-02-18T15:02:17.851" v="5904" actId="478"/>
          <ac:picMkLst>
            <pc:docMk/>
            <pc:sldMk cId="3415018379" sldId="258"/>
            <ac:picMk id="8" creationId="{4EE8BD4E-93E8-4DF1-B010-9A7B702ADB07}"/>
          </ac:picMkLst>
        </pc:picChg>
        <pc:picChg chg="add mod">
          <ac:chgData name="Kwon, Hoeyun" userId="1c0b3dca-b8dc-411c-9ff2-4b0543cf9255" providerId="ADAL" clId="{E3B86E6F-9049-415F-8A04-0D5384748772}" dt="2022-02-22T16:57:23.048" v="19838" actId="1076"/>
          <ac:picMkLst>
            <pc:docMk/>
            <pc:sldMk cId="3415018379" sldId="258"/>
            <ac:picMk id="9" creationId="{1D8157B0-C3F0-4CE5-970A-8F7007612F79}"/>
          </ac:picMkLst>
        </pc:picChg>
        <pc:picChg chg="add mod">
          <ac:chgData name="Kwon, Hoeyun" userId="1c0b3dca-b8dc-411c-9ff2-4b0543cf9255" providerId="ADAL" clId="{E3B86E6F-9049-415F-8A04-0D5384748772}" dt="2022-02-22T16:57:23.048" v="19838" actId="1076"/>
          <ac:picMkLst>
            <pc:docMk/>
            <pc:sldMk cId="3415018379" sldId="258"/>
            <ac:picMk id="12" creationId="{31CB01A0-289F-4D51-896A-B094E99DAB3A}"/>
          </ac:picMkLst>
        </pc:picChg>
        <pc:picChg chg="add del mod">
          <ac:chgData name="Kwon, Hoeyun" userId="1c0b3dca-b8dc-411c-9ff2-4b0543cf9255" providerId="ADAL" clId="{E3B86E6F-9049-415F-8A04-0D5384748772}" dt="2022-02-18T02:10:41.822" v="877" actId="478"/>
          <ac:picMkLst>
            <pc:docMk/>
            <pc:sldMk cId="3415018379" sldId="258"/>
            <ac:picMk id="12" creationId="{F7C1E8C8-3129-44EB-A69A-E0750485C7B0}"/>
          </ac:picMkLst>
        </pc:picChg>
        <pc:picChg chg="mod">
          <ac:chgData name="Kwon, Hoeyun" userId="1c0b3dca-b8dc-411c-9ff2-4b0543cf9255" providerId="ADAL" clId="{E3B86E6F-9049-415F-8A04-0D5384748772}" dt="2022-02-16T16:44:26.545" v="148" actId="1076"/>
          <ac:picMkLst>
            <pc:docMk/>
            <pc:sldMk cId="3415018379" sldId="258"/>
            <ac:picMk id="13" creationId="{1146E647-221F-4B9C-BE8C-6C7235CA0D28}"/>
          </ac:picMkLst>
        </pc:picChg>
      </pc:sldChg>
      <pc:sldChg chg="modSp mod">
        <pc:chgData name="Kwon, Hoeyun" userId="1c0b3dca-b8dc-411c-9ff2-4b0543cf9255" providerId="ADAL" clId="{E3B86E6F-9049-415F-8A04-0D5384748772}" dt="2022-02-18T20:07:46.196" v="16443" actId="20577"/>
        <pc:sldMkLst>
          <pc:docMk/>
          <pc:sldMk cId="1520909401" sldId="271"/>
        </pc:sldMkLst>
        <pc:spChg chg="mod">
          <ac:chgData name="Kwon, Hoeyun" userId="1c0b3dca-b8dc-411c-9ff2-4b0543cf9255" providerId="ADAL" clId="{E3B86E6F-9049-415F-8A04-0D5384748772}" dt="2022-02-18T20:07:46.196" v="16443" actId="20577"/>
          <ac:spMkLst>
            <pc:docMk/>
            <pc:sldMk cId="1520909401" sldId="271"/>
            <ac:spMk id="18" creationId="{35CBBEFE-4339-4EAF-8D79-12A7A0419453}"/>
          </ac:spMkLst>
        </pc:spChg>
        <pc:grpChg chg="mod">
          <ac:chgData name="Kwon, Hoeyun" userId="1c0b3dca-b8dc-411c-9ff2-4b0543cf9255" providerId="ADAL" clId="{E3B86E6F-9049-415F-8A04-0D5384748772}" dt="2022-02-16T16:55:29.988" v="416" actId="1035"/>
          <ac:grpSpMkLst>
            <pc:docMk/>
            <pc:sldMk cId="1520909401" sldId="271"/>
            <ac:grpSpMk id="9" creationId="{56293FA5-A47A-496E-B8B9-22C2EA649E99}"/>
          </ac:grpSpMkLst>
        </pc:grpChg>
      </pc:sldChg>
      <pc:sldChg chg="addSp delSp modSp add del mod">
        <pc:chgData name="Kwon, Hoeyun" userId="1c0b3dca-b8dc-411c-9ff2-4b0543cf9255" providerId="ADAL" clId="{E3B86E6F-9049-415F-8A04-0D5384748772}" dt="2022-02-16T16:55:19.625" v="403" actId="2696"/>
        <pc:sldMkLst>
          <pc:docMk/>
          <pc:sldMk cId="1429977401" sldId="272"/>
        </pc:sldMkLst>
        <pc:spChg chg="del">
          <ac:chgData name="Kwon, Hoeyun" userId="1c0b3dca-b8dc-411c-9ff2-4b0543cf9255" providerId="ADAL" clId="{E3B86E6F-9049-415F-8A04-0D5384748772}" dt="2022-02-16T16:50:59.922" v="333" actId="478"/>
          <ac:spMkLst>
            <pc:docMk/>
            <pc:sldMk cId="1429977401" sldId="272"/>
            <ac:spMk id="11" creationId="{C769E99F-BBFA-42BE-B2E6-E02E34379F4B}"/>
          </ac:spMkLst>
        </pc:spChg>
        <pc:spChg chg="add mod">
          <ac:chgData name="Kwon, Hoeyun" userId="1c0b3dca-b8dc-411c-9ff2-4b0543cf9255" providerId="ADAL" clId="{E3B86E6F-9049-415F-8A04-0D5384748772}" dt="2022-02-16T16:51:00.256" v="334"/>
          <ac:spMkLst>
            <pc:docMk/>
            <pc:sldMk cId="1429977401" sldId="272"/>
            <ac:spMk id="14" creationId="{BD710D87-7A3D-484D-B7D4-2CFD0029797D}"/>
          </ac:spMkLst>
        </pc:spChg>
        <pc:spChg chg="del">
          <ac:chgData name="Kwon, Hoeyun" userId="1c0b3dca-b8dc-411c-9ff2-4b0543cf9255" providerId="ADAL" clId="{E3B86E6F-9049-415F-8A04-0D5384748772}" dt="2022-02-16T16:50:59.922" v="333" actId="478"/>
          <ac:spMkLst>
            <pc:docMk/>
            <pc:sldMk cId="1429977401" sldId="272"/>
            <ac:spMk id="15" creationId="{7CCB5A8B-3E4C-4A6D-B6F6-DFCDDCA141DC}"/>
          </ac:spMkLst>
        </pc:spChg>
        <pc:spChg chg="del">
          <ac:chgData name="Kwon, Hoeyun" userId="1c0b3dca-b8dc-411c-9ff2-4b0543cf9255" providerId="ADAL" clId="{E3B86E6F-9049-415F-8A04-0D5384748772}" dt="2022-02-16T16:50:59.922" v="333" actId="478"/>
          <ac:spMkLst>
            <pc:docMk/>
            <pc:sldMk cId="1429977401" sldId="272"/>
            <ac:spMk id="16" creationId="{C450B13E-4A2E-485A-8827-EF46D37F4E93}"/>
          </ac:spMkLst>
        </pc:spChg>
        <pc:spChg chg="del">
          <ac:chgData name="Kwon, Hoeyun" userId="1c0b3dca-b8dc-411c-9ff2-4b0543cf9255" providerId="ADAL" clId="{E3B86E6F-9049-415F-8A04-0D5384748772}" dt="2022-02-16T16:50:59.922" v="333" actId="478"/>
          <ac:spMkLst>
            <pc:docMk/>
            <pc:sldMk cId="1429977401" sldId="272"/>
            <ac:spMk id="17" creationId="{D9DC2A41-DF78-4627-B76B-97CE069840B5}"/>
          </ac:spMkLst>
        </pc:spChg>
        <pc:picChg chg="del">
          <ac:chgData name="Kwon, Hoeyun" userId="1c0b3dca-b8dc-411c-9ff2-4b0543cf9255" providerId="ADAL" clId="{E3B86E6F-9049-415F-8A04-0D5384748772}" dt="2022-02-16T16:50:59.922" v="333" actId="478"/>
          <ac:picMkLst>
            <pc:docMk/>
            <pc:sldMk cId="1429977401" sldId="272"/>
            <ac:picMk id="12" creationId="{F7C1E8C8-3129-44EB-A69A-E0750485C7B0}"/>
          </ac:picMkLst>
        </pc:picChg>
        <pc:picChg chg="add del mod">
          <ac:chgData name="Kwon, Hoeyun" userId="1c0b3dca-b8dc-411c-9ff2-4b0543cf9255" providerId="ADAL" clId="{E3B86E6F-9049-415F-8A04-0D5384748772}" dt="2022-02-16T16:54:36.828" v="352" actId="21"/>
          <ac:picMkLst>
            <pc:docMk/>
            <pc:sldMk cId="1429977401" sldId="272"/>
            <ac:picMk id="18" creationId="{CC1D04CA-5F11-41DA-B002-5C41BD5A5C8D}"/>
          </ac:picMkLst>
        </pc:picChg>
      </pc:sldChg>
      <pc:sldChg chg="addSp delSp modSp add mod modNotesTx">
        <pc:chgData name="Kwon, Hoeyun" userId="1c0b3dca-b8dc-411c-9ff2-4b0543cf9255" providerId="ADAL" clId="{E3B86E6F-9049-415F-8A04-0D5384748772}" dt="2022-02-22T16:46:40.339" v="19723" actId="14100"/>
        <pc:sldMkLst>
          <pc:docMk/>
          <pc:sldMk cId="4155569475" sldId="273"/>
        </pc:sldMkLst>
        <pc:spChg chg="add del mod">
          <ac:chgData name="Kwon, Hoeyun" userId="1c0b3dca-b8dc-411c-9ff2-4b0543cf9255" providerId="ADAL" clId="{E3B86E6F-9049-415F-8A04-0D5384748772}" dt="2022-02-18T03:27:10.922" v="2545"/>
          <ac:spMkLst>
            <pc:docMk/>
            <pc:sldMk cId="4155569475" sldId="273"/>
            <ac:spMk id="10" creationId="{DB7EB205-9EDD-4712-A52F-5AA3B041DBD9}"/>
          </ac:spMkLst>
        </pc:spChg>
        <pc:spChg chg="del">
          <ac:chgData name="Kwon, Hoeyun" userId="1c0b3dca-b8dc-411c-9ff2-4b0543cf9255" providerId="ADAL" clId="{E3B86E6F-9049-415F-8A04-0D5384748772}" dt="2022-02-16T16:52:49.219" v="336" actId="478"/>
          <ac:spMkLst>
            <pc:docMk/>
            <pc:sldMk cId="4155569475" sldId="273"/>
            <ac:spMk id="11" creationId="{C769E99F-BBFA-42BE-B2E6-E02E34379F4B}"/>
          </ac:spMkLst>
        </pc:spChg>
        <pc:spChg chg="add mod">
          <ac:chgData name="Kwon, Hoeyun" userId="1c0b3dca-b8dc-411c-9ff2-4b0543cf9255" providerId="ADAL" clId="{E3B86E6F-9049-415F-8A04-0D5384748772}" dt="2022-02-18T15:31:31.116" v="6643" actId="113"/>
          <ac:spMkLst>
            <pc:docMk/>
            <pc:sldMk cId="4155569475" sldId="273"/>
            <ac:spMk id="14" creationId="{7083AD1E-34B6-47D0-92C2-93EC898976B5}"/>
          </ac:spMkLst>
        </pc:spChg>
        <pc:spChg chg="del">
          <ac:chgData name="Kwon, Hoeyun" userId="1c0b3dca-b8dc-411c-9ff2-4b0543cf9255" providerId="ADAL" clId="{E3B86E6F-9049-415F-8A04-0D5384748772}" dt="2022-02-16T16:52:49.219" v="336" actId="478"/>
          <ac:spMkLst>
            <pc:docMk/>
            <pc:sldMk cId="4155569475" sldId="273"/>
            <ac:spMk id="15" creationId="{7CCB5A8B-3E4C-4A6D-B6F6-DFCDDCA141DC}"/>
          </ac:spMkLst>
        </pc:spChg>
        <pc:spChg chg="del">
          <ac:chgData name="Kwon, Hoeyun" userId="1c0b3dca-b8dc-411c-9ff2-4b0543cf9255" providerId="ADAL" clId="{E3B86E6F-9049-415F-8A04-0D5384748772}" dt="2022-02-16T16:52:49.219" v="336" actId="478"/>
          <ac:spMkLst>
            <pc:docMk/>
            <pc:sldMk cId="4155569475" sldId="273"/>
            <ac:spMk id="16" creationId="{C450B13E-4A2E-485A-8827-EF46D37F4E93}"/>
          </ac:spMkLst>
        </pc:spChg>
        <pc:spChg chg="del">
          <ac:chgData name="Kwon, Hoeyun" userId="1c0b3dca-b8dc-411c-9ff2-4b0543cf9255" providerId="ADAL" clId="{E3B86E6F-9049-415F-8A04-0D5384748772}" dt="2022-02-16T16:52:49.219" v="336" actId="478"/>
          <ac:spMkLst>
            <pc:docMk/>
            <pc:sldMk cId="4155569475" sldId="273"/>
            <ac:spMk id="17" creationId="{D9DC2A41-DF78-4627-B76B-97CE069840B5}"/>
          </ac:spMkLst>
        </pc:spChg>
        <pc:spChg chg="add del mod">
          <ac:chgData name="Kwon, Hoeyun" userId="1c0b3dca-b8dc-411c-9ff2-4b0543cf9255" providerId="ADAL" clId="{E3B86E6F-9049-415F-8A04-0D5384748772}" dt="2022-02-16T16:54:00.383" v="341"/>
          <ac:spMkLst>
            <pc:docMk/>
            <pc:sldMk cId="4155569475" sldId="273"/>
            <ac:spMk id="18" creationId="{C520A1E0-D7E2-4074-9736-4D56A489E756}"/>
          </ac:spMkLst>
        </pc:spChg>
        <pc:spChg chg="add del mod">
          <ac:chgData name="Kwon, Hoeyun" userId="1c0b3dca-b8dc-411c-9ff2-4b0543cf9255" providerId="ADAL" clId="{E3B86E6F-9049-415F-8A04-0D5384748772}" dt="2022-02-16T16:54:07.590" v="345"/>
          <ac:spMkLst>
            <pc:docMk/>
            <pc:sldMk cId="4155569475" sldId="273"/>
            <ac:spMk id="19" creationId="{81D5250F-835C-4E80-8D93-11517FF74A6A}"/>
          </ac:spMkLst>
        </pc:spChg>
        <pc:spChg chg="mod">
          <ac:chgData name="Kwon, Hoeyun" userId="1c0b3dca-b8dc-411c-9ff2-4b0543cf9255" providerId="ADAL" clId="{E3B86E6F-9049-415F-8A04-0D5384748772}" dt="2022-02-22T16:46:40.339" v="19723" actId="14100"/>
          <ac:spMkLst>
            <pc:docMk/>
            <pc:sldMk cId="4155569475" sldId="273"/>
            <ac:spMk id="31" creationId="{9117F654-F7C7-4D91-96F2-64FDFAB1254B}"/>
          </ac:spMkLst>
        </pc:spChg>
        <pc:picChg chg="add mod">
          <ac:chgData name="Kwon, Hoeyun" userId="1c0b3dca-b8dc-411c-9ff2-4b0543cf9255" providerId="ADAL" clId="{E3B86E6F-9049-415F-8A04-0D5384748772}" dt="2022-02-18T15:31:52.985" v="6644" actId="1076"/>
          <ac:picMkLst>
            <pc:docMk/>
            <pc:sldMk cId="4155569475" sldId="273"/>
            <ac:picMk id="11" creationId="{74125E62-6687-4C51-A3D5-8AB4FD9D26DF}"/>
          </ac:picMkLst>
        </pc:picChg>
        <pc:picChg chg="del">
          <ac:chgData name="Kwon, Hoeyun" userId="1c0b3dca-b8dc-411c-9ff2-4b0543cf9255" providerId="ADAL" clId="{E3B86E6F-9049-415F-8A04-0D5384748772}" dt="2022-02-16T16:52:49.219" v="336" actId="478"/>
          <ac:picMkLst>
            <pc:docMk/>
            <pc:sldMk cId="4155569475" sldId="273"/>
            <ac:picMk id="12" creationId="{F7C1E8C8-3129-44EB-A69A-E0750485C7B0}"/>
          </ac:picMkLst>
        </pc:picChg>
        <pc:picChg chg="add del mod">
          <ac:chgData name="Kwon, Hoeyun" userId="1c0b3dca-b8dc-411c-9ff2-4b0543cf9255" providerId="ADAL" clId="{E3B86E6F-9049-415F-8A04-0D5384748772}" dt="2022-02-16T16:54:35.111" v="351"/>
          <ac:picMkLst>
            <pc:docMk/>
            <pc:sldMk cId="4155569475" sldId="273"/>
            <ac:picMk id="20" creationId="{49216D55-50B5-4FE4-BE2F-7AA9CC26447B}"/>
          </ac:picMkLst>
        </pc:picChg>
      </pc:sldChg>
      <pc:sldChg chg="addSp modSp add del mod">
        <pc:chgData name="Kwon, Hoeyun" userId="1c0b3dca-b8dc-411c-9ff2-4b0543cf9255" providerId="ADAL" clId="{E3B86E6F-9049-415F-8A04-0D5384748772}" dt="2022-02-18T03:27:40.002" v="2554" actId="47"/>
        <pc:sldMkLst>
          <pc:docMk/>
          <pc:sldMk cId="1617687215" sldId="274"/>
        </pc:sldMkLst>
        <pc:spChg chg="mod">
          <ac:chgData name="Kwon, Hoeyun" userId="1c0b3dca-b8dc-411c-9ff2-4b0543cf9255" providerId="ADAL" clId="{E3B86E6F-9049-415F-8A04-0D5384748772}" dt="2022-02-16T16:54:54.577" v="364" actId="20577"/>
          <ac:spMkLst>
            <pc:docMk/>
            <pc:sldMk cId="1617687215" sldId="274"/>
            <ac:spMk id="3" creationId="{4C38288B-E97F-4BDF-BF1C-87BC9DA81BEC}"/>
          </ac:spMkLst>
        </pc:spChg>
        <pc:spChg chg="mod">
          <ac:chgData name="Kwon, Hoeyun" userId="1c0b3dca-b8dc-411c-9ff2-4b0543cf9255" providerId="ADAL" clId="{E3B86E6F-9049-415F-8A04-0D5384748772}" dt="2022-02-16T16:55:09.430" v="401" actId="20577"/>
          <ac:spMkLst>
            <pc:docMk/>
            <pc:sldMk cId="1617687215" sldId="274"/>
            <ac:spMk id="14" creationId="{7083AD1E-34B6-47D0-92C2-93EC898976B5}"/>
          </ac:spMkLst>
        </pc:spChg>
        <pc:picChg chg="add mod">
          <ac:chgData name="Kwon, Hoeyun" userId="1c0b3dca-b8dc-411c-9ff2-4b0543cf9255" providerId="ADAL" clId="{E3B86E6F-9049-415F-8A04-0D5384748772}" dt="2022-02-17T18:14:22.960" v="744" actId="1076"/>
          <ac:picMkLst>
            <pc:docMk/>
            <pc:sldMk cId="1617687215" sldId="274"/>
            <ac:picMk id="10" creationId="{C780F070-D632-4111-95F5-78D435D7C225}"/>
          </ac:picMkLst>
        </pc:picChg>
      </pc:sldChg>
      <pc:sldChg chg="addSp delSp modSp add mod modNotesTx">
        <pc:chgData name="Kwon, Hoeyun" userId="1c0b3dca-b8dc-411c-9ff2-4b0543cf9255" providerId="ADAL" clId="{E3B86E6F-9049-415F-8A04-0D5384748772}" dt="2022-02-22T16:46:46.876" v="19725"/>
        <pc:sldMkLst>
          <pc:docMk/>
          <pc:sldMk cId="1543587705" sldId="275"/>
        </pc:sldMkLst>
        <pc:spChg chg="add mod">
          <ac:chgData name="Kwon, Hoeyun" userId="1c0b3dca-b8dc-411c-9ff2-4b0543cf9255" providerId="ADAL" clId="{E3B86E6F-9049-415F-8A04-0D5384748772}" dt="2022-02-22T16:46:46.876" v="19725"/>
          <ac:spMkLst>
            <pc:docMk/>
            <pc:sldMk cId="1543587705" sldId="275"/>
            <ac:spMk id="12" creationId="{117A0B2B-C8D8-420A-A156-C52441461172}"/>
          </ac:spMkLst>
        </pc:spChg>
        <pc:spChg chg="mod">
          <ac:chgData name="Kwon, Hoeyun" userId="1c0b3dca-b8dc-411c-9ff2-4b0543cf9255" providerId="ADAL" clId="{E3B86E6F-9049-415F-8A04-0D5384748772}" dt="2022-02-16T16:55:45.103" v="429" actId="20577"/>
          <ac:spMkLst>
            <pc:docMk/>
            <pc:sldMk cId="1543587705" sldId="275"/>
            <ac:spMk id="14" creationId="{7083AD1E-34B6-47D0-92C2-93EC898976B5}"/>
          </ac:spMkLst>
        </pc:spChg>
        <pc:spChg chg="del">
          <ac:chgData name="Kwon, Hoeyun" userId="1c0b3dca-b8dc-411c-9ff2-4b0543cf9255" providerId="ADAL" clId="{E3B86E6F-9049-415F-8A04-0D5384748772}" dt="2022-02-22T16:46:46.683" v="19724" actId="478"/>
          <ac:spMkLst>
            <pc:docMk/>
            <pc:sldMk cId="1543587705" sldId="275"/>
            <ac:spMk id="31" creationId="{9117F654-F7C7-4D91-96F2-64FDFAB1254B}"/>
          </ac:spMkLst>
        </pc:spChg>
        <pc:spChg chg="mod">
          <ac:chgData name="Kwon, Hoeyun" userId="1c0b3dca-b8dc-411c-9ff2-4b0543cf9255" providerId="ADAL" clId="{E3B86E6F-9049-415F-8A04-0D5384748772}" dt="2022-02-16T16:59:38.626" v="435"/>
          <ac:spMkLst>
            <pc:docMk/>
            <pc:sldMk cId="1543587705" sldId="275"/>
            <ac:spMk id="32" creationId="{538209F7-E861-4886-BB65-87C43CB34033}"/>
          </ac:spMkLst>
        </pc:spChg>
        <pc:picChg chg="del">
          <ac:chgData name="Kwon, Hoeyun" userId="1c0b3dca-b8dc-411c-9ff2-4b0543cf9255" providerId="ADAL" clId="{E3B86E6F-9049-415F-8A04-0D5384748772}" dt="2022-02-16T16:55:48.425" v="430" actId="478"/>
          <ac:picMkLst>
            <pc:docMk/>
            <pc:sldMk cId="1543587705" sldId="275"/>
            <ac:picMk id="10" creationId="{C780F070-D632-4111-95F5-78D435D7C225}"/>
          </ac:picMkLst>
        </pc:picChg>
        <pc:picChg chg="add mod">
          <ac:chgData name="Kwon, Hoeyun" userId="1c0b3dca-b8dc-411c-9ff2-4b0543cf9255" providerId="ADAL" clId="{E3B86E6F-9049-415F-8A04-0D5384748772}" dt="2022-02-18T15:32:12.246" v="6647" actId="1076"/>
          <ac:picMkLst>
            <pc:docMk/>
            <pc:sldMk cId="1543587705" sldId="275"/>
            <ac:picMk id="11" creationId="{9A83BCD7-F3EA-40F8-AAAB-0E2B87CE9DA2}"/>
          </ac:picMkLst>
        </pc:picChg>
      </pc:sldChg>
      <pc:sldChg chg="addSp delSp modSp add mod modNotesTx">
        <pc:chgData name="Kwon, Hoeyun" userId="1c0b3dca-b8dc-411c-9ff2-4b0543cf9255" providerId="ADAL" clId="{E3B86E6F-9049-415F-8A04-0D5384748772}" dt="2022-02-22T16:46:50.934" v="19727"/>
        <pc:sldMkLst>
          <pc:docMk/>
          <pc:sldMk cId="3720884285" sldId="276"/>
        </pc:sldMkLst>
        <pc:spChg chg="mod">
          <ac:chgData name="Kwon, Hoeyun" userId="1c0b3dca-b8dc-411c-9ff2-4b0543cf9255" providerId="ADAL" clId="{E3B86E6F-9049-415F-8A04-0D5384748772}" dt="2022-02-18T17:09:10.974" v="8512" actId="1076"/>
          <ac:spMkLst>
            <pc:docMk/>
            <pc:sldMk cId="3720884285" sldId="276"/>
            <ac:spMk id="14" creationId="{7083AD1E-34B6-47D0-92C2-93EC898976B5}"/>
          </ac:spMkLst>
        </pc:spChg>
        <pc:spChg chg="mod">
          <ac:chgData name="Kwon, Hoeyun" userId="1c0b3dca-b8dc-411c-9ff2-4b0543cf9255" providerId="ADAL" clId="{E3B86E6F-9049-415F-8A04-0D5384748772}" dt="2022-02-18T07:29:31.518" v="5607"/>
          <ac:spMkLst>
            <pc:docMk/>
            <pc:sldMk cId="3720884285" sldId="276"/>
            <ac:spMk id="16" creationId="{02B2882C-3740-48C1-B1F8-7EE9BC1985AC}"/>
          </ac:spMkLst>
        </pc:spChg>
        <pc:spChg chg="add mod">
          <ac:chgData name="Kwon, Hoeyun" userId="1c0b3dca-b8dc-411c-9ff2-4b0543cf9255" providerId="ADAL" clId="{E3B86E6F-9049-415F-8A04-0D5384748772}" dt="2022-02-18T17:09:12.964" v="8513" actId="1076"/>
          <ac:spMkLst>
            <pc:docMk/>
            <pc:sldMk cId="3720884285" sldId="276"/>
            <ac:spMk id="17" creationId="{0838E184-53E0-465C-A716-ADBC620DD3E6}"/>
          </ac:spMkLst>
        </pc:spChg>
        <pc:spChg chg="add mod">
          <ac:chgData name="Kwon, Hoeyun" userId="1c0b3dca-b8dc-411c-9ff2-4b0543cf9255" providerId="ADAL" clId="{E3B86E6F-9049-415F-8A04-0D5384748772}" dt="2022-02-18T16:12:41.520" v="7077" actId="1076"/>
          <ac:spMkLst>
            <pc:docMk/>
            <pc:sldMk cId="3720884285" sldId="276"/>
            <ac:spMk id="18" creationId="{460A9A58-615A-4436-8E03-629F7F881DC1}"/>
          </ac:spMkLst>
        </pc:spChg>
        <pc:spChg chg="add mod">
          <ac:chgData name="Kwon, Hoeyun" userId="1c0b3dca-b8dc-411c-9ff2-4b0543cf9255" providerId="ADAL" clId="{E3B86E6F-9049-415F-8A04-0D5384748772}" dt="2022-02-22T16:46:50.934" v="19727"/>
          <ac:spMkLst>
            <pc:docMk/>
            <pc:sldMk cId="3720884285" sldId="276"/>
            <ac:spMk id="19" creationId="{1CA5BFEC-FE08-4382-9D77-E90BB2CEDF1D}"/>
          </ac:spMkLst>
        </pc:spChg>
        <pc:spChg chg="del">
          <ac:chgData name="Kwon, Hoeyun" userId="1c0b3dca-b8dc-411c-9ff2-4b0543cf9255" providerId="ADAL" clId="{E3B86E6F-9049-415F-8A04-0D5384748772}" dt="2022-02-22T16:46:50.641" v="19726" actId="478"/>
          <ac:spMkLst>
            <pc:docMk/>
            <pc:sldMk cId="3720884285" sldId="276"/>
            <ac:spMk id="31" creationId="{9117F654-F7C7-4D91-96F2-64FDFAB1254B}"/>
          </ac:spMkLst>
        </pc:spChg>
        <pc:grpChg chg="add mod">
          <ac:chgData name="Kwon, Hoeyun" userId="1c0b3dca-b8dc-411c-9ff2-4b0543cf9255" providerId="ADAL" clId="{E3B86E6F-9049-415F-8A04-0D5384748772}" dt="2022-02-18T17:09:20.487" v="8516" actId="1076"/>
          <ac:grpSpMkLst>
            <pc:docMk/>
            <pc:sldMk cId="3720884285" sldId="276"/>
            <ac:grpSpMk id="11" creationId="{D7DDA424-7220-4DED-B003-FF8F9AE30AAD}"/>
          </ac:grpSpMkLst>
        </pc:grpChg>
        <pc:picChg chg="del">
          <ac:chgData name="Kwon, Hoeyun" userId="1c0b3dca-b8dc-411c-9ff2-4b0543cf9255" providerId="ADAL" clId="{E3B86E6F-9049-415F-8A04-0D5384748772}" dt="2022-02-17T18:07:39.966" v="439" actId="478"/>
          <ac:picMkLst>
            <pc:docMk/>
            <pc:sldMk cId="3720884285" sldId="276"/>
            <ac:picMk id="11" creationId="{9A83BCD7-F3EA-40F8-AAAB-0E2B87CE9DA2}"/>
          </ac:picMkLst>
        </pc:picChg>
        <pc:picChg chg="add mod">
          <ac:chgData name="Kwon, Hoeyun" userId="1c0b3dca-b8dc-411c-9ff2-4b0543cf9255" providerId="ADAL" clId="{E3B86E6F-9049-415F-8A04-0D5384748772}" dt="2022-02-18T17:09:22.647" v="8517" actId="1076"/>
          <ac:picMkLst>
            <pc:docMk/>
            <pc:sldMk cId="3720884285" sldId="276"/>
            <ac:picMk id="12" creationId="{CE69654D-5A44-46CF-8307-0FC63440074B}"/>
          </ac:picMkLst>
        </pc:picChg>
        <pc:picChg chg="mod">
          <ac:chgData name="Kwon, Hoeyun" userId="1c0b3dca-b8dc-411c-9ff2-4b0543cf9255" providerId="ADAL" clId="{E3B86E6F-9049-415F-8A04-0D5384748772}" dt="2022-02-18T07:29:31.518" v="5607"/>
          <ac:picMkLst>
            <pc:docMk/>
            <pc:sldMk cId="3720884285" sldId="276"/>
            <ac:picMk id="15" creationId="{E273C0AA-F307-4DE5-8216-408CBF7974CA}"/>
          </ac:picMkLst>
        </pc:picChg>
      </pc:sldChg>
      <pc:sldChg chg="add del">
        <pc:chgData name="Kwon, Hoeyun" userId="1c0b3dca-b8dc-411c-9ff2-4b0543cf9255" providerId="ADAL" clId="{E3B86E6F-9049-415F-8A04-0D5384748772}" dt="2022-02-17T18:08:30.786" v="476" actId="47"/>
        <pc:sldMkLst>
          <pc:docMk/>
          <pc:sldMk cId="3499337897" sldId="277"/>
        </pc:sldMkLst>
      </pc:sldChg>
      <pc:sldChg chg="addSp delSp modSp add mod modNotesTx">
        <pc:chgData name="Kwon, Hoeyun" userId="1c0b3dca-b8dc-411c-9ff2-4b0543cf9255" providerId="ADAL" clId="{E3B86E6F-9049-415F-8A04-0D5384748772}" dt="2022-02-22T16:46:55.433" v="19731"/>
        <pc:sldMkLst>
          <pc:docMk/>
          <pc:sldMk cId="3917660304" sldId="277"/>
        </pc:sldMkLst>
        <pc:spChg chg="add mod">
          <ac:chgData name="Kwon, Hoeyun" userId="1c0b3dca-b8dc-411c-9ff2-4b0543cf9255" providerId="ADAL" clId="{E3B86E6F-9049-415F-8A04-0D5384748772}" dt="2022-02-18T16:58:48.464" v="8484" actId="1035"/>
          <ac:spMkLst>
            <pc:docMk/>
            <pc:sldMk cId="3917660304" sldId="277"/>
            <ac:spMk id="7" creationId="{9A2B24AB-C4B4-4E72-B394-B2570CDD261B}"/>
          </ac:spMkLst>
        </pc:spChg>
        <pc:spChg chg="add del mod">
          <ac:chgData name="Kwon, Hoeyun" userId="1c0b3dca-b8dc-411c-9ff2-4b0543cf9255" providerId="ADAL" clId="{E3B86E6F-9049-415F-8A04-0D5384748772}" dt="2022-02-18T17:25:33.370" v="9153" actId="478"/>
          <ac:spMkLst>
            <pc:docMk/>
            <pc:sldMk cId="3917660304" sldId="277"/>
            <ac:spMk id="8" creationId="{5896810D-0946-4786-911F-6BAEF9473217}"/>
          </ac:spMkLst>
        </pc:spChg>
        <pc:spChg chg="add mod">
          <ac:chgData name="Kwon, Hoeyun" userId="1c0b3dca-b8dc-411c-9ff2-4b0543cf9255" providerId="ADAL" clId="{E3B86E6F-9049-415F-8A04-0D5384748772}" dt="2022-02-18T16:44:27.822" v="8013" actId="21"/>
          <ac:spMkLst>
            <pc:docMk/>
            <pc:sldMk cId="3917660304" sldId="277"/>
            <ac:spMk id="11" creationId="{6FA746C6-D091-45C3-8A1E-619F280F694A}"/>
          </ac:spMkLst>
        </pc:spChg>
        <pc:spChg chg="mod">
          <ac:chgData name="Kwon, Hoeyun" userId="1c0b3dca-b8dc-411c-9ff2-4b0543cf9255" providerId="ADAL" clId="{E3B86E6F-9049-415F-8A04-0D5384748772}" dt="2022-02-18T16:27:21.221" v="7236" actId="1076"/>
          <ac:spMkLst>
            <pc:docMk/>
            <pc:sldMk cId="3917660304" sldId="277"/>
            <ac:spMk id="14" creationId="{7083AD1E-34B6-47D0-92C2-93EC898976B5}"/>
          </ac:spMkLst>
        </pc:spChg>
        <pc:spChg chg="add del mod">
          <ac:chgData name="Kwon, Hoeyun" userId="1c0b3dca-b8dc-411c-9ff2-4b0543cf9255" providerId="ADAL" clId="{E3B86E6F-9049-415F-8A04-0D5384748772}" dt="2022-02-18T17:25:42.273" v="9157" actId="478"/>
          <ac:spMkLst>
            <pc:docMk/>
            <pc:sldMk cId="3917660304" sldId="277"/>
            <ac:spMk id="15" creationId="{12B6F590-A364-4633-AD11-A9D4E3E5DF9D}"/>
          </ac:spMkLst>
        </pc:spChg>
        <pc:spChg chg="add del mod">
          <ac:chgData name="Kwon, Hoeyun" userId="1c0b3dca-b8dc-411c-9ff2-4b0543cf9255" providerId="ADAL" clId="{E3B86E6F-9049-415F-8A04-0D5384748772}" dt="2022-02-18T16:54:10.240" v="8308"/>
          <ac:spMkLst>
            <pc:docMk/>
            <pc:sldMk cId="3917660304" sldId="277"/>
            <ac:spMk id="16" creationId="{018C34C2-D91B-418B-B82D-E726226713ED}"/>
          </ac:spMkLst>
        </pc:spChg>
        <pc:spChg chg="add del mod">
          <ac:chgData name="Kwon, Hoeyun" userId="1c0b3dca-b8dc-411c-9ff2-4b0543cf9255" providerId="ADAL" clId="{E3B86E6F-9049-415F-8A04-0D5384748772}" dt="2022-02-22T16:46:54.592" v="19729"/>
          <ac:spMkLst>
            <pc:docMk/>
            <pc:sldMk cId="3917660304" sldId="277"/>
            <ac:spMk id="17" creationId="{76EDAEE3-25A2-4FE6-A684-D013770BE15A}"/>
          </ac:spMkLst>
        </pc:spChg>
        <pc:spChg chg="add del mod">
          <ac:chgData name="Kwon, Hoeyun" userId="1c0b3dca-b8dc-411c-9ff2-4b0543cf9255" providerId="ADAL" clId="{E3B86E6F-9049-415F-8A04-0D5384748772}" dt="2022-02-18T17:25:34.482" v="9154" actId="478"/>
          <ac:spMkLst>
            <pc:docMk/>
            <pc:sldMk cId="3917660304" sldId="277"/>
            <ac:spMk id="17" creationId="{E3EAE91D-800C-4E92-AEE7-DBA7B6AE44BA}"/>
          </ac:spMkLst>
        </pc:spChg>
        <pc:spChg chg="add mod">
          <ac:chgData name="Kwon, Hoeyun" userId="1c0b3dca-b8dc-411c-9ff2-4b0543cf9255" providerId="ADAL" clId="{E3B86E6F-9049-415F-8A04-0D5384748772}" dt="2022-02-18T16:58:48.464" v="8484" actId="1035"/>
          <ac:spMkLst>
            <pc:docMk/>
            <pc:sldMk cId="3917660304" sldId="277"/>
            <ac:spMk id="19" creationId="{5F65608D-C081-4040-B71E-786E72DC8653}"/>
          </ac:spMkLst>
        </pc:spChg>
        <pc:spChg chg="add mod">
          <ac:chgData name="Kwon, Hoeyun" userId="1c0b3dca-b8dc-411c-9ff2-4b0543cf9255" providerId="ADAL" clId="{E3B86E6F-9049-415F-8A04-0D5384748772}" dt="2022-02-18T17:25:58.100" v="9161" actId="1076"/>
          <ac:spMkLst>
            <pc:docMk/>
            <pc:sldMk cId="3917660304" sldId="277"/>
            <ac:spMk id="20" creationId="{DB5469F6-4678-4628-9A4A-1D2E647CA695}"/>
          </ac:spMkLst>
        </pc:spChg>
        <pc:spChg chg="add mod">
          <ac:chgData name="Kwon, Hoeyun" userId="1c0b3dca-b8dc-411c-9ff2-4b0543cf9255" providerId="ADAL" clId="{E3B86E6F-9049-415F-8A04-0D5384748772}" dt="2022-02-18T17:26:11.406" v="9174" actId="1076"/>
          <ac:spMkLst>
            <pc:docMk/>
            <pc:sldMk cId="3917660304" sldId="277"/>
            <ac:spMk id="21" creationId="{1174931C-701C-4D84-AFA2-F0A6FFFFD9E4}"/>
          </ac:spMkLst>
        </pc:spChg>
        <pc:spChg chg="add mod">
          <ac:chgData name="Kwon, Hoeyun" userId="1c0b3dca-b8dc-411c-9ff2-4b0543cf9255" providerId="ADAL" clId="{E3B86E6F-9049-415F-8A04-0D5384748772}" dt="2022-02-22T16:46:55.433" v="19731"/>
          <ac:spMkLst>
            <pc:docMk/>
            <pc:sldMk cId="3917660304" sldId="277"/>
            <ac:spMk id="22" creationId="{1C687DD7-845F-470C-9F7B-10AA18EA20BD}"/>
          </ac:spMkLst>
        </pc:spChg>
        <pc:spChg chg="del">
          <ac:chgData name="Kwon, Hoeyun" userId="1c0b3dca-b8dc-411c-9ff2-4b0543cf9255" providerId="ADAL" clId="{E3B86E6F-9049-415F-8A04-0D5384748772}" dt="2022-02-22T16:46:55.270" v="19730" actId="478"/>
          <ac:spMkLst>
            <pc:docMk/>
            <pc:sldMk cId="3917660304" sldId="277"/>
            <ac:spMk id="31" creationId="{9117F654-F7C7-4D91-96F2-64FDFAB1254B}"/>
          </ac:spMkLst>
        </pc:spChg>
        <pc:graphicFrameChg chg="add mod modGraphic">
          <ac:chgData name="Kwon, Hoeyun" userId="1c0b3dca-b8dc-411c-9ff2-4b0543cf9255" providerId="ADAL" clId="{E3B86E6F-9049-415F-8A04-0D5384748772}" dt="2022-02-18T16:58:36.626" v="8470" actId="1036"/>
          <ac:graphicFrameMkLst>
            <pc:docMk/>
            <pc:sldMk cId="3917660304" sldId="277"/>
            <ac:graphicFrameMk id="2" creationId="{2DEB2541-39F6-4A34-812D-83911AACF639}"/>
          </ac:graphicFrameMkLst>
        </pc:graphicFrameChg>
        <pc:graphicFrameChg chg="add mod modGraphic">
          <ac:chgData name="Kwon, Hoeyun" userId="1c0b3dca-b8dc-411c-9ff2-4b0543cf9255" providerId="ADAL" clId="{E3B86E6F-9049-415F-8A04-0D5384748772}" dt="2022-02-18T17:25:50.172" v="9160" actId="1076"/>
          <ac:graphicFrameMkLst>
            <pc:docMk/>
            <pc:sldMk cId="3917660304" sldId="277"/>
            <ac:graphicFrameMk id="18" creationId="{03CC9B67-1886-4315-AA4E-756DA42DB67B}"/>
          </ac:graphicFrameMkLst>
        </pc:graphicFrameChg>
        <pc:picChg chg="del">
          <ac:chgData name="Kwon, Hoeyun" userId="1c0b3dca-b8dc-411c-9ff2-4b0543cf9255" providerId="ADAL" clId="{E3B86E6F-9049-415F-8A04-0D5384748772}" dt="2022-02-17T18:09:27.616" v="533" actId="478"/>
          <ac:picMkLst>
            <pc:docMk/>
            <pc:sldMk cId="3917660304" sldId="277"/>
            <ac:picMk id="12" creationId="{CE69654D-5A44-46CF-8307-0FC63440074B}"/>
          </ac:picMkLst>
        </pc:picChg>
      </pc:sldChg>
      <pc:sldChg chg="addSp delSp modSp add mod modNotesTx">
        <pc:chgData name="Kwon, Hoeyun" userId="1c0b3dca-b8dc-411c-9ff2-4b0543cf9255" providerId="ADAL" clId="{E3B86E6F-9049-415F-8A04-0D5384748772}" dt="2022-02-22T16:46:59.022" v="19733"/>
        <pc:sldMkLst>
          <pc:docMk/>
          <pc:sldMk cId="1453240181" sldId="278"/>
        </pc:sldMkLst>
        <pc:spChg chg="add mod">
          <ac:chgData name="Kwon, Hoeyun" userId="1c0b3dca-b8dc-411c-9ff2-4b0543cf9255" providerId="ADAL" clId="{E3B86E6F-9049-415F-8A04-0D5384748772}" dt="2022-02-18T17:24:52.014" v="9148" actId="14100"/>
          <ac:spMkLst>
            <pc:docMk/>
            <pc:sldMk cId="1453240181" sldId="278"/>
            <ac:spMk id="9" creationId="{483F6374-DBDD-4486-BFE8-822C94104403}"/>
          </ac:spMkLst>
        </pc:spChg>
        <pc:spChg chg="add del mod">
          <ac:chgData name="Kwon, Hoeyun" userId="1c0b3dca-b8dc-411c-9ff2-4b0543cf9255" providerId="ADAL" clId="{E3B86E6F-9049-415F-8A04-0D5384748772}" dt="2022-02-17T18:09:58.367" v="539" actId="478"/>
          <ac:spMkLst>
            <pc:docMk/>
            <pc:sldMk cId="1453240181" sldId="278"/>
            <ac:spMk id="10" creationId="{C2908113-5705-464E-A14D-CA1623B2244A}"/>
          </ac:spMkLst>
        </pc:spChg>
        <pc:spChg chg="add mod">
          <ac:chgData name="Kwon, Hoeyun" userId="1c0b3dca-b8dc-411c-9ff2-4b0543cf9255" providerId="ADAL" clId="{E3B86E6F-9049-415F-8A04-0D5384748772}" dt="2022-02-18T17:23:35.686" v="9123" actId="113"/>
          <ac:spMkLst>
            <pc:docMk/>
            <pc:sldMk cId="1453240181" sldId="278"/>
            <ac:spMk id="11" creationId="{DC0EA0B0-65CA-4FD2-B9FF-7627DCB42B78}"/>
          </ac:spMkLst>
        </pc:spChg>
        <pc:spChg chg="add del mod">
          <ac:chgData name="Kwon, Hoeyun" userId="1c0b3dca-b8dc-411c-9ff2-4b0543cf9255" providerId="ADAL" clId="{E3B86E6F-9049-415F-8A04-0D5384748772}" dt="2022-02-18T07:09:32.079" v="5299"/>
          <ac:spMkLst>
            <pc:docMk/>
            <pc:sldMk cId="1453240181" sldId="278"/>
            <ac:spMk id="12" creationId="{C36AAE84-BB4C-4C8C-91A0-232B9342E7FB}"/>
          </ac:spMkLst>
        </pc:spChg>
        <pc:spChg chg="mod">
          <ac:chgData name="Kwon, Hoeyun" userId="1c0b3dca-b8dc-411c-9ff2-4b0543cf9255" providerId="ADAL" clId="{E3B86E6F-9049-415F-8A04-0D5384748772}" dt="2022-02-18T17:09:53.506" v="8518" actId="1076"/>
          <ac:spMkLst>
            <pc:docMk/>
            <pc:sldMk cId="1453240181" sldId="278"/>
            <ac:spMk id="14" creationId="{7083AD1E-34B6-47D0-92C2-93EC898976B5}"/>
          </ac:spMkLst>
        </pc:spChg>
        <pc:spChg chg="add del mod">
          <ac:chgData name="Kwon, Hoeyun" userId="1c0b3dca-b8dc-411c-9ff2-4b0543cf9255" providerId="ADAL" clId="{E3B86E6F-9049-415F-8A04-0D5384748772}" dt="2022-02-18T07:09:32.079" v="5299"/>
          <ac:spMkLst>
            <pc:docMk/>
            <pc:sldMk cId="1453240181" sldId="278"/>
            <ac:spMk id="15" creationId="{99D55EFD-383A-4A42-BA9E-DFFC2BCA70BE}"/>
          </ac:spMkLst>
        </pc:spChg>
        <pc:spChg chg="mod">
          <ac:chgData name="Kwon, Hoeyun" userId="1c0b3dca-b8dc-411c-9ff2-4b0543cf9255" providerId="ADAL" clId="{E3B86E6F-9049-415F-8A04-0D5384748772}" dt="2022-02-18T07:09:30.306" v="5298"/>
          <ac:spMkLst>
            <pc:docMk/>
            <pc:sldMk cId="1453240181" sldId="278"/>
            <ac:spMk id="18" creationId="{C16FBC28-751C-4D2D-8C45-495A8340B674}"/>
          </ac:spMkLst>
        </pc:spChg>
        <pc:spChg chg="add mod">
          <ac:chgData name="Kwon, Hoeyun" userId="1c0b3dca-b8dc-411c-9ff2-4b0543cf9255" providerId="ADAL" clId="{E3B86E6F-9049-415F-8A04-0D5384748772}" dt="2022-02-22T16:46:59.022" v="19733"/>
          <ac:spMkLst>
            <pc:docMk/>
            <pc:sldMk cId="1453240181" sldId="278"/>
            <ac:spMk id="18" creationId="{E8B53C6C-FE3D-4CC8-8F91-F377796A1021}"/>
          </ac:spMkLst>
        </pc:spChg>
        <pc:spChg chg="add del mod">
          <ac:chgData name="Kwon, Hoeyun" userId="1c0b3dca-b8dc-411c-9ff2-4b0543cf9255" providerId="ADAL" clId="{E3B86E6F-9049-415F-8A04-0D5384748772}" dt="2022-02-18T07:09:50.641" v="5305" actId="478"/>
          <ac:spMkLst>
            <pc:docMk/>
            <pc:sldMk cId="1453240181" sldId="278"/>
            <ac:spMk id="19" creationId="{C0B90604-2C5F-44D0-A381-097B7BE2A417}"/>
          </ac:spMkLst>
        </pc:spChg>
        <pc:spChg chg="add del mod">
          <ac:chgData name="Kwon, Hoeyun" userId="1c0b3dca-b8dc-411c-9ff2-4b0543cf9255" providerId="ADAL" clId="{E3B86E6F-9049-415F-8A04-0D5384748772}" dt="2022-02-18T17:12:56.711" v="8601" actId="478"/>
          <ac:spMkLst>
            <pc:docMk/>
            <pc:sldMk cId="1453240181" sldId="278"/>
            <ac:spMk id="20" creationId="{94D15FEC-D7D7-480E-9FF5-346251B67278}"/>
          </ac:spMkLst>
        </pc:spChg>
        <pc:spChg chg="del mod topLvl">
          <ac:chgData name="Kwon, Hoeyun" userId="1c0b3dca-b8dc-411c-9ff2-4b0543cf9255" providerId="ADAL" clId="{E3B86E6F-9049-415F-8A04-0D5384748772}" dt="2022-02-18T07:13:37.003" v="5509" actId="478"/>
          <ac:spMkLst>
            <pc:docMk/>
            <pc:sldMk cId="1453240181" sldId="278"/>
            <ac:spMk id="23" creationId="{77078C5E-9823-4E6C-AD6B-B0AB8BB72D4A}"/>
          </ac:spMkLst>
        </pc:spChg>
        <pc:spChg chg="add del mod">
          <ac:chgData name="Kwon, Hoeyun" userId="1c0b3dca-b8dc-411c-9ff2-4b0543cf9255" providerId="ADAL" clId="{E3B86E6F-9049-415F-8A04-0D5384748772}" dt="2022-02-18T17:10:42.561" v="8521" actId="478"/>
          <ac:spMkLst>
            <pc:docMk/>
            <pc:sldMk cId="1453240181" sldId="278"/>
            <ac:spMk id="24" creationId="{34A4AD10-A228-4110-B6D5-F0FCBD5BD50C}"/>
          </ac:spMkLst>
        </pc:spChg>
        <pc:spChg chg="add mod">
          <ac:chgData name="Kwon, Hoeyun" userId="1c0b3dca-b8dc-411c-9ff2-4b0543cf9255" providerId="ADAL" clId="{E3B86E6F-9049-415F-8A04-0D5384748772}" dt="2022-02-18T17:24:00.777" v="9126" actId="1076"/>
          <ac:spMkLst>
            <pc:docMk/>
            <pc:sldMk cId="1453240181" sldId="278"/>
            <ac:spMk id="25" creationId="{D5FF899C-916D-4166-AA3D-473400A30908}"/>
          </ac:spMkLst>
        </pc:spChg>
        <pc:spChg chg="add mod">
          <ac:chgData name="Kwon, Hoeyun" userId="1c0b3dca-b8dc-411c-9ff2-4b0543cf9255" providerId="ADAL" clId="{E3B86E6F-9049-415F-8A04-0D5384748772}" dt="2022-02-18T17:24:35.190" v="9134" actId="1076"/>
          <ac:spMkLst>
            <pc:docMk/>
            <pc:sldMk cId="1453240181" sldId="278"/>
            <ac:spMk id="26" creationId="{4BBFD221-EF91-43FA-BE5B-E90BA421024E}"/>
          </ac:spMkLst>
        </pc:spChg>
        <pc:spChg chg="add mod">
          <ac:chgData name="Kwon, Hoeyun" userId="1c0b3dca-b8dc-411c-9ff2-4b0543cf9255" providerId="ADAL" clId="{E3B86E6F-9049-415F-8A04-0D5384748772}" dt="2022-02-18T17:25:14.790" v="9152" actId="1076"/>
          <ac:spMkLst>
            <pc:docMk/>
            <pc:sldMk cId="1453240181" sldId="278"/>
            <ac:spMk id="30" creationId="{54A7A130-AF27-4342-B56F-1DEA6C0BFD37}"/>
          </ac:spMkLst>
        </pc:spChg>
        <pc:spChg chg="del">
          <ac:chgData name="Kwon, Hoeyun" userId="1c0b3dca-b8dc-411c-9ff2-4b0543cf9255" providerId="ADAL" clId="{E3B86E6F-9049-415F-8A04-0D5384748772}" dt="2022-02-22T16:46:58.828" v="19732" actId="478"/>
          <ac:spMkLst>
            <pc:docMk/>
            <pc:sldMk cId="1453240181" sldId="278"/>
            <ac:spMk id="31" creationId="{9117F654-F7C7-4D91-96F2-64FDFAB1254B}"/>
          </ac:spMkLst>
        </pc:spChg>
        <pc:grpChg chg="add mod">
          <ac:chgData name="Kwon, Hoeyun" userId="1c0b3dca-b8dc-411c-9ff2-4b0543cf9255" providerId="ADAL" clId="{E3B86E6F-9049-415F-8A04-0D5384748772}" dt="2022-02-18T17:24:10.390" v="9127" actId="1076"/>
          <ac:grpSpMkLst>
            <pc:docMk/>
            <pc:sldMk cId="1453240181" sldId="278"/>
            <ac:grpSpMk id="8" creationId="{3E39C7E6-AA1B-4505-9580-21F9D2DBD126}"/>
          </ac:grpSpMkLst>
        </pc:grpChg>
        <pc:grpChg chg="add del mod">
          <ac:chgData name="Kwon, Hoeyun" userId="1c0b3dca-b8dc-411c-9ff2-4b0543cf9255" providerId="ADAL" clId="{E3B86E6F-9049-415F-8A04-0D5384748772}" dt="2022-02-18T07:09:32.079" v="5299"/>
          <ac:grpSpMkLst>
            <pc:docMk/>
            <pc:sldMk cId="1453240181" sldId="278"/>
            <ac:grpSpMk id="16" creationId="{362CC2A0-E95C-4BF2-B180-6DF8D2759125}"/>
          </ac:grpSpMkLst>
        </pc:grpChg>
        <pc:grpChg chg="add del mod">
          <ac:chgData name="Kwon, Hoeyun" userId="1c0b3dca-b8dc-411c-9ff2-4b0543cf9255" providerId="ADAL" clId="{E3B86E6F-9049-415F-8A04-0D5384748772}" dt="2022-02-18T07:13:37.003" v="5509" actId="478"/>
          <ac:grpSpMkLst>
            <pc:docMk/>
            <pc:sldMk cId="1453240181" sldId="278"/>
            <ac:grpSpMk id="21" creationId="{82CBCDD5-2CBA-45AF-93C1-683CEE62EDAD}"/>
          </ac:grpSpMkLst>
        </pc:grpChg>
        <pc:picChg chg="add mod modCrop">
          <ac:chgData name="Kwon, Hoeyun" userId="1c0b3dca-b8dc-411c-9ff2-4b0543cf9255" providerId="ADAL" clId="{E3B86E6F-9049-415F-8A04-0D5384748772}" dt="2022-02-18T17:13:49.622" v="8608" actId="1076"/>
          <ac:picMkLst>
            <pc:docMk/>
            <pc:sldMk cId="1453240181" sldId="278"/>
            <ac:picMk id="2" creationId="{C51EE0BE-41C8-41D7-8E1F-87F53E5092DB}"/>
          </ac:picMkLst>
        </pc:picChg>
        <pc:picChg chg="add mod">
          <ac:chgData name="Kwon, Hoeyun" userId="1c0b3dca-b8dc-411c-9ff2-4b0543cf9255" providerId="ADAL" clId="{E3B86E6F-9049-415F-8A04-0D5384748772}" dt="2022-02-18T17:25:08.791" v="9151" actId="1076"/>
          <ac:picMkLst>
            <pc:docMk/>
            <pc:sldMk cId="1453240181" sldId="278"/>
            <ac:picMk id="10" creationId="{E4CB4EB4-F1E6-45D7-A3AF-5726FCA553D4}"/>
          </ac:picMkLst>
        </pc:picChg>
        <pc:picChg chg="mod">
          <ac:chgData name="Kwon, Hoeyun" userId="1c0b3dca-b8dc-411c-9ff2-4b0543cf9255" providerId="ADAL" clId="{E3B86E6F-9049-415F-8A04-0D5384748772}" dt="2022-02-18T07:09:30.306" v="5298"/>
          <ac:picMkLst>
            <pc:docMk/>
            <pc:sldMk cId="1453240181" sldId="278"/>
            <ac:picMk id="17" creationId="{E13198CC-8801-4AF7-B554-7BF573B79429}"/>
          </ac:picMkLst>
        </pc:picChg>
        <pc:picChg chg="del mod topLvl">
          <ac:chgData name="Kwon, Hoeyun" userId="1c0b3dca-b8dc-411c-9ff2-4b0543cf9255" providerId="ADAL" clId="{E3B86E6F-9049-415F-8A04-0D5384748772}" dt="2022-02-18T07:18:28.901" v="5511" actId="478"/>
          <ac:picMkLst>
            <pc:docMk/>
            <pc:sldMk cId="1453240181" sldId="278"/>
            <ac:picMk id="22" creationId="{78555F67-8FDD-4894-8ABD-6F923AF3C66D}"/>
          </ac:picMkLst>
        </pc:picChg>
        <pc:picChg chg="add del mod">
          <ac:chgData name="Kwon, Hoeyun" userId="1c0b3dca-b8dc-411c-9ff2-4b0543cf9255" providerId="ADAL" clId="{E3B86E6F-9049-415F-8A04-0D5384748772}" dt="2022-02-18T17:13:55.233" v="8614"/>
          <ac:picMkLst>
            <pc:docMk/>
            <pc:sldMk cId="1453240181" sldId="278"/>
            <ac:picMk id="34" creationId="{DD7FB1E9-C087-4E15-8F40-8E4DC55E72FD}"/>
          </ac:picMkLst>
        </pc:picChg>
        <pc:cxnChg chg="add del mod">
          <ac:chgData name="Kwon, Hoeyun" userId="1c0b3dca-b8dc-411c-9ff2-4b0543cf9255" providerId="ADAL" clId="{E3B86E6F-9049-415F-8A04-0D5384748772}" dt="2022-02-18T17:10:25.187" v="8519" actId="478"/>
          <ac:cxnSpMkLst>
            <pc:docMk/>
            <pc:sldMk cId="1453240181" sldId="278"/>
            <ac:cxnSpMk id="33" creationId="{B0E63B3E-BDBD-4670-8220-A63136773A4D}"/>
          </ac:cxnSpMkLst>
        </pc:cxnChg>
      </pc:sldChg>
      <pc:sldChg chg="addSp delSp modSp add mod modNotesTx">
        <pc:chgData name="Kwon, Hoeyun" userId="1c0b3dca-b8dc-411c-9ff2-4b0543cf9255" providerId="ADAL" clId="{E3B86E6F-9049-415F-8A04-0D5384748772}" dt="2022-02-22T16:47:03.263" v="19735"/>
        <pc:sldMkLst>
          <pc:docMk/>
          <pc:sldMk cId="474639980" sldId="279"/>
        </pc:sldMkLst>
        <pc:spChg chg="mod">
          <ac:chgData name="Kwon, Hoeyun" userId="1c0b3dca-b8dc-411c-9ff2-4b0543cf9255" providerId="ADAL" clId="{E3B86E6F-9049-415F-8A04-0D5384748772}" dt="2022-02-17T18:11:47.080" v="649" actId="20577"/>
          <ac:spMkLst>
            <pc:docMk/>
            <pc:sldMk cId="474639980" sldId="279"/>
            <ac:spMk id="3" creationId="{4C38288B-E97F-4BDF-BF1C-87BC9DA81BEC}"/>
          </ac:spMkLst>
        </pc:spChg>
        <pc:spChg chg="mod">
          <ac:chgData name="Kwon, Hoeyun" userId="1c0b3dca-b8dc-411c-9ff2-4b0543cf9255" providerId="ADAL" clId="{E3B86E6F-9049-415F-8A04-0D5384748772}" dt="2022-02-18T17:40:26.061" v="9720" actId="1076"/>
          <ac:spMkLst>
            <pc:docMk/>
            <pc:sldMk cId="474639980" sldId="279"/>
            <ac:spMk id="11" creationId="{DC0EA0B0-65CA-4FD2-B9FF-7627DCB42B78}"/>
          </ac:spMkLst>
        </pc:spChg>
        <pc:spChg chg="mod">
          <ac:chgData name="Kwon, Hoeyun" userId="1c0b3dca-b8dc-411c-9ff2-4b0543cf9255" providerId="ADAL" clId="{E3B86E6F-9049-415F-8A04-0D5384748772}" dt="2022-02-18T17:29:04.610" v="9287" actId="1076"/>
          <ac:spMkLst>
            <pc:docMk/>
            <pc:sldMk cId="474639980" sldId="279"/>
            <ac:spMk id="14" creationId="{7083AD1E-34B6-47D0-92C2-93EC898976B5}"/>
          </ac:spMkLst>
        </pc:spChg>
        <pc:spChg chg="add mod">
          <ac:chgData name="Kwon, Hoeyun" userId="1c0b3dca-b8dc-411c-9ff2-4b0543cf9255" providerId="ADAL" clId="{E3B86E6F-9049-415F-8A04-0D5384748772}" dt="2022-02-18T17:40:55.554" v="9730" actId="1076"/>
          <ac:spMkLst>
            <pc:docMk/>
            <pc:sldMk cId="474639980" sldId="279"/>
            <ac:spMk id="16" creationId="{1F6E0C7F-9224-4E0C-B4EA-5B039B0A7F74}"/>
          </ac:spMkLst>
        </pc:spChg>
        <pc:spChg chg="add mod">
          <ac:chgData name="Kwon, Hoeyun" userId="1c0b3dca-b8dc-411c-9ff2-4b0543cf9255" providerId="ADAL" clId="{E3B86E6F-9049-415F-8A04-0D5384748772}" dt="2022-02-18T17:41:13.731" v="9733" actId="1076"/>
          <ac:spMkLst>
            <pc:docMk/>
            <pc:sldMk cId="474639980" sldId="279"/>
            <ac:spMk id="17" creationId="{96921759-2525-4D87-BCCA-82E89332A756}"/>
          </ac:spMkLst>
        </pc:spChg>
        <pc:spChg chg="add mod">
          <ac:chgData name="Kwon, Hoeyun" userId="1c0b3dca-b8dc-411c-9ff2-4b0543cf9255" providerId="ADAL" clId="{E3B86E6F-9049-415F-8A04-0D5384748772}" dt="2022-02-18T17:41:37.540" v="9736" actId="14100"/>
          <ac:spMkLst>
            <pc:docMk/>
            <pc:sldMk cId="474639980" sldId="279"/>
            <ac:spMk id="18" creationId="{2B00277B-2780-45D6-8EAE-2A593CBF9945}"/>
          </ac:spMkLst>
        </pc:spChg>
        <pc:spChg chg="add mod">
          <ac:chgData name="Kwon, Hoeyun" userId="1c0b3dca-b8dc-411c-9ff2-4b0543cf9255" providerId="ADAL" clId="{E3B86E6F-9049-415F-8A04-0D5384748772}" dt="2022-02-22T16:47:03.263" v="19735"/>
          <ac:spMkLst>
            <pc:docMk/>
            <pc:sldMk cId="474639980" sldId="279"/>
            <ac:spMk id="19" creationId="{8718AE9E-3496-43CC-A68B-0B50FC54BAA8}"/>
          </ac:spMkLst>
        </pc:spChg>
        <pc:spChg chg="del">
          <ac:chgData name="Kwon, Hoeyun" userId="1c0b3dca-b8dc-411c-9ff2-4b0543cf9255" providerId="ADAL" clId="{E3B86E6F-9049-415F-8A04-0D5384748772}" dt="2022-02-22T16:47:03.094" v="19734" actId="478"/>
          <ac:spMkLst>
            <pc:docMk/>
            <pc:sldMk cId="474639980" sldId="279"/>
            <ac:spMk id="31" creationId="{9117F654-F7C7-4D91-96F2-64FDFAB1254B}"/>
          </ac:spMkLst>
        </pc:spChg>
        <pc:grpChg chg="add mod">
          <ac:chgData name="Kwon, Hoeyun" userId="1c0b3dca-b8dc-411c-9ff2-4b0543cf9255" providerId="ADAL" clId="{E3B86E6F-9049-415F-8A04-0D5384748772}" dt="2022-02-18T17:41:49.678" v="9738" actId="1076"/>
          <ac:grpSpMkLst>
            <pc:docMk/>
            <pc:sldMk cId="474639980" sldId="279"/>
            <ac:grpSpMk id="2" creationId="{58B7459B-41CB-438B-9C6B-88AD817BA2C7}"/>
          </ac:grpSpMkLst>
        </pc:grpChg>
        <pc:picChg chg="add mod">
          <ac:chgData name="Kwon, Hoeyun" userId="1c0b3dca-b8dc-411c-9ff2-4b0543cf9255" providerId="ADAL" clId="{E3B86E6F-9049-415F-8A04-0D5384748772}" dt="2022-02-18T17:37:28.802" v="9677" actId="164"/>
          <ac:picMkLst>
            <pc:docMk/>
            <pc:sldMk cId="474639980" sldId="279"/>
            <ac:picMk id="12" creationId="{DF12BDBE-6363-4222-8A3C-33F7E83CD07E}"/>
          </ac:picMkLst>
        </pc:picChg>
        <pc:cxnChg chg="add mod">
          <ac:chgData name="Kwon, Hoeyun" userId="1c0b3dca-b8dc-411c-9ff2-4b0543cf9255" providerId="ADAL" clId="{E3B86E6F-9049-415F-8A04-0D5384748772}" dt="2022-02-18T20:16:12.067" v="16445" actId="1036"/>
          <ac:cxnSpMkLst>
            <pc:docMk/>
            <pc:sldMk cId="474639980" sldId="279"/>
            <ac:cxnSpMk id="15" creationId="{93F71F6E-CE2A-4954-B4E7-DA8E9A678ED7}"/>
          </ac:cxnSpMkLst>
        </pc:cxnChg>
      </pc:sldChg>
      <pc:sldChg chg="addSp delSp modSp add mod modNotesTx">
        <pc:chgData name="Kwon, Hoeyun" userId="1c0b3dca-b8dc-411c-9ff2-4b0543cf9255" providerId="ADAL" clId="{E3B86E6F-9049-415F-8A04-0D5384748772}" dt="2022-02-22T16:47:06.193" v="19737"/>
        <pc:sldMkLst>
          <pc:docMk/>
          <pc:sldMk cId="1253908137" sldId="280"/>
        </pc:sldMkLst>
        <pc:spChg chg="del mod">
          <ac:chgData name="Kwon, Hoeyun" userId="1c0b3dca-b8dc-411c-9ff2-4b0543cf9255" providerId="ADAL" clId="{E3B86E6F-9049-415F-8A04-0D5384748772}" dt="2022-02-18T04:01:13.840" v="2834" actId="478"/>
          <ac:spMkLst>
            <pc:docMk/>
            <pc:sldMk cId="1253908137" sldId="280"/>
            <ac:spMk id="2" creationId="{E67F0C4A-ABC3-47E0-8B33-52140241579E}"/>
          </ac:spMkLst>
        </pc:spChg>
        <pc:spChg chg="add mod topLvl">
          <ac:chgData name="Kwon, Hoeyun" userId="1c0b3dca-b8dc-411c-9ff2-4b0543cf9255" providerId="ADAL" clId="{E3B86E6F-9049-415F-8A04-0D5384748772}" dt="2022-02-18T04:05:58.392" v="2918" actId="164"/>
          <ac:spMkLst>
            <pc:docMk/>
            <pc:sldMk cId="1253908137" sldId="280"/>
            <ac:spMk id="7" creationId="{1188C142-2CF6-4C45-B9E9-F796FD46C06E}"/>
          </ac:spMkLst>
        </pc:spChg>
        <pc:spChg chg="add del">
          <ac:chgData name="Kwon, Hoeyun" userId="1c0b3dca-b8dc-411c-9ff2-4b0543cf9255" providerId="ADAL" clId="{E3B86E6F-9049-415F-8A04-0D5384748772}" dt="2022-02-18T04:03:28.298" v="2899" actId="478"/>
          <ac:spMkLst>
            <pc:docMk/>
            <pc:sldMk cId="1253908137" sldId="280"/>
            <ac:spMk id="9" creationId="{ED461FF4-7BB7-4A7A-BF47-8E6317685DC0}"/>
          </ac:spMkLst>
        </pc:spChg>
        <pc:spChg chg="mod">
          <ac:chgData name="Kwon, Hoeyun" userId="1c0b3dca-b8dc-411c-9ff2-4b0543cf9255" providerId="ADAL" clId="{E3B86E6F-9049-415F-8A04-0D5384748772}" dt="2022-02-18T20:33:20.957" v="17509" actId="1076"/>
          <ac:spMkLst>
            <pc:docMk/>
            <pc:sldMk cId="1253908137" sldId="280"/>
            <ac:spMk id="11" creationId="{DC0EA0B0-65CA-4FD2-B9FF-7627DCB42B78}"/>
          </ac:spMkLst>
        </pc:spChg>
        <pc:spChg chg="mod">
          <ac:chgData name="Kwon, Hoeyun" userId="1c0b3dca-b8dc-411c-9ff2-4b0543cf9255" providerId="ADAL" clId="{E3B86E6F-9049-415F-8A04-0D5384748772}" dt="2022-02-18T20:33:15.863" v="17508" actId="1076"/>
          <ac:spMkLst>
            <pc:docMk/>
            <pc:sldMk cId="1253908137" sldId="280"/>
            <ac:spMk id="14" creationId="{7083AD1E-34B6-47D0-92C2-93EC898976B5}"/>
          </ac:spMkLst>
        </pc:spChg>
        <pc:spChg chg="del mod">
          <ac:chgData name="Kwon, Hoeyun" userId="1c0b3dca-b8dc-411c-9ff2-4b0543cf9255" providerId="ADAL" clId="{E3B86E6F-9049-415F-8A04-0D5384748772}" dt="2022-02-18T04:01:15.166" v="2836" actId="478"/>
          <ac:spMkLst>
            <pc:docMk/>
            <pc:sldMk cId="1253908137" sldId="280"/>
            <ac:spMk id="20" creationId="{10980D84-830B-4B18-B0B4-4AE151F813E6}"/>
          </ac:spMkLst>
        </pc:spChg>
        <pc:spChg chg="add mod topLvl">
          <ac:chgData name="Kwon, Hoeyun" userId="1c0b3dca-b8dc-411c-9ff2-4b0543cf9255" providerId="ADAL" clId="{E3B86E6F-9049-415F-8A04-0D5384748772}" dt="2022-02-18T04:05:58.392" v="2918" actId="164"/>
          <ac:spMkLst>
            <pc:docMk/>
            <pc:sldMk cId="1253908137" sldId="280"/>
            <ac:spMk id="22" creationId="{AD907F85-7841-4534-B50E-06302611B799}"/>
          </ac:spMkLst>
        </pc:spChg>
        <pc:spChg chg="add mod topLvl">
          <ac:chgData name="Kwon, Hoeyun" userId="1c0b3dca-b8dc-411c-9ff2-4b0543cf9255" providerId="ADAL" clId="{E3B86E6F-9049-415F-8A04-0D5384748772}" dt="2022-02-18T04:05:58.392" v="2918" actId="164"/>
          <ac:spMkLst>
            <pc:docMk/>
            <pc:sldMk cId="1253908137" sldId="280"/>
            <ac:spMk id="23" creationId="{0340F0A2-FC88-4FF8-AD47-612AC6D4701A}"/>
          </ac:spMkLst>
        </pc:spChg>
        <pc:spChg chg="add mod topLvl">
          <ac:chgData name="Kwon, Hoeyun" userId="1c0b3dca-b8dc-411c-9ff2-4b0543cf9255" providerId="ADAL" clId="{E3B86E6F-9049-415F-8A04-0D5384748772}" dt="2022-02-18T04:05:58.392" v="2918" actId="164"/>
          <ac:spMkLst>
            <pc:docMk/>
            <pc:sldMk cId="1253908137" sldId="280"/>
            <ac:spMk id="24" creationId="{0D3F515C-0452-49CE-A33C-51B95190CD3D}"/>
          </ac:spMkLst>
        </pc:spChg>
        <pc:spChg chg="add mod">
          <ac:chgData name="Kwon, Hoeyun" userId="1c0b3dca-b8dc-411c-9ff2-4b0543cf9255" providerId="ADAL" clId="{E3B86E6F-9049-415F-8A04-0D5384748772}" dt="2022-02-22T16:47:06.193" v="19737"/>
          <ac:spMkLst>
            <pc:docMk/>
            <pc:sldMk cId="1253908137" sldId="280"/>
            <ac:spMk id="25" creationId="{9B6DC6F9-2590-44D4-BD3C-D2125A817B76}"/>
          </ac:spMkLst>
        </pc:spChg>
        <pc:spChg chg="add mod">
          <ac:chgData name="Kwon, Hoeyun" userId="1c0b3dca-b8dc-411c-9ff2-4b0543cf9255" providerId="ADAL" clId="{E3B86E6F-9049-415F-8A04-0D5384748772}" dt="2022-02-18T04:10:44.475" v="3129" actId="1076"/>
          <ac:spMkLst>
            <pc:docMk/>
            <pc:sldMk cId="1253908137" sldId="280"/>
            <ac:spMk id="27" creationId="{6FA68057-6E0F-4721-A10D-E6DBC7D18C88}"/>
          </ac:spMkLst>
        </pc:spChg>
        <pc:spChg chg="add mod">
          <ac:chgData name="Kwon, Hoeyun" userId="1c0b3dca-b8dc-411c-9ff2-4b0543cf9255" providerId="ADAL" clId="{E3B86E6F-9049-415F-8A04-0D5384748772}" dt="2022-02-18T04:10:39.924" v="3128" actId="1076"/>
          <ac:spMkLst>
            <pc:docMk/>
            <pc:sldMk cId="1253908137" sldId="280"/>
            <ac:spMk id="28" creationId="{0E5F3316-9062-4036-B9F1-CC62F7A07802}"/>
          </ac:spMkLst>
        </pc:spChg>
        <pc:spChg chg="del">
          <ac:chgData name="Kwon, Hoeyun" userId="1c0b3dca-b8dc-411c-9ff2-4b0543cf9255" providerId="ADAL" clId="{E3B86E6F-9049-415F-8A04-0D5384748772}" dt="2022-02-22T16:47:06.024" v="19736" actId="478"/>
          <ac:spMkLst>
            <pc:docMk/>
            <pc:sldMk cId="1253908137" sldId="280"/>
            <ac:spMk id="31" creationId="{9117F654-F7C7-4D91-96F2-64FDFAB1254B}"/>
          </ac:spMkLst>
        </pc:spChg>
        <pc:grpChg chg="add mod">
          <ac:chgData name="Kwon, Hoeyun" userId="1c0b3dca-b8dc-411c-9ff2-4b0543cf9255" providerId="ADAL" clId="{E3B86E6F-9049-415F-8A04-0D5384748772}" dt="2022-02-18T04:23:21.992" v="3563" actId="1076"/>
          <ac:grpSpMkLst>
            <pc:docMk/>
            <pc:sldMk cId="1253908137" sldId="280"/>
            <ac:grpSpMk id="2" creationId="{F54196FE-A08C-49D1-9549-F95CC3334546}"/>
          </ac:grpSpMkLst>
        </pc:grpChg>
        <pc:grpChg chg="add del mod">
          <ac:chgData name="Kwon, Hoeyun" userId="1c0b3dca-b8dc-411c-9ff2-4b0543cf9255" providerId="ADAL" clId="{E3B86E6F-9049-415F-8A04-0D5384748772}" dt="2022-02-18T04:05:50.369" v="2916" actId="165"/>
          <ac:grpSpMkLst>
            <pc:docMk/>
            <pc:sldMk cId="1253908137" sldId="280"/>
            <ac:grpSpMk id="8" creationId="{30092A90-992E-4B58-AF9F-C3988FB6EEA7}"/>
          </ac:grpSpMkLst>
        </pc:grpChg>
        <pc:grpChg chg="add del mod">
          <ac:chgData name="Kwon, Hoeyun" userId="1c0b3dca-b8dc-411c-9ff2-4b0543cf9255" providerId="ADAL" clId="{E3B86E6F-9049-415F-8A04-0D5384748772}" dt="2022-02-18T04:02:19.698" v="2862" actId="165"/>
          <ac:grpSpMkLst>
            <pc:docMk/>
            <pc:sldMk cId="1253908137" sldId="280"/>
            <ac:grpSpMk id="15" creationId="{C631294B-C276-4DAD-B79B-269C98D92036}"/>
          </ac:grpSpMkLst>
        </pc:grpChg>
        <pc:graphicFrameChg chg="add del mod">
          <ac:chgData name="Kwon, Hoeyun" userId="1c0b3dca-b8dc-411c-9ff2-4b0543cf9255" providerId="ADAL" clId="{E3B86E6F-9049-415F-8A04-0D5384748772}" dt="2022-02-17T18:14:44.668" v="746"/>
          <ac:graphicFrameMkLst>
            <pc:docMk/>
            <pc:sldMk cId="1253908137" sldId="280"/>
            <ac:graphicFrameMk id="2" creationId="{8E434CB9-84FA-44B8-B5E2-837CDF1482B5}"/>
          </ac:graphicFrameMkLst>
        </pc:graphicFrameChg>
        <pc:graphicFrameChg chg="add del mod">
          <ac:chgData name="Kwon, Hoeyun" userId="1c0b3dca-b8dc-411c-9ff2-4b0543cf9255" providerId="ADAL" clId="{E3B86E6F-9049-415F-8A04-0D5384748772}" dt="2022-02-17T18:14:53.148" v="748"/>
          <ac:graphicFrameMkLst>
            <pc:docMk/>
            <pc:sldMk cId="1253908137" sldId="280"/>
            <ac:graphicFrameMk id="7" creationId="{3C4FA4C6-BED1-4BE1-9E98-94C43B4AEEEB}"/>
          </ac:graphicFrameMkLst>
        </pc:graphicFrameChg>
        <pc:graphicFrameChg chg="add del mod">
          <ac:chgData name="Kwon, Hoeyun" userId="1c0b3dca-b8dc-411c-9ff2-4b0543cf9255" providerId="ADAL" clId="{E3B86E6F-9049-415F-8A04-0D5384748772}" dt="2022-02-17T18:15:03.697" v="752"/>
          <ac:graphicFrameMkLst>
            <pc:docMk/>
            <pc:sldMk cId="1253908137" sldId="280"/>
            <ac:graphicFrameMk id="8" creationId="{7CED5475-915A-4368-8483-32A24B23058C}"/>
          </ac:graphicFrameMkLst>
        </pc:graphicFrameChg>
        <pc:graphicFrameChg chg="add del mod">
          <ac:chgData name="Kwon, Hoeyun" userId="1c0b3dca-b8dc-411c-9ff2-4b0543cf9255" providerId="ADAL" clId="{E3B86E6F-9049-415F-8A04-0D5384748772}" dt="2022-02-17T18:15:15.404" v="760"/>
          <ac:graphicFrameMkLst>
            <pc:docMk/>
            <pc:sldMk cId="1253908137" sldId="280"/>
            <ac:graphicFrameMk id="9" creationId="{756D88EC-05EB-4D84-9E14-0EB32C634480}"/>
          </ac:graphicFrameMkLst>
        </pc:graphicFrameChg>
        <pc:graphicFrameChg chg="add del mod">
          <ac:chgData name="Kwon, Hoeyun" userId="1c0b3dca-b8dc-411c-9ff2-4b0543cf9255" providerId="ADAL" clId="{E3B86E6F-9049-415F-8A04-0D5384748772}" dt="2022-02-17T18:15:20.034" v="763" actId="478"/>
          <ac:graphicFrameMkLst>
            <pc:docMk/>
            <pc:sldMk cId="1253908137" sldId="280"/>
            <ac:graphicFrameMk id="10" creationId="{00E7C568-AF88-4517-944F-06FF611AF051}"/>
          </ac:graphicFrameMkLst>
        </pc:graphicFrameChg>
        <pc:picChg chg="del">
          <ac:chgData name="Kwon, Hoeyun" userId="1c0b3dca-b8dc-411c-9ff2-4b0543cf9255" providerId="ADAL" clId="{E3B86E6F-9049-415F-8A04-0D5384748772}" dt="2022-02-17T18:13:08.505" v="719" actId="478"/>
          <ac:picMkLst>
            <pc:docMk/>
            <pc:sldMk cId="1253908137" sldId="280"/>
            <ac:picMk id="12" creationId="{DF12BDBE-6363-4222-8A3C-33F7E83CD07E}"/>
          </ac:picMkLst>
        </pc:picChg>
        <pc:picChg chg="add mod">
          <ac:chgData name="Kwon, Hoeyun" userId="1c0b3dca-b8dc-411c-9ff2-4b0543cf9255" providerId="ADAL" clId="{E3B86E6F-9049-415F-8A04-0D5384748772}" dt="2022-02-18T20:06:25.126" v="16412" actId="14100"/>
          <ac:picMkLst>
            <pc:docMk/>
            <pc:sldMk cId="1253908137" sldId="280"/>
            <ac:picMk id="21" creationId="{CD03B8CB-97D7-4C6D-888B-FA3883D12730}"/>
          </ac:picMkLst>
        </pc:picChg>
        <pc:picChg chg="add mod topLvl">
          <ac:chgData name="Kwon, Hoeyun" userId="1c0b3dca-b8dc-411c-9ff2-4b0543cf9255" providerId="ADAL" clId="{E3B86E6F-9049-415F-8A04-0D5384748772}" dt="2022-02-18T04:05:58.392" v="2918" actId="164"/>
          <ac:picMkLst>
            <pc:docMk/>
            <pc:sldMk cId="1253908137" sldId="280"/>
            <ac:picMk id="33" creationId="{6F5CA15D-ECCF-4953-BE4D-562740B42C00}"/>
          </ac:picMkLst>
        </pc:picChg>
        <pc:picChg chg="add mod topLvl">
          <ac:chgData name="Kwon, Hoeyun" userId="1c0b3dca-b8dc-411c-9ff2-4b0543cf9255" providerId="ADAL" clId="{E3B86E6F-9049-415F-8A04-0D5384748772}" dt="2022-02-18T04:05:58.392" v="2918" actId="164"/>
          <ac:picMkLst>
            <pc:docMk/>
            <pc:sldMk cId="1253908137" sldId="280"/>
            <ac:picMk id="34" creationId="{01694DC1-787B-4873-87EE-74CF5483F1B2}"/>
          </ac:picMkLst>
        </pc:picChg>
        <pc:picChg chg="add mod topLvl">
          <ac:chgData name="Kwon, Hoeyun" userId="1c0b3dca-b8dc-411c-9ff2-4b0543cf9255" providerId="ADAL" clId="{E3B86E6F-9049-415F-8A04-0D5384748772}" dt="2022-02-18T04:05:58.392" v="2918" actId="164"/>
          <ac:picMkLst>
            <pc:docMk/>
            <pc:sldMk cId="1253908137" sldId="280"/>
            <ac:picMk id="35" creationId="{E3B26480-CBE9-4A5D-8665-E4B5196D28D7}"/>
          </ac:picMkLst>
        </pc:picChg>
        <pc:picChg chg="add mod topLvl">
          <ac:chgData name="Kwon, Hoeyun" userId="1c0b3dca-b8dc-411c-9ff2-4b0543cf9255" providerId="ADAL" clId="{E3B86E6F-9049-415F-8A04-0D5384748772}" dt="2022-02-18T04:05:58.392" v="2918" actId="164"/>
          <ac:picMkLst>
            <pc:docMk/>
            <pc:sldMk cId="1253908137" sldId="280"/>
            <ac:picMk id="36" creationId="{73486378-60DC-4A39-A197-EACC3FBFFCA0}"/>
          </ac:picMkLst>
        </pc:picChg>
        <pc:picChg chg="add mod">
          <ac:chgData name="Kwon, Hoeyun" userId="1c0b3dca-b8dc-411c-9ff2-4b0543cf9255" providerId="ADAL" clId="{E3B86E6F-9049-415F-8A04-0D5384748772}" dt="2022-02-18T04:23:29.145" v="3564" actId="1076"/>
          <ac:picMkLst>
            <pc:docMk/>
            <pc:sldMk cId="1253908137" sldId="280"/>
            <ac:picMk id="38" creationId="{60C0227D-8F01-4F51-B264-03B50899F0C7}"/>
          </ac:picMkLst>
        </pc:picChg>
        <pc:picChg chg="add del mod">
          <ac:chgData name="Kwon, Hoeyun" userId="1c0b3dca-b8dc-411c-9ff2-4b0543cf9255" providerId="ADAL" clId="{E3B86E6F-9049-415F-8A04-0D5384748772}" dt="2022-02-17T18:14:44.668" v="746"/>
          <ac:picMkLst>
            <pc:docMk/>
            <pc:sldMk cId="1253908137" sldId="280"/>
            <ac:picMk id="1025" creationId="{7B9207B8-E2DD-4506-B9DB-DEF288BF6B35}"/>
          </ac:picMkLst>
        </pc:picChg>
        <pc:picChg chg="add del mod">
          <ac:chgData name="Kwon, Hoeyun" userId="1c0b3dca-b8dc-411c-9ff2-4b0543cf9255" providerId="ADAL" clId="{E3B86E6F-9049-415F-8A04-0D5384748772}" dt="2022-02-17T18:14:44.668" v="746"/>
          <ac:picMkLst>
            <pc:docMk/>
            <pc:sldMk cId="1253908137" sldId="280"/>
            <ac:picMk id="1026" creationId="{A3EFCE02-756C-496E-8ECE-4AFA8D4CE22C}"/>
          </ac:picMkLst>
        </pc:picChg>
        <pc:picChg chg="add del mod">
          <ac:chgData name="Kwon, Hoeyun" userId="1c0b3dca-b8dc-411c-9ff2-4b0543cf9255" providerId="ADAL" clId="{E3B86E6F-9049-415F-8A04-0D5384748772}" dt="2022-02-17T18:14:44.668" v="746"/>
          <ac:picMkLst>
            <pc:docMk/>
            <pc:sldMk cId="1253908137" sldId="280"/>
            <ac:picMk id="1027" creationId="{28CA29A3-C0DF-4B65-B45E-419357ED3B2B}"/>
          </ac:picMkLst>
        </pc:picChg>
        <pc:picChg chg="add del mod">
          <ac:chgData name="Kwon, Hoeyun" userId="1c0b3dca-b8dc-411c-9ff2-4b0543cf9255" providerId="ADAL" clId="{E3B86E6F-9049-415F-8A04-0D5384748772}" dt="2022-02-17T18:14:44.668" v="746"/>
          <ac:picMkLst>
            <pc:docMk/>
            <pc:sldMk cId="1253908137" sldId="280"/>
            <ac:picMk id="1028" creationId="{904A85AA-718C-4319-AC6A-FAB1AF798DD1}"/>
          </ac:picMkLst>
        </pc:picChg>
        <pc:picChg chg="add del mod">
          <ac:chgData name="Kwon, Hoeyun" userId="1c0b3dca-b8dc-411c-9ff2-4b0543cf9255" providerId="ADAL" clId="{E3B86E6F-9049-415F-8A04-0D5384748772}" dt="2022-02-17T18:15:03.697" v="752"/>
          <ac:picMkLst>
            <pc:docMk/>
            <pc:sldMk cId="1253908137" sldId="280"/>
            <ac:picMk id="1029" creationId="{825196E7-4F51-4A12-8DF3-FCF394B3E1FB}"/>
          </ac:picMkLst>
        </pc:picChg>
        <pc:picChg chg="add del mod">
          <ac:chgData name="Kwon, Hoeyun" userId="1c0b3dca-b8dc-411c-9ff2-4b0543cf9255" providerId="ADAL" clId="{E3B86E6F-9049-415F-8A04-0D5384748772}" dt="2022-02-17T18:15:03.697" v="752"/>
          <ac:picMkLst>
            <pc:docMk/>
            <pc:sldMk cId="1253908137" sldId="280"/>
            <ac:picMk id="1030" creationId="{025CE730-2BE6-4F7C-9665-FF6C5426D971}"/>
          </ac:picMkLst>
        </pc:picChg>
        <pc:picChg chg="add del mod">
          <ac:chgData name="Kwon, Hoeyun" userId="1c0b3dca-b8dc-411c-9ff2-4b0543cf9255" providerId="ADAL" clId="{E3B86E6F-9049-415F-8A04-0D5384748772}" dt="2022-02-17T18:15:03.697" v="752"/>
          <ac:picMkLst>
            <pc:docMk/>
            <pc:sldMk cId="1253908137" sldId="280"/>
            <ac:picMk id="1031" creationId="{AC73E01D-C183-4139-A5A4-A8981B832F4A}"/>
          </ac:picMkLst>
        </pc:picChg>
        <pc:picChg chg="add del mod">
          <ac:chgData name="Kwon, Hoeyun" userId="1c0b3dca-b8dc-411c-9ff2-4b0543cf9255" providerId="ADAL" clId="{E3B86E6F-9049-415F-8A04-0D5384748772}" dt="2022-02-17T18:15:03.697" v="752"/>
          <ac:picMkLst>
            <pc:docMk/>
            <pc:sldMk cId="1253908137" sldId="280"/>
            <ac:picMk id="1032" creationId="{EEA5DDFB-43B9-4040-A150-F399644880B8}"/>
          </ac:picMkLst>
        </pc:picChg>
        <pc:picChg chg="add del mod">
          <ac:chgData name="Kwon, Hoeyun" userId="1c0b3dca-b8dc-411c-9ff2-4b0543cf9255" providerId="ADAL" clId="{E3B86E6F-9049-415F-8A04-0D5384748772}" dt="2022-02-17T18:15:15.404" v="760"/>
          <ac:picMkLst>
            <pc:docMk/>
            <pc:sldMk cId="1253908137" sldId="280"/>
            <ac:picMk id="1033" creationId="{00CE1153-0B98-4F74-AB72-2A964B39571E}"/>
          </ac:picMkLst>
        </pc:picChg>
        <pc:picChg chg="add del mod">
          <ac:chgData name="Kwon, Hoeyun" userId="1c0b3dca-b8dc-411c-9ff2-4b0543cf9255" providerId="ADAL" clId="{E3B86E6F-9049-415F-8A04-0D5384748772}" dt="2022-02-17T18:15:15.404" v="760"/>
          <ac:picMkLst>
            <pc:docMk/>
            <pc:sldMk cId="1253908137" sldId="280"/>
            <ac:picMk id="1034" creationId="{72FA5808-4C81-4BDF-AFE7-7C4E1041B17F}"/>
          </ac:picMkLst>
        </pc:picChg>
        <pc:picChg chg="add del mod">
          <ac:chgData name="Kwon, Hoeyun" userId="1c0b3dca-b8dc-411c-9ff2-4b0543cf9255" providerId="ADAL" clId="{E3B86E6F-9049-415F-8A04-0D5384748772}" dt="2022-02-17T18:15:15.404" v="760"/>
          <ac:picMkLst>
            <pc:docMk/>
            <pc:sldMk cId="1253908137" sldId="280"/>
            <ac:picMk id="1035" creationId="{AD9979F1-6470-4B82-9DD0-1AF15B36D50D}"/>
          </ac:picMkLst>
        </pc:picChg>
        <pc:picChg chg="add del mod">
          <ac:chgData name="Kwon, Hoeyun" userId="1c0b3dca-b8dc-411c-9ff2-4b0543cf9255" providerId="ADAL" clId="{E3B86E6F-9049-415F-8A04-0D5384748772}" dt="2022-02-17T18:15:15.404" v="760"/>
          <ac:picMkLst>
            <pc:docMk/>
            <pc:sldMk cId="1253908137" sldId="280"/>
            <ac:picMk id="1036" creationId="{59B8593F-E939-484B-B645-93023B292390}"/>
          </ac:picMkLst>
        </pc:picChg>
        <pc:picChg chg="add del mod">
          <ac:chgData name="Kwon, Hoeyun" userId="1c0b3dca-b8dc-411c-9ff2-4b0543cf9255" providerId="ADAL" clId="{E3B86E6F-9049-415F-8A04-0D5384748772}" dt="2022-02-17T18:15:20.034" v="763" actId="478"/>
          <ac:picMkLst>
            <pc:docMk/>
            <pc:sldMk cId="1253908137" sldId="280"/>
            <ac:picMk id="1037" creationId="{6B049990-5139-4B30-BDC2-D41334A938A7}"/>
          </ac:picMkLst>
        </pc:picChg>
        <pc:picChg chg="add del mod">
          <ac:chgData name="Kwon, Hoeyun" userId="1c0b3dca-b8dc-411c-9ff2-4b0543cf9255" providerId="ADAL" clId="{E3B86E6F-9049-415F-8A04-0D5384748772}" dt="2022-02-17T18:15:20.034" v="763" actId="478"/>
          <ac:picMkLst>
            <pc:docMk/>
            <pc:sldMk cId="1253908137" sldId="280"/>
            <ac:picMk id="1038" creationId="{7C0029E9-C115-4AA7-8A47-F0E7D415ED81}"/>
          </ac:picMkLst>
        </pc:picChg>
        <pc:picChg chg="add del mod">
          <ac:chgData name="Kwon, Hoeyun" userId="1c0b3dca-b8dc-411c-9ff2-4b0543cf9255" providerId="ADAL" clId="{E3B86E6F-9049-415F-8A04-0D5384748772}" dt="2022-02-17T18:15:20.034" v="763" actId="478"/>
          <ac:picMkLst>
            <pc:docMk/>
            <pc:sldMk cId="1253908137" sldId="280"/>
            <ac:picMk id="1039" creationId="{61EAFC37-3F7F-44ED-8876-8ECD4F9CC608}"/>
          </ac:picMkLst>
        </pc:picChg>
        <pc:picChg chg="add del mod">
          <ac:chgData name="Kwon, Hoeyun" userId="1c0b3dca-b8dc-411c-9ff2-4b0543cf9255" providerId="ADAL" clId="{E3B86E6F-9049-415F-8A04-0D5384748772}" dt="2022-02-17T18:15:20.034" v="763" actId="478"/>
          <ac:picMkLst>
            <pc:docMk/>
            <pc:sldMk cId="1253908137" sldId="280"/>
            <ac:picMk id="1040" creationId="{92986C48-BDD6-4C40-9849-D6E5568519F0}"/>
          </ac:picMkLst>
        </pc:picChg>
        <pc:picChg chg="add del">
          <ac:chgData name="Kwon, Hoeyun" userId="1c0b3dca-b8dc-411c-9ff2-4b0543cf9255" providerId="ADAL" clId="{E3B86E6F-9049-415F-8A04-0D5384748772}" dt="2022-02-17T19:27:21.225" v="803"/>
          <ac:picMkLst>
            <pc:docMk/>
            <pc:sldMk cId="1253908137" sldId="280"/>
            <ac:picMk id="1042" creationId="{8A2C8F4E-0D6F-44F9-A9B0-DC916CA09332}"/>
          </ac:picMkLst>
        </pc:picChg>
        <pc:cxnChg chg="add del mod">
          <ac:chgData name="Kwon, Hoeyun" userId="1c0b3dca-b8dc-411c-9ff2-4b0543cf9255" providerId="ADAL" clId="{E3B86E6F-9049-415F-8A04-0D5384748772}" dt="2022-02-18T03:59:08.677" v="2646"/>
          <ac:cxnSpMkLst>
            <pc:docMk/>
            <pc:sldMk cId="1253908137" sldId="280"/>
            <ac:cxnSpMk id="19" creationId="{93ECF78A-369E-4D76-B3AB-7678293A3671}"/>
          </ac:cxnSpMkLst>
        </pc:cxnChg>
      </pc:sldChg>
      <pc:sldChg chg="addSp delSp modSp add mod">
        <pc:chgData name="Kwon, Hoeyun" userId="1c0b3dca-b8dc-411c-9ff2-4b0543cf9255" providerId="ADAL" clId="{E3B86E6F-9049-415F-8A04-0D5384748772}" dt="2022-02-22T16:47:19.597" v="19745"/>
        <pc:sldMkLst>
          <pc:docMk/>
          <pc:sldMk cId="538130130" sldId="281"/>
        </pc:sldMkLst>
        <pc:spChg chg="mod">
          <ac:chgData name="Kwon, Hoeyun" userId="1c0b3dca-b8dc-411c-9ff2-4b0543cf9255" providerId="ADAL" clId="{E3B86E6F-9049-415F-8A04-0D5384748772}" dt="2022-02-17T18:13:15.163" v="730" actId="20577"/>
          <ac:spMkLst>
            <pc:docMk/>
            <pc:sldMk cId="538130130" sldId="281"/>
            <ac:spMk id="3" creationId="{4C38288B-E97F-4BDF-BF1C-87BC9DA81BEC}"/>
          </ac:spMkLst>
        </pc:spChg>
        <pc:spChg chg="mod">
          <ac:chgData name="Kwon, Hoeyun" userId="1c0b3dca-b8dc-411c-9ff2-4b0543cf9255" providerId="ADAL" clId="{E3B86E6F-9049-415F-8A04-0D5384748772}" dt="2022-02-18T18:14:42.308" v="11062" actId="113"/>
          <ac:spMkLst>
            <pc:docMk/>
            <pc:sldMk cId="538130130" sldId="281"/>
            <ac:spMk id="11" creationId="{DC0EA0B0-65CA-4FD2-B9FF-7627DCB42B78}"/>
          </ac:spMkLst>
        </pc:spChg>
        <pc:spChg chg="add mod">
          <ac:chgData name="Kwon, Hoeyun" userId="1c0b3dca-b8dc-411c-9ff2-4b0543cf9255" providerId="ADAL" clId="{E3B86E6F-9049-415F-8A04-0D5384748772}" dt="2022-02-18T18:14:15.247" v="11058" actId="1076"/>
          <ac:spMkLst>
            <pc:docMk/>
            <pc:sldMk cId="538130130" sldId="281"/>
            <ac:spMk id="12" creationId="{76A02A02-8816-4E62-B666-1E18E4A3E215}"/>
          </ac:spMkLst>
        </pc:spChg>
        <pc:spChg chg="mod">
          <ac:chgData name="Kwon, Hoeyun" userId="1c0b3dca-b8dc-411c-9ff2-4b0543cf9255" providerId="ADAL" clId="{E3B86E6F-9049-415F-8A04-0D5384748772}" dt="2022-02-18T17:44:36.808" v="9739" actId="20577"/>
          <ac:spMkLst>
            <pc:docMk/>
            <pc:sldMk cId="538130130" sldId="281"/>
            <ac:spMk id="14" creationId="{7083AD1E-34B6-47D0-92C2-93EC898976B5}"/>
          </ac:spMkLst>
        </pc:spChg>
        <pc:spChg chg="add mod">
          <ac:chgData name="Kwon, Hoeyun" userId="1c0b3dca-b8dc-411c-9ff2-4b0543cf9255" providerId="ADAL" clId="{E3B86E6F-9049-415F-8A04-0D5384748772}" dt="2022-02-18T18:15:30.830" v="11083" actId="113"/>
          <ac:spMkLst>
            <pc:docMk/>
            <pc:sldMk cId="538130130" sldId="281"/>
            <ac:spMk id="15" creationId="{F1990E01-4FAB-4ADA-95F3-9858045F56CA}"/>
          </ac:spMkLst>
        </pc:spChg>
        <pc:spChg chg="add mod">
          <ac:chgData name="Kwon, Hoeyun" userId="1c0b3dca-b8dc-411c-9ff2-4b0543cf9255" providerId="ADAL" clId="{E3B86E6F-9049-415F-8A04-0D5384748772}" dt="2022-02-22T16:47:19.597" v="19745"/>
          <ac:spMkLst>
            <pc:docMk/>
            <pc:sldMk cId="538130130" sldId="281"/>
            <ac:spMk id="16" creationId="{11A31E4E-A7A2-4610-B9DD-23E1D1EB4157}"/>
          </ac:spMkLst>
        </pc:spChg>
        <pc:spChg chg="del">
          <ac:chgData name="Kwon, Hoeyun" userId="1c0b3dca-b8dc-411c-9ff2-4b0543cf9255" providerId="ADAL" clId="{E3B86E6F-9049-415F-8A04-0D5384748772}" dt="2022-02-22T16:47:19.474" v="19744" actId="478"/>
          <ac:spMkLst>
            <pc:docMk/>
            <pc:sldMk cId="538130130" sldId="281"/>
            <ac:spMk id="31" creationId="{9117F654-F7C7-4D91-96F2-64FDFAB1254B}"/>
          </ac:spMkLst>
        </pc:spChg>
      </pc:sldChg>
      <pc:sldChg chg="addSp delSp modSp add del mod">
        <pc:chgData name="Kwon, Hoeyun" userId="1c0b3dca-b8dc-411c-9ff2-4b0543cf9255" providerId="ADAL" clId="{E3B86E6F-9049-415F-8A04-0D5384748772}" dt="2022-02-18T03:30:53.564" v="2574" actId="47"/>
        <pc:sldMkLst>
          <pc:docMk/>
          <pc:sldMk cId="2462973217" sldId="282"/>
        </pc:sldMkLst>
        <pc:spChg chg="add del">
          <ac:chgData name="Kwon, Hoeyun" userId="1c0b3dca-b8dc-411c-9ff2-4b0543cf9255" providerId="ADAL" clId="{E3B86E6F-9049-415F-8A04-0D5384748772}" dt="2022-02-17T18:17:22.636" v="796" actId="478"/>
          <ac:spMkLst>
            <pc:docMk/>
            <pc:sldMk cId="2462973217" sldId="282"/>
            <ac:spMk id="3" creationId="{4C38288B-E97F-4BDF-BF1C-87BC9DA81BEC}"/>
          </ac:spMkLst>
        </pc:spChg>
        <pc:spChg chg="del">
          <ac:chgData name="Kwon, Hoeyun" userId="1c0b3dca-b8dc-411c-9ff2-4b0543cf9255" providerId="ADAL" clId="{E3B86E6F-9049-415F-8A04-0D5384748772}" dt="2022-02-17T18:17:32.461" v="799" actId="478"/>
          <ac:spMkLst>
            <pc:docMk/>
            <pc:sldMk cId="2462973217" sldId="282"/>
            <ac:spMk id="11" creationId="{DC0EA0B0-65CA-4FD2-B9FF-7627DCB42B78}"/>
          </ac:spMkLst>
        </pc:spChg>
        <pc:spChg chg="mod">
          <ac:chgData name="Kwon, Hoeyun" userId="1c0b3dca-b8dc-411c-9ff2-4b0543cf9255" providerId="ADAL" clId="{E3B86E6F-9049-415F-8A04-0D5384748772}" dt="2022-02-17T18:19:15.918" v="801" actId="20577"/>
          <ac:spMkLst>
            <pc:docMk/>
            <pc:sldMk cId="2462973217" sldId="282"/>
            <ac:spMk id="14" creationId="{7083AD1E-34B6-47D0-92C2-93EC898976B5}"/>
          </ac:spMkLst>
        </pc:spChg>
        <pc:spChg chg="add mod">
          <ac:chgData name="Kwon, Hoeyun" userId="1c0b3dca-b8dc-411c-9ff2-4b0543cf9255" providerId="ADAL" clId="{E3B86E6F-9049-415F-8A04-0D5384748772}" dt="2022-02-17T18:17:26.159" v="797"/>
          <ac:spMkLst>
            <pc:docMk/>
            <pc:sldMk cId="2462973217" sldId="282"/>
            <ac:spMk id="29" creationId="{EEE2AE80-5C73-4438-9ADD-0C237BAEFB3B}"/>
          </ac:spMkLst>
        </pc:spChg>
        <pc:spChg chg="add del mod">
          <ac:chgData name="Kwon, Hoeyun" userId="1c0b3dca-b8dc-411c-9ff2-4b0543cf9255" providerId="ADAL" clId="{E3B86E6F-9049-415F-8A04-0D5384748772}" dt="2022-02-17T19:29:27.693" v="810"/>
          <ac:spMkLst>
            <pc:docMk/>
            <pc:sldMk cId="2462973217" sldId="282"/>
            <ac:spMk id="40" creationId="{3BB609FF-89E8-48A0-8392-9287220885EF}"/>
          </ac:spMkLst>
        </pc:spChg>
        <pc:spChg chg="add del mod">
          <ac:chgData name="Kwon, Hoeyun" userId="1c0b3dca-b8dc-411c-9ff2-4b0543cf9255" providerId="ADAL" clId="{E3B86E6F-9049-415F-8A04-0D5384748772}" dt="2022-02-17T19:29:27.693" v="810"/>
          <ac:spMkLst>
            <pc:docMk/>
            <pc:sldMk cId="2462973217" sldId="282"/>
            <ac:spMk id="41" creationId="{795B597C-868F-413A-9EA6-F611A932386B}"/>
          </ac:spMkLst>
        </pc:spChg>
        <pc:grpChg chg="del">
          <ac:chgData name="Kwon, Hoeyun" userId="1c0b3dca-b8dc-411c-9ff2-4b0543cf9255" providerId="ADAL" clId="{E3B86E6F-9049-415F-8A04-0D5384748772}" dt="2022-02-17T18:17:31.353" v="798" actId="478"/>
          <ac:grpSpMkLst>
            <pc:docMk/>
            <pc:sldMk cId="2462973217" sldId="282"/>
            <ac:grpSpMk id="15" creationId="{C631294B-C276-4DAD-B79B-269C98D92036}"/>
          </ac:grpSpMkLst>
        </pc:grpChg>
        <pc:picChg chg="add mod">
          <ac:chgData name="Kwon, Hoeyun" userId="1c0b3dca-b8dc-411c-9ff2-4b0543cf9255" providerId="ADAL" clId="{E3B86E6F-9049-415F-8A04-0D5384748772}" dt="2022-02-17T19:30:54.758" v="822" actId="14100"/>
          <ac:picMkLst>
            <pc:docMk/>
            <pc:sldMk cId="2462973217" sldId="282"/>
            <ac:picMk id="2" creationId="{D62C1DF4-73CD-4A42-B114-036659C0B642}"/>
          </ac:picMkLst>
        </pc:picChg>
        <pc:picChg chg="add mod">
          <ac:chgData name="Kwon, Hoeyun" userId="1c0b3dca-b8dc-411c-9ff2-4b0543cf9255" providerId="ADAL" clId="{E3B86E6F-9049-415F-8A04-0D5384748772}" dt="2022-02-17T19:30:49.026" v="821" actId="1076"/>
          <ac:picMkLst>
            <pc:docMk/>
            <pc:sldMk cId="2462973217" sldId="282"/>
            <ac:picMk id="7" creationId="{F3590636-5DD4-42AF-8896-AAE7159130C7}"/>
          </ac:picMkLst>
        </pc:picChg>
        <pc:picChg chg="add del mod">
          <ac:chgData name="Kwon, Hoeyun" userId="1c0b3dca-b8dc-411c-9ff2-4b0543cf9255" providerId="ADAL" clId="{E3B86E6F-9049-415F-8A04-0D5384748772}" dt="2022-02-17T19:28:13.045" v="808" actId="478"/>
          <ac:picMkLst>
            <pc:docMk/>
            <pc:sldMk cId="2462973217" sldId="282"/>
            <ac:picMk id="37" creationId="{F3D8482E-938F-453D-8338-54E53AC80793}"/>
          </ac:picMkLst>
        </pc:picChg>
        <pc:picChg chg="del">
          <ac:chgData name="Kwon, Hoeyun" userId="1c0b3dca-b8dc-411c-9ff2-4b0543cf9255" providerId="ADAL" clId="{E3B86E6F-9049-415F-8A04-0D5384748772}" dt="2022-02-17T18:17:31.353" v="798" actId="478"/>
          <ac:picMkLst>
            <pc:docMk/>
            <pc:sldMk cId="2462973217" sldId="282"/>
            <ac:picMk id="38" creationId="{60C0227D-8F01-4F51-B264-03B50899F0C7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39" creationId="{704CAFEA-66C5-4842-8BBF-982B16BB6FCE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2" creationId="{00E1E324-B589-4D78-9F46-E1142DABB3D2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3" creationId="{2C832E6E-2536-481F-BD10-66D0AB7F4AD6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4" creationId="{606E00E4-5796-4715-8EE9-8CF5B40DE7DE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5" creationId="{4BD5472E-BFA8-4294-94FD-762367A60D8E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6" creationId="{B3712CDD-B3BC-45D7-842E-80A186A41568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7" creationId="{CDA5C732-3C4C-4E40-BCE5-446317A8D8E4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8" creationId="{A447DE9F-1B41-443D-8ED1-C4C954A6AE4F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49" creationId="{19D7A908-BEA1-4872-9719-4C271F73B1E6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0" creationId="{6433F0D2-1715-42BD-921A-3060C953C4CD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1" creationId="{A1F77568-0E5C-4F86-9ABE-886F8E39062C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2" creationId="{9C9A8195-005D-41C9-BAE8-6E1AE5C6201C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3" creationId="{574CA66F-6218-48D3-AB65-1529ED71039A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4" creationId="{57857F1E-072C-4856-BF83-AFB60F248EB5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5" creationId="{7955AC92-ED3F-4C58-A205-7F9448D7D5C0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6" creationId="{9267929A-B1BC-47DB-B0E9-2B763BE61CB1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7" creationId="{49D4FAF2-AD11-4DD7-ADDF-4F7D19427D13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8" creationId="{FA5767B9-5D58-4F7E-BD9C-64E044368B51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59" creationId="{A19A9456-3E4F-4883-8AD4-F64A413513BC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0" creationId="{8FC227FF-F337-46CF-B9E9-3CAA90251F3E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1" creationId="{31E75463-5CE6-4B76-B4DB-F3DB262E74A4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2" creationId="{E09BB425-FBAB-4FE7-82C3-ABE0603B7792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3" creationId="{78F20200-24DC-4D4B-96CE-E4763A75C077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4" creationId="{815D2C5A-D659-4855-806B-B6CCADB57D2D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5" creationId="{E402D67F-925E-4DF7-82B5-892ACB3F316D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6" creationId="{1438975C-7C01-43B4-B02A-3BED08BC15E1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7" creationId="{11D3E5B1-E324-458E-8449-88FA9AB0DB64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8" creationId="{E894EF29-7B19-44AE-8D76-9E85EE9E7E88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69" creationId="{062DBDC6-FC4F-4BCE-A5E5-954649DBD692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70" creationId="{612CB1E5-7EDF-4E9B-95AB-CD6BBE7784BA}"/>
          </ac:picMkLst>
        </pc:picChg>
        <pc:picChg chg="add del mod">
          <ac:chgData name="Kwon, Hoeyun" userId="1c0b3dca-b8dc-411c-9ff2-4b0543cf9255" providerId="ADAL" clId="{E3B86E6F-9049-415F-8A04-0D5384748772}" dt="2022-02-17T19:29:27.693" v="810"/>
          <ac:picMkLst>
            <pc:docMk/>
            <pc:sldMk cId="2462973217" sldId="282"/>
            <ac:picMk id="71" creationId="{5850B59C-9EFD-40F8-84E4-C3139658204D}"/>
          </ac:picMkLst>
        </pc:picChg>
        <pc:picChg chg="add mod">
          <ac:chgData name="Kwon, Hoeyun" userId="1c0b3dca-b8dc-411c-9ff2-4b0543cf9255" providerId="ADAL" clId="{E3B86E6F-9049-415F-8A04-0D5384748772}" dt="2022-02-17T19:41:23.845" v="862" actId="1076"/>
          <ac:picMkLst>
            <pc:docMk/>
            <pc:sldMk cId="2462973217" sldId="282"/>
            <ac:picMk id="72" creationId="{148D8665-5E5F-4575-821D-FDB8342B0D18}"/>
          </ac:picMkLst>
        </pc:picChg>
        <pc:picChg chg="add del">
          <ac:chgData name="Kwon, Hoeyun" userId="1c0b3dca-b8dc-411c-9ff2-4b0543cf9255" providerId="ADAL" clId="{E3B86E6F-9049-415F-8A04-0D5384748772}" dt="2022-02-17T18:17:22.636" v="796" actId="478"/>
          <ac:picMkLst>
            <pc:docMk/>
            <pc:sldMk cId="2462973217" sldId="282"/>
            <ac:picMk id="2050" creationId="{79DDE289-29C4-43FF-8BE5-A7D9A1CEDC41}"/>
          </ac:picMkLst>
        </pc:picChg>
        <pc:picChg chg="del">
          <ac:chgData name="Kwon, Hoeyun" userId="1c0b3dca-b8dc-411c-9ff2-4b0543cf9255" providerId="ADAL" clId="{E3B86E6F-9049-415F-8A04-0D5384748772}" dt="2022-02-17T18:17:13.613" v="793" actId="478"/>
          <ac:picMkLst>
            <pc:docMk/>
            <pc:sldMk cId="2462973217" sldId="282"/>
            <ac:picMk id="2051" creationId="{998C504F-B5C8-4320-BF07-82905DB9BB92}"/>
          </ac:picMkLst>
        </pc:picChg>
        <pc:picChg chg="del">
          <ac:chgData name="Kwon, Hoeyun" userId="1c0b3dca-b8dc-411c-9ff2-4b0543cf9255" providerId="ADAL" clId="{E3B86E6F-9049-415F-8A04-0D5384748772}" dt="2022-02-17T18:17:13.144" v="792" actId="478"/>
          <ac:picMkLst>
            <pc:docMk/>
            <pc:sldMk cId="2462973217" sldId="282"/>
            <ac:picMk id="2052" creationId="{8B35A682-836B-44D0-BA6B-A957FEFCAEBE}"/>
          </ac:picMkLst>
        </pc:picChg>
        <pc:picChg chg="del">
          <ac:chgData name="Kwon, Hoeyun" userId="1c0b3dca-b8dc-411c-9ff2-4b0543cf9255" providerId="ADAL" clId="{E3B86E6F-9049-415F-8A04-0D5384748772}" dt="2022-02-17T18:17:12.617" v="791" actId="478"/>
          <ac:picMkLst>
            <pc:docMk/>
            <pc:sldMk cId="2462973217" sldId="282"/>
            <ac:picMk id="2053" creationId="{55E3800A-4332-4127-9801-1DFE6239B9B9}"/>
          </ac:picMkLst>
        </pc:picChg>
        <pc:picChg chg="del">
          <ac:chgData name="Kwon, Hoeyun" userId="1c0b3dca-b8dc-411c-9ff2-4b0543cf9255" providerId="ADAL" clId="{E3B86E6F-9049-415F-8A04-0D5384748772}" dt="2022-02-17T18:17:12.054" v="790" actId="478"/>
          <ac:picMkLst>
            <pc:docMk/>
            <pc:sldMk cId="2462973217" sldId="282"/>
            <ac:picMk id="2054" creationId="{1966856F-3E9D-4CC1-B446-A683297ABB49}"/>
          </ac:picMkLst>
        </pc:picChg>
        <pc:picChg chg="del">
          <ac:chgData name="Kwon, Hoeyun" userId="1c0b3dca-b8dc-411c-9ff2-4b0543cf9255" providerId="ADAL" clId="{E3B86E6F-9049-415F-8A04-0D5384748772}" dt="2022-02-17T18:17:11.045" v="789" actId="478"/>
          <ac:picMkLst>
            <pc:docMk/>
            <pc:sldMk cId="2462973217" sldId="282"/>
            <ac:picMk id="2055" creationId="{05C237E5-08D9-4821-BD78-011FB417A239}"/>
          </ac:picMkLst>
        </pc:picChg>
        <pc:picChg chg="del">
          <ac:chgData name="Kwon, Hoeyun" userId="1c0b3dca-b8dc-411c-9ff2-4b0543cf9255" providerId="ADAL" clId="{E3B86E6F-9049-415F-8A04-0D5384748772}" dt="2022-02-17T18:17:10.495" v="788" actId="478"/>
          <ac:picMkLst>
            <pc:docMk/>
            <pc:sldMk cId="2462973217" sldId="282"/>
            <ac:picMk id="2056" creationId="{43FE98B7-0348-460E-9EF0-18B0047267CA}"/>
          </ac:picMkLst>
        </pc:picChg>
        <pc:picChg chg="del">
          <ac:chgData name="Kwon, Hoeyun" userId="1c0b3dca-b8dc-411c-9ff2-4b0543cf9255" providerId="ADAL" clId="{E3B86E6F-9049-415F-8A04-0D5384748772}" dt="2022-02-17T18:17:09.460" v="787" actId="478"/>
          <ac:picMkLst>
            <pc:docMk/>
            <pc:sldMk cId="2462973217" sldId="282"/>
            <ac:picMk id="2057" creationId="{B042636C-B0B9-4393-8D1C-872DAF8E248C}"/>
          </ac:picMkLst>
        </pc:picChg>
        <pc:picChg chg="del">
          <ac:chgData name="Kwon, Hoeyun" userId="1c0b3dca-b8dc-411c-9ff2-4b0543cf9255" providerId="ADAL" clId="{E3B86E6F-9049-415F-8A04-0D5384748772}" dt="2022-02-17T18:17:08.827" v="786" actId="478"/>
          <ac:picMkLst>
            <pc:docMk/>
            <pc:sldMk cId="2462973217" sldId="282"/>
            <ac:picMk id="2058" creationId="{FF42A8CF-A14B-499D-A592-FFB60899F56C}"/>
          </ac:picMkLst>
        </pc:picChg>
        <pc:picChg chg="del">
          <ac:chgData name="Kwon, Hoeyun" userId="1c0b3dca-b8dc-411c-9ff2-4b0543cf9255" providerId="ADAL" clId="{E3B86E6F-9049-415F-8A04-0D5384748772}" dt="2022-02-17T18:17:08.237" v="785" actId="478"/>
          <ac:picMkLst>
            <pc:docMk/>
            <pc:sldMk cId="2462973217" sldId="282"/>
            <ac:picMk id="2059" creationId="{FE8A3D85-B292-4D55-9AB9-DD682DD7C768}"/>
          </ac:picMkLst>
        </pc:picChg>
        <pc:picChg chg="del">
          <ac:chgData name="Kwon, Hoeyun" userId="1c0b3dca-b8dc-411c-9ff2-4b0543cf9255" providerId="ADAL" clId="{E3B86E6F-9049-415F-8A04-0D5384748772}" dt="2022-02-17T18:17:07.030" v="784" actId="478"/>
          <ac:picMkLst>
            <pc:docMk/>
            <pc:sldMk cId="2462973217" sldId="282"/>
            <ac:picMk id="2060" creationId="{C0C4FE9E-E838-4D3B-9475-BF37BF84EC07}"/>
          </ac:picMkLst>
        </pc:picChg>
        <pc:picChg chg="del">
          <ac:chgData name="Kwon, Hoeyun" userId="1c0b3dca-b8dc-411c-9ff2-4b0543cf9255" providerId="ADAL" clId="{E3B86E6F-9049-415F-8A04-0D5384748772}" dt="2022-02-17T18:17:05.992" v="783" actId="478"/>
          <ac:picMkLst>
            <pc:docMk/>
            <pc:sldMk cId="2462973217" sldId="282"/>
            <ac:picMk id="2061" creationId="{29307D5E-9A09-401D-972E-8CCC98058C88}"/>
          </ac:picMkLst>
        </pc:picChg>
        <pc:picChg chg="add del">
          <ac:chgData name="Kwon, Hoeyun" userId="1c0b3dca-b8dc-411c-9ff2-4b0543cf9255" providerId="ADAL" clId="{E3B86E6F-9049-415F-8A04-0D5384748772}" dt="2022-02-17T19:27:28.492" v="805" actId="478"/>
          <ac:picMkLst>
            <pc:docMk/>
            <pc:sldMk cId="2462973217" sldId="282"/>
            <ac:picMk id="2063" creationId="{856937FF-A79D-4A8A-9F70-E09175CB0FFE}"/>
          </ac:picMkLst>
        </pc:picChg>
      </pc:sldChg>
      <pc:sldChg chg="addSp delSp modSp add mod modNotesTx">
        <pc:chgData name="Kwon, Hoeyun" userId="1c0b3dca-b8dc-411c-9ff2-4b0543cf9255" providerId="ADAL" clId="{E3B86E6F-9049-415F-8A04-0D5384748772}" dt="2022-02-22T16:47:09.086" v="19739"/>
        <pc:sldMkLst>
          <pc:docMk/>
          <pc:sldMk cId="1118221814" sldId="283"/>
        </pc:sldMkLst>
        <pc:spChg chg="mod">
          <ac:chgData name="Kwon, Hoeyun" userId="1c0b3dca-b8dc-411c-9ff2-4b0543cf9255" providerId="ADAL" clId="{E3B86E6F-9049-415F-8A04-0D5384748772}" dt="2022-02-18T04:26:17.903" v="3594" actId="1076"/>
          <ac:spMkLst>
            <pc:docMk/>
            <pc:sldMk cId="1118221814" sldId="283"/>
            <ac:spMk id="14" creationId="{7083AD1E-34B6-47D0-92C2-93EC898976B5}"/>
          </ac:spMkLst>
        </pc:spChg>
        <pc:spChg chg="add mod">
          <ac:chgData name="Kwon, Hoeyun" userId="1c0b3dca-b8dc-411c-9ff2-4b0543cf9255" providerId="ADAL" clId="{E3B86E6F-9049-415F-8A04-0D5384748772}" dt="2022-02-18T05:11:58.616" v="4157" actId="1076"/>
          <ac:spMkLst>
            <pc:docMk/>
            <pc:sldMk cId="1118221814" sldId="283"/>
            <ac:spMk id="16" creationId="{FB096E5B-6E47-4A1E-AA13-FC82BF08862D}"/>
          </ac:spMkLst>
        </pc:spChg>
        <pc:spChg chg="mod">
          <ac:chgData name="Kwon, Hoeyun" userId="1c0b3dca-b8dc-411c-9ff2-4b0543cf9255" providerId="ADAL" clId="{E3B86E6F-9049-415F-8A04-0D5384748772}" dt="2022-02-18T20:19:40.151" v="16592" actId="20577"/>
          <ac:spMkLst>
            <pc:docMk/>
            <pc:sldMk cId="1118221814" sldId="283"/>
            <ac:spMk id="18" creationId="{CB799DD2-E9D0-4D4C-92D3-E60AB9382DD9}"/>
          </ac:spMkLst>
        </pc:spChg>
        <pc:spChg chg="del mod">
          <ac:chgData name="Kwon, Hoeyun" userId="1c0b3dca-b8dc-411c-9ff2-4b0543cf9255" providerId="ADAL" clId="{E3B86E6F-9049-415F-8A04-0D5384748772}" dt="2022-02-18T04:24:56.322" v="3565" actId="478"/>
          <ac:spMkLst>
            <pc:docMk/>
            <pc:sldMk cId="1118221814" sldId="283"/>
            <ac:spMk id="19" creationId="{59075811-7F97-4BB5-B674-05ECB6130BCE}"/>
          </ac:spMkLst>
        </pc:spChg>
        <pc:spChg chg="add mod">
          <ac:chgData name="Kwon, Hoeyun" userId="1c0b3dca-b8dc-411c-9ff2-4b0543cf9255" providerId="ADAL" clId="{E3B86E6F-9049-415F-8A04-0D5384748772}" dt="2022-02-22T16:47:09.086" v="19739"/>
          <ac:spMkLst>
            <pc:docMk/>
            <pc:sldMk cId="1118221814" sldId="283"/>
            <ac:spMk id="19" creationId="{E8E2DCAA-1490-4160-A722-49340E633EBB}"/>
          </ac:spMkLst>
        </pc:spChg>
        <pc:spChg chg="del">
          <ac:chgData name="Kwon, Hoeyun" userId="1c0b3dca-b8dc-411c-9ff2-4b0543cf9255" providerId="ADAL" clId="{E3B86E6F-9049-415F-8A04-0D5384748772}" dt="2022-02-22T16:47:08.919" v="19738" actId="478"/>
          <ac:spMkLst>
            <pc:docMk/>
            <pc:sldMk cId="1118221814" sldId="283"/>
            <ac:spMk id="31" creationId="{9117F654-F7C7-4D91-96F2-64FDFAB1254B}"/>
          </ac:spMkLst>
        </pc:spChg>
        <pc:picChg chg="mod">
          <ac:chgData name="Kwon, Hoeyun" userId="1c0b3dca-b8dc-411c-9ff2-4b0543cf9255" providerId="ADAL" clId="{E3B86E6F-9049-415F-8A04-0D5384748772}" dt="2022-02-17T19:39:33.223" v="843" actId="1076"/>
          <ac:picMkLst>
            <pc:docMk/>
            <pc:sldMk cId="1118221814" sldId="283"/>
            <ac:picMk id="2" creationId="{D62C1DF4-73CD-4A42-B114-036659C0B642}"/>
          </ac:picMkLst>
        </pc:picChg>
        <pc:picChg chg="add del mod">
          <ac:chgData name="Kwon, Hoeyun" userId="1c0b3dca-b8dc-411c-9ff2-4b0543cf9255" providerId="ADAL" clId="{E3B86E6F-9049-415F-8A04-0D5384748772}" dt="2022-02-17T19:38:23.840" v="837" actId="478"/>
          <ac:picMkLst>
            <pc:docMk/>
            <pc:sldMk cId="1118221814" sldId="283"/>
            <ac:picMk id="3" creationId="{5551EE3F-AE47-4583-8F0C-67166592ACBB}"/>
          </ac:picMkLst>
        </pc:picChg>
        <pc:picChg chg="del">
          <ac:chgData name="Kwon, Hoeyun" userId="1c0b3dca-b8dc-411c-9ff2-4b0543cf9255" providerId="ADAL" clId="{E3B86E6F-9049-415F-8A04-0D5384748772}" dt="2022-02-17T19:36:44.365" v="827" actId="478"/>
          <ac:picMkLst>
            <pc:docMk/>
            <pc:sldMk cId="1118221814" sldId="283"/>
            <ac:picMk id="7" creationId="{F3590636-5DD4-42AF-8896-AAE7159130C7}"/>
          </ac:picMkLst>
        </pc:picChg>
        <pc:picChg chg="add del mod modCrop">
          <ac:chgData name="Kwon, Hoeyun" userId="1c0b3dca-b8dc-411c-9ff2-4b0543cf9255" providerId="ADAL" clId="{E3B86E6F-9049-415F-8A04-0D5384748772}" dt="2022-02-18T04:24:57.234" v="3566" actId="478"/>
          <ac:picMkLst>
            <pc:docMk/>
            <pc:sldMk cId="1118221814" sldId="283"/>
            <ac:picMk id="8" creationId="{C3FDA33F-C912-4D49-8065-17CEE8921A72}"/>
          </ac:picMkLst>
        </pc:picChg>
        <pc:picChg chg="add mod">
          <ac:chgData name="Kwon, Hoeyun" userId="1c0b3dca-b8dc-411c-9ff2-4b0543cf9255" providerId="ADAL" clId="{E3B86E6F-9049-415F-8A04-0D5384748772}" dt="2022-02-17T19:39:49.516" v="849" actId="1076"/>
          <ac:picMkLst>
            <pc:docMk/>
            <pc:sldMk cId="1118221814" sldId="283"/>
            <ac:picMk id="9" creationId="{4D8EFE5E-F1CC-4331-9256-CED011B53A8B}"/>
          </ac:picMkLst>
        </pc:picChg>
        <pc:picChg chg="add del mod">
          <ac:chgData name="Kwon, Hoeyun" userId="1c0b3dca-b8dc-411c-9ff2-4b0543cf9255" providerId="ADAL" clId="{E3B86E6F-9049-415F-8A04-0D5384748772}" dt="2022-02-17T19:41:42.368" v="864" actId="478"/>
          <ac:picMkLst>
            <pc:docMk/>
            <pc:sldMk cId="1118221814" sldId="283"/>
            <ac:picMk id="15" creationId="{23AD0187-9E5D-435E-A3AE-624486B818E9}"/>
          </ac:picMkLst>
        </pc:picChg>
        <pc:picChg chg="add mod">
          <ac:chgData name="Kwon, Hoeyun" userId="1c0b3dca-b8dc-411c-9ff2-4b0543cf9255" providerId="ADAL" clId="{E3B86E6F-9049-415F-8A04-0D5384748772}" dt="2022-02-18T04:26:39.026" v="3602" actId="1076"/>
          <ac:picMkLst>
            <pc:docMk/>
            <pc:sldMk cId="1118221814" sldId="283"/>
            <ac:picMk id="15" creationId="{C9881CAC-D10F-40FA-9100-B5CC35764854}"/>
          </ac:picMkLst>
        </pc:picChg>
        <pc:picChg chg="del">
          <ac:chgData name="Kwon, Hoeyun" userId="1c0b3dca-b8dc-411c-9ff2-4b0543cf9255" providerId="ADAL" clId="{E3B86E6F-9049-415F-8A04-0D5384748772}" dt="2022-02-18T03:29:25.273" v="2557" actId="478"/>
          <ac:picMkLst>
            <pc:docMk/>
            <pc:sldMk cId="1118221814" sldId="283"/>
            <ac:picMk id="16" creationId="{98F6A4D5-F8DC-40CF-A0F5-26F69866815D}"/>
          </ac:picMkLst>
        </pc:picChg>
        <pc:picChg chg="add mod">
          <ac:chgData name="Kwon, Hoeyun" userId="1c0b3dca-b8dc-411c-9ff2-4b0543cf9255" providerId="ADAL" clId="{E3B86E6F-9049-415F-8A04-0D5384748772}" dt="2022-02-18T04:26:43.710" v="3604" actId="14100"/>
          <ac:picMkLst>
            <pc:docMk/>
            <pc:sldMk cId="1118221814" sldId="283"/>
            <ac:picMk id="17" creationId="{B1EB8A31-A21E-4FF5-9F12-67837E4356EC}"/>
          </ac:picMkLst>
        </pc:picChg>
        <pc:picChg chg="add del">
          <ac:chgData name="Kwon, Hoeyun" userId="1c0b3dca-b8dc-411c-9ff2-4b0543cf9255" providerId="ADAL" clId="{E3B86E6F-9049-415F-8A04-0D5384748772}" dt="2022-02-17T19:38:23.840" v="837" actId="478"/>
          <ac:picMkLst>
            <pc:docMk/>
            <pc:sldMk cId="1118221814" sldId="283"/>
            <ac:picMk id="3074" creationId="{E5A663EF-F07A-48A3-BD58-F42EE9036640}"/>
          </ac:picMkLst>
        </pc:picChg>
        <pc:picChg chg="add del mod">
          <ac:chgData name="Kwon, Hoeyun" userId="1c0b3dca-b8dc-411c-9ff2-4b0543cf9255" providerId="ADAL" clId="{E3B86E6F-9049-415F-8A04-0D5384748772}" dt="2022-02-17T19:41:02.056" v="853" actId="478"/>
          <ac:picMkLst>
            <pc:docMk/>
            <pc:sldMk cId="1118221814" sldId="283"/>
            <ac:picMk id="3076" creationId="{9E6EA832-5828-4C78-A517-A4EBF5D5EB2F}"/>
          </ac:picMkLst>
        </pc:picChg>
        <pc:picChg chg="add del mod">
          <ac:chgData name="Kwon, Hoeyun" userId="1c0b3dca-b8dc-411c-9ff2-4b0543cf9255" providerId="ADAL" clId="{E3B86E6F-9049-415F-8A04-0D5384748772}" dt="2022-02-17T19:41:20.432" v="859" actId="21"/>
          <ac:picMkLst>
            <pc:docMk/>
            <pc:sldMk cId="1118221814" sldId="283"/>
            <ac:picMk id="3078" creationId="{8D5A9F77-E266-4EFB-8E6E-893234C9B899}"/>
          </ac:picMkLst>
        </pc:picChg>
      </pc:sldChg>
      <pc:sldChg chg="addSp delSp modSp mod modNotesTx">
        <pc:chgData name="Kwon, Hoeyun" userId="1c0b3dca-b8dc-411c-9ff2-4b0543cf9255" providerId="ADAL" clId="{E3B86E6F-9049-415F-8A04-0D5384748772}" dt="2022-02-22T16:47:17.082" v="19743"/>
        <pc:sldMkLst>
          <pc:docMk/>
          <pc:sldMk cId="1326584253" sldId="284"/>
        </pc:sldMkLst>
        <pc:spChg chg="del mod">
          <ac:chgData name="Kwon, Hoeyun" userId="1c0b3dca-b8dc-411c-9ff2-4b0543cf9255" providerId="ADAL" clId="{E3B86E6F-9049-415F-8A04-0D5384748772}" dt="2022-02-18T06:02:34.753" v="4349" actId="478"/>
          <ac:spMkLst>
            <pc:docMk/>
            <pc:sldMk cId="1326584253" sldId="284"/>
            <ac:spMk id="9" creationId="{51927637-8514-462D-B16B-07DF3CCDF255}"/>
          </ac:spMkLst>
        </pc:spChg>
        <pc:spChg chg="mod">
          <ac:chgData name="Kwon, Hoeyun" userId="1c0b3dca-b8dc-411c-9ff2-4b0543cf9255" providerId="ADAL" clId="{E3B86E6F-9049-415F-8A04-0D5384748772}" dt="2022-02-18T05:16:49.328" v="4243" actId="20577"/>
          <ac:spMkLst>
            <pc:docMk/>
            <pc:sldMk cId="1326584253" sldId="284"/>
            <ac:spMk id="14" creationId="{7083AD1E-34B6-47D0-92C2-93EC898976B5}"/>
          </ac:spMkLst>
        </pc:spChg>
        <pc:spChg chg="add del mod">
          <ac:chgData name="Kwon, Hoeyun" userId="1c0b3dca-b8dc-411c-9ff2-4b0543cf9255" providerId="ADAL" clId="{E3B86E6F-9049-415F-8A04-0D5384748772}" dt="2022-02-18T03:44:10.551" v="2612" actId="478"/>
          <ac:spMkLst>
            <pc:docMk/>
            <pc:sldMk cId="1326584253" sldId="284"/>
            <ac:spMk id="16" creationId="{BB4286C0-B1B8-4ED0-AFFD-CE72CB5789B0}"/>
          </ac:spMkLst>
        </pc:spChg>
        <pc:spChg chg="add mod">
          <ac:chgData name="Kwon, Hoeyun" userId="1c0b3dca-b8dc-411c-9ff2-4b0543cf9255" providerId="ADAL" clId="{E3B86E6F-9049-415F-8A04-0D5384748772}" dt="2022-02-18T06:01:39.111" v="4344" actId="1076"/>
          <ac:spMkLst>
            <pc:docMk/>
            <pc:sldMk cId="1326584253" sldId="284"/>
            <ac:spMk id="22" creationId="{6546E70B-1BA2-4398-AE62-BDB2089EFA59}"/>
          </ac:spMkLst>
        </pc:spChg>
        <pc:spChg chg="add mod">
          <ac:chgData name="Kwon, Hoeyun" userId="1c0b3dca-b8dc-411c-9ff2-4b0543cf9255" providerId="ADAL" clId="{E3B86E6F-9049-415F-8A04-0D5384748772}" dt="2022-02-18T06:03:53.919" v="4350" actId="1035"/>
          <ac:spMkLst>
            <pc:docMk/>
            <pc:sldMk cId="1326584253" sldId="284"/>
            <ac:spMk id="23" creationId="{246FF5CB-9D3B-4CDF-AFB4-B28C66D775AB}"/>
          </ac:spMkLst>
        </pc:spChg>
        <pc:spChg chg="add mod">
          <ac:chgData name="Kwon, Hoeyun" userId="1c0b3dca-b8dc-411c-9ff2-4b0543cf9255" providerId="ADAL" clId="{E3B86E6F-9049-415F-8A04-0D5384748772}" dt="2022-02-22T16:47:17.082" v="19743"/>
          <ac:spMkLst>
            <pc:docMk/>
            <pc:sldMk cId="1326584253" sldId="284"/>
            <ac:spMk id="24" creationId="{6D374C8D-6638-433B-B4A5-282DBA9E80AF}"/>
          </ac:spMkLst>
        </pc:spChg>
        <pc:spChg chg="add mod">
          <ac:chgData name="Kwon, Hoeyun" userId="1c0b3dca-b8dc-411c-9ff2-4b0543cf9255" providerId="ADAL" clId="{E3B86E6F-9049-415F-8A04-0D5384748772}" dt="2022-02-18T06:01:58.748" v="4347" actId="1076"/>
          <ac:spMkLst>
            <pc:docMk/>
            <pc:sldMk cId="1326584253" sldId="284"/>
            <ac:spMk id="26" creationId="{44D8805A-92CA-4FA4-A952-3E25404E6AA1}"/>
          </ac:spMkLst>
        </pc:spChg>
        <pc:spChg chg="add mod">
          <ac:chgData name="Kwon, Hoeyun" userId="1c0b3dca-b8dc-411c-9ff2-4b0543cf9255" providerId="ADAL" clId="{E3B86E6F-9049-415F-8A04-0D5384748772}" dt="2022-02-18T06:59:42.362" v="5132" actId="1076"/>
          <ac:spMkLst>
            <pc:docMk/>
            <pc:sldMk cId="1326584253" sldId="284"/>
            <ac:spMk id="30" creationId="{285913FE-F968-4ED1-9141-BE5B14A4544C}"/>
          </ac:spMkLst>
        </pc:spChg>
        <pc:spChg chg="del">
          <ac:chgData name="Kwon, Hoeyun" userId="1c0b3dca-b8dc-411c-9ff2-4b0543cf9255" providerId="ADAL" clId="{E3B86E6F-9049-415F-8A04-0D5384748772}" dt="2022-02-22T16:47:16.858" v="19742" actId="478"/>
          <ac:spMkLst>
            <pc:docMk/>
            <pc:sldMk cId="1326584253" sldId="284"/>
            <ac:spMk id="31" creationId="{9117F654-F7C7-4D91-96F2-64FDFAB1254B}"/>
          </ac:spMkLst>
        </pc:spChg>
        <pc:spChg chg="add mod">
          <ac:chgData name="Kwon, Hoeyun" userId="1c0b3dca-b8dc-411c-9ff2-4b0543cf9255" providerId="ADAL" clId="{E3B86E6F-9049-415F-8A04-0D5384748772}" dt="2022-02-18T06:59:42.362" v="5132" actId="1076"/>
          <ac:spMkLst>
            <pc:docMk/>
            <pc:sldMk cId="1326584253" sldId="284"/>
            <ac:spMk id="33" creationId="{C9ADEDD7-9077-43A2-BD33-F301A33677A0}"/>
          </ac:spMkLst>
        </pc:spChg>
        <pc:spChg chg="add mod">
          <ac:chgData name="Kwon, Hoeyun" userId="1c0b3dca-b8dc-411c-9ff2-4b0543cf9255" providerId="ADAL" clId="{E3B86E6F-9049-415F-8A04-0D5384748772}" dt="2022-02-18T06:59:42.362" v="5132" actId="1076"/>
          <ac:spMkLst>
            <pc:docMk/>
            <pc:sldMk cId="1326584253" sldId="284"/>
            <ac:spMk id="34" creationId="{31D983F9-E855-4E95-8315-6D2429072F9C}"/>
          </ac:spMkLst>
        </pc:spChg>
        <pc:spChg chg="add mod">
          <ac:chgData name="Kwon, Hoeyun" userId="1c0b3dca-b8dc-411c-9ff2-4b0543cf9255" providerId="ADAL" clId="{E3B86E6F-9049-415F-8A04-0D5384748772}" dt="2022-02-18T15:33:44.676" v="6684" actId="20577"/>
          <ac:spMkLst>
            <pc:docMk/>
            <pc:sldMk cId="1326584253" sldId="284"/>
            <ac:spMk id="35" creationId="{F7CFE784-6D7E-4519-BCFC-39EB8D186BFB}"/>
          </ac:spMkLst>
        </pc:spChg>
        <pc:graphicFrameChg chg="mod modGraphic">
          <ac:chgData name="Kwon, Hoeyun" userId="1c0b3dca-b8dc-411c-9ff2-4b0543cf9255" providerId="ADAL" clId="{E3B86E6F-9049-415F-8A04-0D5384748772}" dt="2022-02-18T18:58:32.519" v="11098" actId="12385"/>
          <ac:graphicFrameMkLst>
            <pc:docMk/>
            <pc:sldMk cId="1326584253" sldId="284"/>
            <ac:graphicFrameMk id="8" creationId="{0292320B-B299-446E-A59C-5EEE1CC7245F}"/>
          </ac:graphicFrameMkLst>
        </pc:graphicFrameChg>
        <pc:graphicFrameChg chg="add mod modGraphic">
          <ac:chgData name="Kwon, Hoeyun" userId="1c0b3dca-b8dc-411c-9ff2-4b0543cf9255" providerId="ADAL" clId="{E3B86E6F-9049-415F-8A04-0D5384748772}" dt="2022-02-18T18:59:06.572" v="11101" actId="12385"/>
          <ac:graphicFrameMkLst>
            <pc:docMk/>
            <pc:sldMk cId="1326584253" sldId="284"/>
            <ac:graphicFrameMk id="28" creationId="{3901E4F8-252A-42A7-AF1C-F073662E9DB8}"/>
          </ac:graphicFrameMkLst>
        </pc:graphicFrameChg>
        <pc:picChg chg="mod">
          <ac:chgData name="Kwon, Hoeyun" userId="1c0b3dca-b8dc-411c-9ff2-4b0543cf9255" providerId="ADAL" clId="{E3B86E6F-9049-415F-8A04-0D5384748772}" dt="2022-02-18T06:59:45.371" v="5133" actId="1076"/>
          <ac:picMkLst>
            <pc:docMk/>
            <pc:sldMk cId="1326584253" sldId="284"/>
            <ac:picMk id="2" creationId="{D62C1DF4-73CD-4A42-B114-036659C0B642}"/>
          </ac:picMkLst>
        </pc:picChg>
        <pc:picChg chg="del mod">
          <ac:chgData name="Kwon, Hoeyun" userId="1c0b3dca-b8dc-411c-9ff2-4b0543cf9255" providerId="ADAL" clId="{E3B86E6F-9049-415F-8A04-0D5384748772}" dt="2022-02-18T03:49:23.588" v="2615" actId="478"/>
          <ac:picMkLst>
            <pc:docMk/>
            <pc:sldMk cId="1326584253" sldId="284"/>
            <ac:picMk id="3" creationId="{00F8BB6E-4304-423B-B5E7-2308806C8E2A}"/>
          </ac:picMkLst>
        </pc:picChg>
        <pc:picChg chg="add mod">
          <ac:chgData name="Kwon, Hoeyun" userId="1c0b3dca-b8dc-411c-9ff2-4b0543cf9255" providerId="ADAL" clId="{E3B86E6F-9049-415F-8A04-0D5384748772}" dt="2022-02-18T05:55:33.962" v="4286" actId="1076"/>
          <ac:picMkLst>
            <pc:docMk/>
            <pc:sldMk cId="1326584253" sldId="284"/>
            <ac:picMk id="3" creationId="{CA77EC79-00EB-4EBF-BCDC-247BFD29794C}"/>
          </ac:picMkLst>
        </pc:picChg>
        <pc:picChg chg="del mod">
          <ac:chgData name="Kwon, Hoeyun" userId="1c0b3dca-b8dc-411c-9ff2-4b0543cf9255" providerId="ADAL" clId="{E3B86E6F-9049-415F-8A04-0D5384748772}" dt="2022-02-18T05:56:28.899" v="4295" actId="478"/>
          <ac:picMkLst>
            <pc:docMk/>
            <pc:sldMk cId="1326584253" sldId="284"/>
            <ac:picMk id="15" creationId="{E8B7ACE9-497F-4660-BB3C-486CBC12BEF3}"/>
          </ac:picMkLst>
        </pc:picChg>
        <pc:picChg chg="add del mod">
          <ac:chgData name="Kwon, Hoeyun" userId="1c0b3dca-b8dc-411c-9ff2-4b0543cf9255" providerId="ADAL" clId="{E3B86E6F-9049-415F-8A04-0D5384748772}" dt="2022-02-18T04:44:31.880" v="4079" actId="478"/>
          <ac:picMkLst>
            <pc:docMk/>
            <pc:sldMk cId="1326584253" sldId="284"/>
            <ac:picMk id="1026" creationId="{1F4FE26F-D847-43EE-9CB7-0DB46679B3CD}"/>
          </ac:picMkLst>
        </pc:picChg>
        <pc:cxnChg chg="add mod">
          <ac:chgData name="Kwon, Hoeyun" userId="1c0b3dca-b8dc-411c-9ff2-4b0543cf9255" providerId="ADAL" clId="{E3B86E6F-9049-415F-8A04-0D5384748772}" dt="2022-02-18T05:55:46.641" v="4288" actId="1035"/>
          <ac:cxnSpMkLst>
            <pc:docMk/>
            <pc:sldMk cId="1326584253" sldId="284"/>
            <ac:cxnSpMk id="10" creationId="{EE2752D9-0B8E-4BCB-BE28-2CCB616DC9FD}"/>
          </ac:cxnSpMkLst>
        </pc:cxnChg>
        <pc:cxnChg chg="add del mod">
          <ac:chgData name="Kwon, Hoeyun" userId="1c0b3dca-b8dc-411c-9ff2-4b0543cf9255" providerId="ADAL" clId="{E3B86E6F-9049-415F-8A04-0D5384748772}" dt="2022-02-18T06:45:19.866" v="4574" actId="478"/>
          <ac:cxnSpMkLst>
            <pc:docMk/>
            <pc:sldMk cId="1326584253" sldId="284"/>
            <ac:cxnSpMk id="16" creationId="{8A40EC7D-C513-4320-8C18-5F0DEEB37F00}"/>
          </ac:cxnSpMkLst>
        </pc:cxnChg>
        <pc:cxnChg chg="add del mod">
          <ac:chgData name="Kwon, Hoeyun" userId="1c0b3dca-b8dc-411c-9ff2-4b0543cf9255" providerId="ADAL" clId="{E3B86E6F-9049-415F-8A04-0D5384748772}" dt="2022-02-18T05:18:18.108" v="4260" actId="478"/>
          <ac:cxnSpMkLst>
            <pc:docMk/>
            <pc:sldMk cId="1326584253" sldId="284"/>
            <ac:cxnSpMk id="19" creationId="{F1E4CFE9-A10A-4C51-8A39-9A47BD34820C}"/>
          </ac:cxnSpMkLst>
        </pc:cxnChg>
        <pc:cxnChg chg="add del mod">
          <ac:chgData name="Kwon, Hoeyun" userId="1c0b3dca-b8dc-411c-9ff2-4b0543cf9255" providerId="ADAL" clId="{E3B86E6F-9049-415F-8A04-0D5384748772}" dt="2022-02-18T03:49:47.797" v="2623" actId="478"/>
          <ac:cxnSpMkLst>
            <pc:docMk/>
            <pc:sldMk cId="1326584253" sldId="284"/>
            <ac:cxnSpMk id="20" creationId="{4EA22714-8585-48FE-9280-32CEACACFACC}"/>
          </ac:cxnSpMkLst>
        </pc:cxnChg>
        <pc:cxnChg chg="add del mod">
          <ac:chgData name="Kwon, Hoeyun" userId="1c0b3dca-b8dc-411c-9ff2-4b0543cf9255" providerId="ADAL" clId="{E3B86E6F-9049-415F-8A04-0D5384748772}" dt="2022-02-18T05:57:09.052" v="4305" actId="478"/>
          <ac:cxnSpMkLst>
            <pc:docMk/>
            <pc:sldMk cId="1326584253" sldId="284"/>
            <ac:cxnSpMk id="24" creationId="{F8686BC2-C16F-41BF-A08B-1DED0FD83730}"/>
          </ac:cxnSpMkLst>
        </pc:cxnChg>
        <pc:cxnChg chg="add mod">
          <ac:chgData name="Kwon, Hoeyun" userId="1c0b3dca-b8dc-411c-9ff2-4b0543cf9255" providerId="ADAL" clId="{E3B86E6F-9049-415F-8A04-0D5384748772}" dt="2022-02-18T05:55:46.641" v="4288" actId="1035"/>
          <ac:cxnSpMkLst>
            <pc:docMk/>
            <pc:sldMk cId="1326584253" sldId="284"/>
            <ac:cxnSpMk id="25" creationId="{797715D7-54D7-4F18-B489-9007BEADBC35}"/>
          </ac:cxnSpMkLst>
        </pc:cxnChg>
        <pc:cxnChg chg="add mod">
          <ac:chgData name="Kwon, Hoeyun" userId="1c0b3dca-b8dc-411c-9ff2-4b0543cf9255" providerId="ADAL" clId="{E3B86E6F-9049-415F-8A04-0D5384748772}" dt="2022-02-18T06:01:32.268" v="4343" actId="1076"/>
          <ac:cxnSpMkLst>
            <pc:docMk/>
            <pc:sldMk cId="1326584253" sldId="284"/>
            <ac:cxnSpMk id="27" creationId="{75274B99-A3B2-430F-A8E1-A46E05C904D8}"/>
          </ac:cxnSpMkLst>
        </pc:cxnChg>
      </pc:sldChg>
      <pc:sldChg chg="addSp delSp modSp add mod modNotesTx">
        <pc:chgData name="Kwon, Hoeyun" userId="1c0b3dca-b8dc-411c-9ff2-4b0543cf9255" providerId="ADAL" clId="{E3B86E6F-9049-415F-8A04-0D5384748772}" dt="2022-02-22T16:57:46.553" v="19841" actId="6549"/>
        <pc:sldMkLst>
          <pc:docMk/>
          <pc:sldMk cId="2389031323" sldId="285"/>
        </pc:sldMkLst>
        <pc:spChg chg="mod">
          <ac:chgData name="Kwon, Hoeyun" userId="1c0b3dca-b8dc-411c-9ff2-4b0543cf9255" providerId="ADAL" clId="{E3B86E6F-9049-415F-8A04-0D5384748772}" dt="2022-02-22T16:57:46.553" v="19841" actId="6549"/>
          <ac:spMkLst>
            <pc:docMk/>
            <pc:sldMk cId="2389031323" sldId="285"/>
            <ac:spMk id="11" creationId="{C769E99F-BBFA-42BE-B2E6-E02E34379F4B}"/>
          </ac:spMkLst>
        </pc:spChg>
        <pc:spChg chg="add mod">
          <ac:chgData name="Kwon, Hoeyun" userId="1c0b3dca-b8dc-411c-9ff2-4b0543cf9255" providerId="ADAL" clId="{E3B86E6F-9049-415F-8A04-0D5384748772}" dt="2022-02-18T15:30:39.906" v="6642" actId="1076"/>
          <ac:spMkLst>
            <pc:docMk/>
            <pc:sldMk cId="2389031323" sldId="285"/>
            <ac:spMk id="14" creationId="{0E6BA4F5-9DE5-4B99-BBF0-BD01DFBC6DF2}"/>
          </ac:spMkLst>
        </pc:spChg>
        <pc:spChg chg="mod">
          <ac:chgData name="Kwon, Hoeyun" userId="1c0b3dca-b8dc-411c-9ff2-4b0543cf9255" providerId="ADAL" clId="{E3B86E6F-9049-415F-8A04-0D5384748772}" dt="2022-02-18T15:30:35.009" v="6640" actId="1076"/>
          <ac:spMkLst>
            <pc:docMk/>
            <pc:sldMk cId="2389031323" sldId="285"/>
            <ac:spMk id="15" creationId="{7CCB5A8B-3E4C-4A6D-B6F6-DFCDDCA141DC}"/>
          </ac:spMkLst>
        </pc:spChg>
        <pc:spChg chg="mod">
          <ac:chgData name="Kwon, Hoeyun" userId="1c0b3dca-b8dc-411c-9ff2-4b0543cf9255" providerId="ADAL" clId="{E3B86E6F-9049-415F-8A04-0D5384748772}" dt="2022-02-22T16:46:36.228" v="19721" actId="14100"/>
          <ac:spMkLst>
            <pc:docMk/>
            <pc:sldMk cId="2389031323" sldId="285"/>
            <ac:spMk id="31" creationId="{9117F654-F7C7-4D91-96F2-64FDFAB1254B}"/>
          </ac:spMkLst>
        </pc:spChg>
        <pc:picChg chg="add del">
          <ac:chgData name="Kwon, Hoeyun" userId="1c0b3dca-b8dc-411c-9ff2-4b0543cf9255" providerId="ADAL" clId="{E3B86E6F-9049-415F-8A04-0D5384748772}" dt="2022-02-18T03:28:20.499" v="2555" actId="478"/>
          <ac:picMkLst>
            <pc:docMk/>
            <pc:sldMk cId="2389031323" sldId="285"/>
            <ac:picMk id="7" creationId="{C9BB693C-440F-49AA-9728-366611DA5400}"/>
          </ac:picMkLst>
        </pc:picChg>
        <pc:picChg chg="del">
          <ac:chgData name="Kwon, Hoeyun" userId="1c0b3dca-b8dc-411c-9ff2-4b0543cf9255" providerId="ADAL" clId="{E3B86E6F-9049-415F-8A04-0D5384748772}" dt="2022-02-18T03:26:59.425" v="2541" actId="478"/>
          <ac:picMkLst>
            <pc:docMk/>
            <pc:sldMk cId="2389031323" sldId="285"/>
            <ac:picMk id="8" creationId="{4EE8BD4E-93E8-4DF1-B010-9A7B702ADB07}"/>
          </ac:picMkLst>
        </pc:picChg>
      </pc:sldChg>
      <pc:sldChg chg="add del">
        <pc:chgData name="Kwon, Hoeyun" userId="1c0b3dca-b8dc-411c-9ff2-4b0543cf9255" providerId="ADAL" clId="{E3B86E6F-9049-415F-8A04-0D5384748772}" dt="2022-02-18T04:20:26.434" v="3554" actId="2890"/>
        <pc:sldMkLst>
          <pc:docMk/>
          <pc:sldMk cId="1165596096" sldId="286"/>
        </pc:sldMkLst>
      </pc:sldChg>
      <pc:sldChg chg="add del">
        <pc:chgData name="Kwon, Hoeyun" userId="1c0b3dca-b8dc-411c-9ff2-4b0543cf9255" providerId="ADAL" clId="{E3B86E6F-9049-415F-8A04-0D5384748772}" dt="2022-02-18T04:20:31.487" v="3556" actId="2890"/>
        <pc:sldMkLst>
          <pc:docMk/>
          <pc:sldMk cId="2920515821" sldId="286"/>
        </pc:sldMkLst>
      </pc:sldChg>
      <pc:sldChg chg="addSp delSp modSp add mod modNotesTx">
        <pc:chgData name="Kwon, Hoeyun" userId="1c0b3dca-b8dc-411c-9ff2-4b0543cf9255" providerId="ADAL" clId="{E3B86E6F-9049-415F-8A04-0D5384748772}" dt="2022-02-22T16:47:12.449" v="19741"/>
        <pc:sldMkLst>
          <pc:docMk/>
          <pc:sldMk cId="4187144978" sldId="286"/>
        </pc:sldMkLst>
        <pc:spChg chg="mod">
          <ac:chgData name="Kwon, Hoeyun" userId="1c0b3dca-b8dc-411c-9ff2-4b0543cf9255" providerId="ADAL" clId="{E3B86E6F-9049-415F-8A04-0D5384748772}" dt="2022-02-18T05:16:44.703" v="4241" actId="20577"/>
          <ac:spMkLst>
            <pc:docMk/>
            <pc:sldMk cId="4187144978" sldId="286"/>
            <ac:spMk id="14" creationId="{7083AD1E-34B6-47D0-92C2-93EC898976B5}"/>
          </ac:spMkLst>
        </pc:spChg>
        <pc:spChg chg="mod">
          <ac:chgData name="Kwon, Hoeyun" userId="1c0b3dca-b8dc-411c-9ff2-4b0543cf9255" providerId="ADAL" clId="{E3B86E6F-9049-415F-8A04-0D5384748772}" dt="2022-02-18T05:15:36.750" v="4183" actId="1076"/>
          <ac:spMkLst>
            <pc:docMk/>
            <pc:sldMk cId="4187144978" sldId="286"/>
            <ac:spMk id="16" creationId="{FB096E5B-6E47-4A1E-AA13-FC82BF08862D}"/>
          </ac:spMkLst>
        </pc:spChg>
        <pc:spChg chg="mod">
          <ac:chgData name="Kwon, Hoeyun" userId="1c0b3dca-b8dc-411c-9ff2-4b0543cf9255" providerId="ADAL" clId="{E3B86E6F-9049-415F-8A04-0D5384748772}" dt="2022-02-18T04:40:56.988" v="3939" actId="20577"/>
          <ac:spMkLst>
            <pc:docMk/>
            <pc:sldMk cId="4187144978" sldId="286"/>
            <ac:spMk id="18" creationId="{CB799DD2-E9D0-4D4C-92D3-E60AB9382DD9}"/>
          </ac:spMkLst>
        </pc:spChg>
        <pc:spChg chg="mod">
          <ac:chgData name="Kwon, Hoeyun" userId="1c0b3dca-b8dc-411c-9ff2-4b0543cf9255" providerId="ADAL" clId="{E3B86E6F-9049-415F-8A04-0D5384748772}" dt="2022-02-18T20:36:54.728" v="17840" actId="14100"/>
          <ac:spMkLst>
            <pc:docMk/>
            <pc:sldMk cId="4187144978" sldId="286"/>
            <ac:spMk id="19" creationId="{59075811-7F97-4BB5-B674-05ECB6130BCE}"/>
          </ac:spMkLst>
        </pc:spChg>
        <pc:spChg chg="add mod">
          <ac:chgData name="Kwon, Hoeyun" userId="1c0b3dca-b8dc-411c-9ff2-4b0543cf9255" providerId="ADAL" clId="{E3B86E6F-9049-415F-8A04-0D5384748772}" dt="2022-02-18T20:37:12.464" v="17864" actId="20577"/>
          <ac:spMkLst>
            <pc:docMk/>
            <pc:sldMk cId="4187144978" sldId="286"/>
            <ac:spMk id="22" creationId="{A330F2BB-A5FA-42AB-B287-B88CAD0E9960}"/>
          </ac:spMkLst>
        </pc:spChg>
        <pc:spChg chg="add mod">
          <ac:chgData name="Kwon, Hoeyun" userId="1c0b3dca-b8dc-411c-9ff2-4b0543cf9255" providerId="ADAL" clId="{E3B86E6F-9049-415F-8A04-0D5384748772}" dt="2022-02-18T05:03:43.343" v="4121" actId="164"/>
          <ac:spMkLst>
            <pc:docMk/>
            <pc:sldMk cId="4187144978" sldId="286"/>
            <ac:spMk id="24" creationId="{5C33541D-EDC3-44C5-9635-660F632179A7}"/>
          </ac:spMkLst>
        </pc:spChg>
        <pc:spChg chg="add del mod">
          <ac:chgData name="Kwon, Hoeyun" userId="1c0b3dca-b8dc-411c-9ff2-4b0543cf9255" providerId="ADAL" clId="{E3B86E6F-9049-415F-8A04-0D5384748772}" dt="2022-02-18T05:03:09.042" v="4111"/>
          <ac:spMkLst>
            <pc:docMk/>
            <pc:sldMk cId="4187144978" sldId="286"/>
            <ac:spMk id="25" creationId="{0609529A-C7E1-481D-B7ED-21ECBD09D81A}"/>
          </ac:spMkLst>
        </pc:spChg>
        <pc:spChg chg="add mod">
          <ac:chgData name="Kwon, Hoeyun" userId="1c0b3dca-b8dc-411c-9ff2-4b0543cf9255" providerId="ADAL" clId="{E3B86E6F-9049-415F-8A04-0D5384748772}" dt="2022-02-22T16:47:12.449" v="19741"/>
          <ac:spMkLst>
            <pc:docMk/>
            <pc:sldMk cId="4187144978" sldId="286"/>
            <ac:spMk id="25" creationId="{61B143C0-37E2-4F59-BBA7-5BAD4ACAD975}"/>
          </ac:spMkLst>
        </pc:spChg>
        <pc:spChg chg="add mod">
          <ac:chgData name="Kwon, Hoeyun" userId="1c0b3dca-b8dc-411c-9ff2-4b0543cf9255" providerId="ADAL" clId="{E3B86E6F-9049-415F-8A04-0D5384748772}" dt="2022-02-18T05:03:43.343" v="4121" actId="164"/>
          <ac:spMkLst>
            <pc:docMk/>
            <pc:sldMk cId="4187144978" sldId="286"/>
            <ac:spMk id="26" creationId="{1523AFBF-CB02-4993-B780-9CAF4438B2A7}"/>
          </ac:spMkLst>
        </pc:spChg>
        <pc:spChg chg="add mod">
          <ac:chgData name="Kwon, Hoeyun" userId="1c0b3dca-b8dc-411c-9ff2-4b0543cf9255" providerId="ADAL" clId="{E3B86E6F-9049-415F-8A04-0D5384748772}" dt="2022-02-18T05:03:43.343" v="4121" actId="164"/>
          <ac:spMkLst>
            <pc:docMk/>
            <pc:sldMk cId="4187144978" sldId="286"/>
            <ac:spMk id="27" creationId="{720D1FC6-A52E-41EF-8EB6-523B685BD225}"/>
          </ac:spMkLst>
        </pc:spChg>
        <pc:spChg chg="add mod">
          <ac:chgData name="Kwon, Hoeyun" userId="1c0b3dca-b8dc-411c-9ff2-4b0543cf9255" providerId="ADAL" clId="{E3B86E6F-9049-415F-8A04-0D5384748772}" dt="2022-02-18T05:03:43.343" v="4121" actId="164"/>
          <ac:spMkLst>
            <pc:docMk/>
            <pc:sldMk cId="4187144978" sldId="286"/>
            <ac:spMk id="28" creationId="{EEEAE032-8A8C-4ACC-83A9-2C6298361FA0}"/>
          </ac:spMkLst>
        </pc:spChg>
        <pc:spChg chg="del">
          <ac:chgData name="Kwon, Hoeyun" userId="1c0b3dca-b8dc-411c-9ff2-4b0543cf9255" providerId="ADAL" clId="{E3B86E6F-9049-415F-8A04-0D5384748772}" dt="2022-02-22T16:47:12.283" v="19740" actId="478"/>
          <ac:spMkLst>
            <pc:docMk/>
            <pc:sldMk cId="4187144978" sldId="286"/>
            <ac:spMk id="31" creationId="{9117F654-F7C7-4D91-96F2-64FDFAB1254B}"/>
          </ac:spMkLst>
        </pc:spChg>
        <pc:grpChg chg="add mod">
          <ac:chgData name="Kwon, Hoeyun" userId="1c0b3dca-b8dc-411c-9ff2-4b0543cf9255" providerId="ADAL" clId="{E3B86E6F-9049-415F-8A04-0D5384748772}" dt="2022-02-18T05:03:43.343" v="4121" actId="164"/>
          <ac:grpSpMkLst>
            <pc:docMk/>
            <pc:sldMk cId="4187144978" sldId="286"/>
            <ac:grpSpMk id="20" creationId="{37B7CF32-FA4E-47F6-ADEE-27BD28509E04}"/>
          </ac:grpSpMkLst>
        </pc:grpChg>
        <pc:grpChg chg="add mod">
          <ac:chgData name="Kwon, Hoeyun" userId="1c0b3dca-b8dc-411c-9ff2-4b0543cf9255" providerId="ADAL" clId="{E3B86E6F-9049-415F-8A04-0D5384748772}" dt="2022-02-18T20:36:25.912" v="17803" actId="1076"/>
          <ac:grpSpMkLst>
            <pc:docMk/>
            <pc:sldMk cId="4187144978" sldId="286"/>
            <ac:grpSpMk id="21" creationId="{1587B6B0-DDF5-4C7E-B35F-6465B74F6A5E}"/>
          </ac:grpSpMkLst>
        </pc:grpChg>
        <pc:picChg chg="add del mod">
          <ac:chgData name="Kwon, Hoeyun" userId="1c0b3dca-b8dc-411c-9ff2-4b0543cf9255" providerId="ADAL" clId="{E3B86E6F-9049-415F-8A04-0D5384748772}" dt="2022-02-18T04:30:02.170" v="3680" actId="478"/>
          <ac:picMkLst>
            <pc:docMk/>
            <pc:sldMk cId="4187144978" sldId="286"/>
            <ac:picMk id="2" creationId="{D561F659-06EF-4633-89B4-9E25AD927EA9}"/>
          </ac:picMkLst>
        </pc:picChg>
        <pc:picChg chg="add del mod">
          <ac:chgData name="Kwon, Hoeyun" userId="1c0b3dca-b8dc-411c-9ff2-4b0543cf9255" providerId="ADAL" clId="{E3B86E6F-9049-415F-8A04-0D5384748772}" dt="2022-02-18T04:31:07.859" v="3690" actId="478"/>
          <ac:picMkLst>
            <pc:docMk/>
            <pc:sldMk cId="4187144978" sldId="286"/>
            <ac:picMk id="3" creationId="{1F3C17DF-BA38-44B0-A1BD-028ADA4C5421}"/>
          </ac:picMkLst>
        </pc:picChg>
        <pc:picChg chg="add del mod">
          <ac:chgData name="Kwon, Hoeyun" userId="1c0b3dca-b8dc-411c-9ff2-4b0543cf9255" providerId="ADAL" clId="{E3B86E6F-9049-415F-8A04-0D5384748772}" dt="2022-02-18T04:31:08.245" v="3691" actId="478"/>
          <ac:picMkLst>
            <pc:docMk/>
            <pc:sldMk cId="4187144978" sldId="286"/>
            <ac:picMk id="7" creationId="{EDC4C4BC-278D-444B-8F6E-4FCEAEBA5AB6}"/>
          </ac:picMkLst>
        </pc:picChg>
        <pc:picChg chg="mod">
          <ac:chgData name="Kwon, Hoeyun" userId="1c0b3dca-b8dc-411c-9ff2-4b0543cf9255" providerId="ADAL" clId="{E3B86E6F-9049-415F-8A04-0D5384748772}" dt="2022-02-18T20:36:27.871" v="17804" actId="1076"/>
          <ac:picMkLst>
            <pc:docMk/>
            <pc:sldMk cId="4187144978" sldId="286"/>
            <ac:picMk id="8" creationId="{C3FDA33F-C912-4D49-8065-17CEE8921A72}"/>
          </ac:picMkLst>
        </pc:picChg>
        <pc:picChg chg="add mod">
          <ac:chgData name="Kwon, Hoeyun" userId="1c0b3dca-b8dc-411c-9ff2-4b0543cf9255" providerId="ADAL" clId="{E3B86E6F-9049-415F-8A04-0D5384748772}" dt="2022-02-18T04:32:56.085" v="3724" actId="164"/>
          <ac:picMkLst>
            <pc:docMk/>
            <pc:sldMk cId="4187144978" sldId="286"/>
            <ac:picMk id="9" creationId="{C061CA46-D509-4354-9CC5-E4CE4A2C219E}"/>
          </ac:picMkLst>
        </pc:picChg>
        <pc:picChg chg="add mod">
          <ac:chgData name="Kwon, Hoeyun" userId="1c0b3dca-b8dc-411c-9ff2-4b0543cf9255" providerId="ADAL" clId="{E3B86E6F-9049-415F-8A04-0D5384748772}" dt="2022-02-18T04:32:56.085" v="3724" actId="164"/>
          <ac:picMkLst>
            <pc:docMk/>
            <pc:sldMk cId="4187144978" sldId="286"/>
            <ac:picMk id="10" creationId="{354314D6-2143-43DB-AF70-B659A5734B3B}"/>
          </ac:picMkLst>
        </pc:picChg>
        <pc:picChg chg="add mod">
          <ac:chgData name="Kwon, Hoeyun" userId="1c0b3dca-b8dc-411c-9ff2-4b0543cf9255" providerId="ADAL" clId="{E3B86E6F-9049-415F-8A04-0D5384748772}" dt="2022-02-18T04:32:56.085" v="3724" actId="164"/>
          <ac:picMkLst>
            <pc:docMk/>
            <pc:sldMk cId="4187144978" sldId="286"/>
            <ac:picMk id="11" creationId="{650A9857-AE19-42FF-A581-0625CF10F247}"/>
          </ac:picMkLst>
        </pc:picChg>
        <pc:picChg chg="add mod">
          <ac:chgData name="Kwon, Hoeyun" userId="1c0b3dca-b8dc-411c-9ff2-4b0543cf9255" providerId="ADAL" clId="{E3B86E6F-9049-415F-8A04-0D5384748772}" dt="2022-02-18T04:32:56.085" v="3724" actId="164"/>
          <ac:picMkLst>
            <pc:docMk/>
            <pc:sldMk cId="4187144978" sldId="286"/>
            <ac:picMk id="12" creationId="{9F5879AC-D1AC-42D2-B0F3-9172C2427762}"/>
          </ac:picMkLst>
        </pc:picChg>
        <pc:picChg chg="del">
          <ac:chgData name="Kwon, Hoeyun" userId="1c0b3dca-b8dc-411c-9ff2-4b0543cf9255" providerId="ADAL" clId="{E3B86E6F-9049-415F-8A04-0D5384748772}" dt="2022-02-18T04:28:32.907" v="3671" actId="478"/>
          <ac:picMkLst>
            <pc:docMk/>
            <pc:sldMk cId="4187144978" sldId="286"/>
            <ac:picMk id="15" creationId="{C9881CAC-D10F-40FA-9100-B5CC35764854}"/>
          </ac:picMkLst>
        </pc:picChg>
        <pc:picChg chg="del">
          <ac:chgData name="Kwon, Hoeyun" userId="1c0b3dca-b8dc-411c-9ff2-4b0543cf9255" providerId="ADAL" clId="{E3B86E6F-9049-415F-8A04-0D5384748772}" dt="2022-02-18T04:28:33.218" v="3672" actId="478"/>
          <ac:picMkLst>
            <pc:docMk/>
            <pc:sldMk cId="4187144978" sldId="286"/>
            <ac:picMk id="17" creationId="{B1EB8A31-A21E-4FF5-9F12-67837E4356EC}"/>
          </ac:picMkLst>
        </pc:picChg>
      </pc:sldChg>
      <pc:sldChg chg="new del">
        <pc:chgData name="Kwon, Hoeyun" userId="1c0b3dca-b8dc-411c-9ff2-4b0543cf9255" providerId="ADAL" clId="{E3B86E6F-9049-415F-8A04-0D5384748772}" dt="2022-02-18T21:08:44.837" v="19645" actId="47"/>
        <pc:sldMkLst>
          <pc:docMk/>
          <pc:sldMk cId="3601775078" sldId="287"/>
        </pc:sldMkLst>
      </pc:sldChg>
    </pc:docChg>
  </pc:docChgLst>
  <pc:docChgLst>
    <pc:chgData name="Koylu, Caglar" userId="da191de8-b80d-479b-a35a-83e67272ce76" providerId="ADAL" clId="{B2F8CCB0-5529-4F58-85FA-BAD083D2D890}"/>
    <pc:docChg chg="undo redo custSel addSld delSld modSld sldOrd modMainMaster">
      <pc:chgData name="Koylu, Caglar" userId="da191de8-b80d-479b-a35a-83e67272ce76" providerId="ADAL" clId="{B2F8CCB0-5529-4F58-85FA-BAD083D2D890}" dt="2022-02-26T00:01:13.765" v="2496" actId="20577"/>
      <pc:docMkLst>
        <pc:docMk/>
      </pc:docMkLst>
      <pc:sldChg chg="addSp delSp modSp mod">
        <pc:chgData name="Koylu, Caglar" userId="da191de8-b80d-479b-a35a-83e67272ce76" providerId="ADAL" clId="{B2F8CCB0-5529-4F58-85FA-BAD083D2D890}" dt="2022-02-26T00:01:13.765" v="2496" actId="20577"/>
        <pc:sldMkLst>
          <pc:docMk/>
          <pc:sldMk cId="1916152089" sldId="257"/>
        </pc:sldMkLst>
        <pc:spChg chg="add mod">
          <ac:chgData name="Koylu, Caglar" userId="da191de8-b80d-479b-a35a-83e67272ce76" providerId="ADAL" clId="{B2F8CCB0-5529-4F58-85FA-BAD083D2D890}" dt="2022-02-25T15:18:28.171" v="2463" actId="20577"/>
          <ac:spMkLst>
            <pc:docMk/>
            <pc:sldMk cId="1916152089" sldId="257"/>
            <ac:spMk id="8" creationId="{C070DC10-14A3-43FB-B0C3-31090851FA1E}"/>
          </ac:spMkLst>
        </pc:spChg>
        <pc:spChg chg="add mod">
          <ac:chgData name="Koylu, Caglar" userId="da191de8-b80d-479b-a35a-83e67272ce76" providerId="ADAL" clId="{B2F8CCB0-5529-4F58-85FA-BAD083D2D890}" dt="2022-02-26T00:01:13.765" v="2496" actId="20577"/>
          <ac:spMkLst>
            <pc:docMk/>
            <pc:sldMk cId="1916152089" sldId="257"/>
            <ac:spMk id="9" creationId="{BC173310-A071-4C69-867D-F1414B3350A3}"/>
          </ac:spMkLst>
        </pc:spChg>
        <pc:spChg chg="del mod">
          <ac:chgData name="Koylu, Caglar" userId="da191de8-b80d-479b-a35a-83e67272ce76" providerId="ADAL" clId="{B2F8CCB0-5529-4F58-85FA-BAD083D2D890}" dt="2022-02-23T13:24:24.065" v="483" actId="26606"/>
          <ac:spMkLst>
            <pc:docMk/>
            <pc:sldMk cId="1916152089" sldId="257"/>
            <ac:spMk id="13" creationId="{D8DC1D5A-0774-4BF3-9845-AF10DB7E27D5}"/>
          </ac:spMkLst>
        </pc:spChg>
        <pc:spChg chg="add del mod">
          <ac:chgData name="Koylu, Caglar" userId="da191de8-b80d-479b-a35a-83e67272ce76" providerId="ADAL" clId="{B2F8CCB0-5529-4F58-85FA-BAD083D2D890}" dt="2022-02-25T15:18:18.225" v="2460" actId="1076"/>
          <ac:spMkLst>
            <pc:docMk/>
            <pc:sldMk cId="1916152089" sldId="257"/>
            <ac:spMk id="14" creationId="{9C03014D-2E23-4299-8B0A-8F6E03D775AD}"/>
          </ac:spMkLst>
        </pc:spChg>
        <pc:spChg chg="mod">
          <ac:chgData name="Koylu, Caglar" userId="da191de8-b80d-479b-a35a-83e67272ce76" providerId="ADAL" clId="{B2F8CCB0-5529-4F58-85FA-BAD083D2D890}" dt="2022-02-25T15:17:52.586" v="2454" actId="20577"/>
          <ac:spMkLst>
            <pc:docMk/>
            <pc:sldMk cId="1916152089" sldId="257"/>
            <ac:spMk id="18" creationId="{35CBBEFE-4339-4EAF-8D79-12A7A0419453}"/>
          </ac:spMkLst>
        </pc:spChg>
        <pc:spChg chg="add del mod">
          <ac:chgData name="Koylu, Caglar" userId="da191de8-b80d-479b-a35a-83e67272ce76" providerId="ADAL" clId="{B2F8CCB0-5529-4F58-85FA-BAD083D2D890}" dt="2022-02-23T13:26:40.660" v="489" actId="478"/>
          <ac:spMkLst>
            <pc:docMk/>
            <pc:sldMk cId="1916152089" sldId="257"/>
            <ac:spMk id="19" creationId="{53DD7498-92A6-49DB-903E-88A1D0B1E54F}"/>
          </ac:spMkLst>
        </pc:spChg>
        <pc:spChg chg="add mod">
          <ac:chgData name="Koylu, Caglar" userId="da191de8-b80d-479b-a35a-83e67272ce76" providerId="ADAL" clId="{B2F8CCB0-5529-4F58-85FA-BAD083D2D890}" dt="2022-02-23T13:46:50.616" v="785" actId="1076"/>
          <ac:spMkLst>
            <pc:docMk/>
            <pc:sldMk cId="1916152089" sldId="257"/>
            <ac:spMk id="21" creationId="{757FE531-6CB8-4D6A-B44D-58D02A3925FC}"/>
          </ac:spMkLst>
        </pc:spChg>
        <pc:grpChg chg="del">
          <ac:chgData name="Koylu, Caglar" userId="da191de8-b80d-479b-a35a-83e67272ce76" providerId="ADAL" clId="{B2F8CCB0-5529-4F58-85FA-BAD083D2D890}" dt="2022-02-23T13:21:51.467" v="458" actId="478"/>
          <ac:grpSpMkLst>
            <pc:docMk/>
            <pc:sldMk cId="1916152089" sldId="257"/>
            <ac:grpSpMk id="4" creationId="{ECA6CFFD-B205-4E60-B6D6-0E8152724D69}"/>
          </ac:grpSpMkLst>
        </pc:grpChg>
        <pc:grpChg chg="del">
          <ac:chgData name="Koylu, Caglar" userId="da191de8-b80d-479b-a35a-83e67272ce76" providerId="ADAL" clId="{B2F8CCB0-5529-4F58-85FA-BAD083D2D890}" dt="2022-02-23T13:21:55.267" v="459" actId="478"/>
          <ac:grpSpMkLst>
            <pc:docMk/>
            <pc:sldMk cId="1916152089" sldId="257"/>
            <ac:grpSpMk id="15" creationId="{9180F4D1-B9B9-4407-A2F7-3F3726B7DC19}"/>
          </ac:grpSpMkLst>
        </pc:grpChg>
        <pc:graphicFrameChg chg="add del mod">
          <ac:chgData name="Koylu, Caglar" userId="da191de8-b80d-479b-a35a-83e67272ce76" providerId="ADAL" clId="{B2F8CCB0-5529-4F58-85FA-BAD083D2D890}" dt="2022-02-23T13:36:53.533" v="639" actId="478"/>
          <ac:graphicFrameMkLst>
            <pc:docMk/>
            <pc:sldMk cId="1916152089" sldId="257"/>
            <ac:graphicFrameMk id="22" creationId="{2738A592-C396-458E-A133-50D769F15DBF}"/>
          </ac:graphicFrameMkLst>
        </pc:graphicFrameChg>
        <pc:picChg chg="add del mod">
          <ac:chgData name="Koylu, Caglar" userId="da191de8-b80d-479b-a35a-83e67272ce76" providerId="ADAL" clId="{B2F8CCB0-5529-4F58-85FA-BAD083D2D890}" dt="2022-02-23T13:22:38.012" v="465" actId="478"/>
          <ac:picMkLst>
            <pc:docMk/>
            <pc:sldMk cId="1916152089" sldId="257"/>
            <ac:picMk id="3" creationId="{A8A5EEC2-2A4D-48F2-A08F-9EDF528EF4AB}"/>
          </ac:picMkLst>
        </pc:picChg>
        <pc:picChg chg="del">
          <ac:chgData name="Koylu, Caglar" userId="da191de8-b80d-479b-a35a-83e67272ce76" providerId="ADAL" clId="{B2F8CCB0-5529-4F58-85FA-BAD083D2D890}" dt="2022-02-23T13:38:51.223" v="662" actId="478"/>
          <ac:picMkLst>
            <pc:docMk/>
            <pc:sldMk cId="1916152089" sldId="257"/>
            <ac:picMk id="12" creationId="{02AE76D2-6BCC-4813-953A-CB9A60B1B0B4}"/>
          </ac:picMkLst>
        </pc:picChg>
        <pc:picChg chg="add del mod">
          <ac:chgData name="Koylu, Caglar" userId="da191de8-b80d-479b-a35a-83e67272ce76" providerId="ADAL" clId="{B2F8CCB0-5529-4F58-85FA-BAD083D2D890}" dt="2022-02-23T13:27:15.242" v="492" actId="21"/>
          <ac:picMkLst>
            <pc:docMk/>
            <pc:sldMk cId="1916152089" sldId="257"/>
            <ac:picMk id="20" creationId="{2ABD20A7-0CC4-4B13-805E-EDB2AC326780}"/>
          </ac:picMkLst>
        </pc:picChg>
        <pc:picChg chg="add mod">
          <ac:chgData name="Koylu, Caglar" userId="da191de8-b80d-479b-a35a-83e67272ce76" providerId="ADAL" clId="{B2F8CCB0-5529-4F58-85FA-BAD083D2D890}" dt="2022-02-23T13:36:23.130" v="637"/>
          <ac:picMkLst>
            <pc:docMk/>
            <pc:sldMk cId="1916152089" sldId="257"/>
            <ac:picMk id="23" creationId="{424D4D1C-DBE5-40D8-8143-072D53056190}"/>
          </ac:picMkLst>
        </pc:picChg>
      </pc:sldChg>
      <pc:sldChg chg="addSp delSp modSp del mod">
        <pc:chgData name="Koylu, Caglar" userId="da191de8-b80d-479b-a35a-83e67272ce76" providerId="ADAL" clId="{B2F8CCB0-5529-4F58-85FA-BAD083D2D890}" dt="2022-02-23T14:10:48.439" v="1142" actId="47"/>
        <pc:sldMkLst>
          <pc:docMk/>
          <pc:sldMk cId="3415018379" sldId="258"/>
        </pc:sldMkLst>
        <pc:spChg chg="del mod">
          <ac:chgData name="Koylu, Caglar" userId="da191de8-b80d-479b-a35a-83e67272ce76" providerId="ADAL" clId="{B2F8CCB0-5529-4F58-85FA-BAD083D2D890}" dt="2022-02-23T13:32:09.541" v="539" actId="478"/>
          <ac:spMkLst>
            <pc:docMk/>
            <pc:sldMk cId="3415018379" sldId="258"/>
            <ac:spMk id="3" creationId="{4C38288B-E97F-4BDF-BF1C-87BC9DA81BEC}"/>
          </ac:spMkLst>
        </pc:spChg>
        <pc:spChg chg="del mod">
          <ac:chgData name="Koylu, Caglar" userId="da191de8-b80d-479b-a35a-83e67272ce76" providerId="ADAL" clId="{B2F8CCB0-5529-4F58-85FA-BAD083D2D890}" dt="2022-02-23T13:13:13.475" v="132" actId="478"/>
          <ac:spMkLst>
            <pc:docMk/>
            <pc:sldMk cId="3415018379" sldId="258"/>
            <ac:spMk id="11" creationId="{C769E99F-BBFA-42BE-B2E6-E02E34379F4B}"/>
          </ac:spMkLst>
        </pc:spChg>
        <pc:spChg chg="add del mod">
          <ac:chgData name="Koylu, Caglar" userId="da191de8-b80d-479b-a35a-83e67272ce76" providerId="ADAL" clId="{B2F8CCB0-5529-4F58-85FA-BAD083D2D890}" dt="2022-02-23T13:17:32.291" v="352" actId="478"/>
          <ac:spMkLst>
            <pc:docMk/>
            <pc:sldMk cId="3415018379" sldId="258"/>
            <ac:spMk id="15" creationId="{EC6BA522-54C1-4173-A99C-BDEC5FF48D60}"/>
          </ac:spMkLst>
        </pc:spChg>
        <pc:spChg chg="add del mod">
          <ac:chgData name="Koylu, Caglar" userId="da191de8-b80d-479b-a35a-83e67272ce76" providerId="ADAL" clId="{B2F8CCB0-5529-4F58-85FA-BAD083D2D890}" dt="2022-02-23T13:17:32.291" v="352" actId="478"/>
          <ac:spMkLst>
            <pc:docMk/>
            <pc:sldMk cId="3415018379" sldId="258"/>
            <ac:spMk id="17" creationId="{0A104AFE-CD2C-4177-975B-4B2FF0A42ACE}"/>
          </ac:spMkLst>
        </pc:spChg>
        <pc:spChg chg="add del mod">
          <ac:chgData name="Koylu, Caglar" userId="da191de8-b80d-479b-a35a-83e67272ce76" providerId="ADAL" clId="{B2F8CCB0-5529-4F58-85FA-BAD083D2D890}" dt="2022-02-23T13:17:32.291" v="352" actId="478"/>
          <ac:spMkLst>
            <pc:docMk/>
            <pc:sldMk cId="3415018379" sldId="258"/>
            <ac:spMk id="18" creationId="{3E2F09D3-E3DD-4E33-ADBD-E7AE1FE52219}"/>
          </ac:spMkLst>
        </pc:spChg>
        <pc:spChg chg="add del mod">
          <ac:chgData name="Koylu, Caglar" userId="da191de8-b80d-479b-a35a-83e67272ce76" providerId="ADAL" clId="{B2F8CCB0-5529-4F58-85FA-BAD083D2D890}" dt="2022-02-23T13:17:32.291" v="352" actId="478"/>
          <ac:spMkLst>
            <pc:docMk/>
            <pc:sldMk cId="3415018379" sldId="258"/>
            <ac:spMk id="19" creationId="{25666FB8-84EE-441B-8D49-3FA09D7E33F4}"/>
          </ac:spMkLst>
        </pc:spChg>
        <pc:spChg chg="add del mod">
          <ac:chgData name="Koylu, Caglar" userId="da191de8-b80d-479b-a35a-83e67272ce76" providerId="ADAL" clId="{B2F8CCB0-5529-4F58-85FA-BAD083D2D890}" dt="2022-02-23T13:13:49.882" v="212" actId="478"/>
          <ac:spMkLst>
            <pc:docMk/>
            <pc:sldMk cId="3415018379" sldId="258"/>
            <ac:spMk id="20" creationId="{261FBCE5-C336-4856-B926-9DBE6E9D707C}"/>
          </ac:spMkLst>
        </pc:spChg>
        <pc:spChg chg="add del mod">
          <ac:chgData name="Koylu, Caglar" userId="da191de8-b80d-479b-a35a-83e67272ce76" providerId="ADAL" clId="{B2F8CCB0-5529-4F58-85FA-BAD083D2D890}" dt="2022-02-23T13:17:32.291" v="352" actId="478"/>
          <ac:spMkLst>
            <pc:docMk/>
            <pc:sldMk cId="3415018379" sldId="258"/>
            <ac:spMk id="23" creationId="{6D2AA92F-E853-42C9-A141-6C6ACB1A8949}"/>
          </ac:spMkLst>
        </pc:spChg>
        <pc:spChg chg="del">
          <ac:chgData name="Koylu, Caglar" userId="da191de8-b80d-479b-a35a-83e67272ce76" providerId="ADAL" clId="{B2F8CCB0-5529-4F58-85FA-BAD083D2D890}" dt="2022-02-23T13:32:18.709" v="541" actId="478"/>
          <ac:spMkLst>
            <pc:docMk/>
            <pc:sldMk cId="3415018379" sldId="258"/>
            <ac:spMk id="31" creationId="{9117F654-F7C7-4D91-96F2-64FDFAB1254B}"/>
          </ac:spMkLst>
        </pc:spChg>
        <pc:spChg chg="del">
          <ac:chgData name="Koylu, Caglar" userId="da191de8-b80d-479b-a35a-83e67272ce76" providerId="ADAL" clId="{B2F8CCB0-5529-4F58-85FA-BAD083D2D890}" dt="2022-02-23T13:32:22.428" v="542" actId="478"/>
          <ac:spMkLst>
            <pc:docMk/>
            <pc:sldMk cId="3415018379" sldId="258"/>
            <ac:spMk id="32" creationId="{538209F7-E861-4886-BB65-87C43CB34033}"/>
          </ac:spMkLst>
        </pc:spChg>
        <pc:grpChg chg="del">
          <ac:chgData name="Koylu, Caglar" userId="da191de8-b80d-479b-a35a-83e67272ce76" providerId="ADAL" clId="{B2F8CCB0-5529-4F58-85FA-BAD083D2D890}" dt="2022-02-23T13:32:04.861" v="538" actId="478"/>
          <ac:grpSpMkLst>
            <pc:docMk/>
            <pc:sldMk cId="3415018379" sldId="258"/>
            <ac:grpSpMk id="4" creationId="{ECA6CFFD-B205-4E60-B6D6-0E8152724D69}"/>
          </ac:grpSpMkLst>
        </pc:grpChg>
        <pc:picChg chg="del">
          <ac:chgData name="Koylu, Caglar" userId="da191de8-b80d-479b-a35a-83e67272ce76" providerId="ADAL" clId="{B2F8CCB0-5529-4F58-85FA-BAD083D2D890}" dt="2022-02-23T13:12:51.948" v="128" actId="478"/>
          <ac:picMkLst>
            <pc:docMk/>
            <pc:sldMk cId="3415018379" sldId="258"/>
            <ac:picMk id="7" creationId="{C9BB693C-440F-49AA-9728-366611DA5400}"/>
          </ac:picMkLst>
        </pc:picChg>
        <pc:picChg chg="del">
          <ac:chgData name="Koylu, Caglar" userId="da191de8-b80d-479b-a35a-83e67272ce76" providerId="ADAL" clId="{B2F8CCB0-5529-4F58-85FA-BAD083D2D890}" dt="2022-02-23T13:12:51.473" v="127" actId="478"/>
          <ac:picMkLst>
            <pc:docMk/>
            <pc:sldMk cId="3415018379" sldId="258"/>
            <ac:picMk id="9" creationId="{1D8157B0-C3F0-4CE5-970A-8F7007612F79}"/>
          </ac:picMkLst>
        </pc:picChg>
        <pc:picChg chg="del">
          <ac:chgData name="Koylu, Caglar" userId="da191de8-b80d-479b-a35a-83e67272ce76" providerId="ADAL" clId="{B2F8CCB0-5529-4F58-85FA-BAD083D2D890}" dt="2022-02-23T13:12:50.290" v="126" actId="478"/>
          <ac:picMkLst>
            <pc:docMk/>
            <pc:sldMk cId="3415018379" sldId="258"/>
            <ac:picMk id="12" creationId="{31CB01A0-289F-4D51-896A-B094E99DAB3A}"/>
          </ac:picMkLst>
        </pc:picChg>
        <pc:picChg chg="del">
          <ac:chgData name="Koylu, Caglar" userId="da191de8-b80d-479b-a35a-83e67272ce76" providerId="ADAL" clId="{B2F8CCB0-5529-4F58-85FA-BAD083D2D890}" dt="2022-02-23T13:32:14.692" v="540" actId="478"/>
          <ac:picMkLst>
            <pc:docMk/>
            <pc:sldMk cId="3415018379" sldId="258"/>
            <ac:picMk id="13" creationId="{1146E647-221F-4B9C-BE8C-6C7235CA0D28}"/>
          </ac:picMkLst>
        </pc:picChg>
        <pc:picChg chg="add del mod">
          <ac:chgData name="Koylu, Caglar" userId="da191de8-b80d-479b-a35a-83e67272ce76" providerId="ADAL" clId="{B2F8CCB0-5529-4F58-85FA-BAD083D2D890}" dt="2022-02-23T13:17:32.291" v="352" actId="478"/>
          <ac:picMkLst>
            <pc:docMk/>
            <pc:sldMk cId="3415018379" sldId="258"/>
            <ac:picMk id="14" creationId="{94655355-71B3-41D8-A4DB-457BABA00DBA}"/>
          </ac:picMkLst>
        </pc:picChg>
        <pc:picChg chg="add del mod">
          <ac:chgData name="Koylu, Caglar" userId="da191de8-b80d-479b-a35a-83e67272ce76" providerId="ADAL" clId="{B2F8CCB0-5529-4F58-85FA-BAD083D2D890}" dt="2022-02-23T13:17:32.291" v="352" actId="478"/>
          <ac:picMkLst>
            <pc:docMk/>
            <pc:sldMk cId="3415018379" sldId="258"/>
            <ac:picMk id="16" creationId="{9F52C4F6-2AD7-4301-B0A9-45308ADD26B8}"/>
          </ac:picMkLst>
        </pc:picChg>
        <pc:picChg chg="add del mod">
          <ac:chgData name="Koylu, Caglar" userId="da191de8-b80d-479b-a35a-83e67272ce76" providerId="ADAL" clId="{B2F8CCB0-5529-4F58-85FA-BAD083D2D890}" dt="2022-02-23T13:13:49.882" v="212" actId="478"/>
          <ac:picMkLst>
            <pc:docMk/>
            <pc:sldMk cId="3415018379" sldId="258"/>
            <ac:picMk id="21" creationId="{B55CF803-4DC3-4FCB-B4A8-8D4695F5730D}"/>
          </ac:picMkLst>
        </pc:picChg>
        <pc:picChg chg="add del mod">
          <ac:chgData name="Koylu, Caglar" userId="da191de8-b80d-479b-a35a-83e67272ce76" providerId="ADAL" clId="{B2F8CCB0-5529-4F58-85FA-BAD083D2D890}" dt="2022-02-23T13:17:32.291" v="352" actId="478"/>
          <ac:picMkLst>
            <pc:docMk/>
            <pc:sldMk cId="3415018379" sldId="258"/>
            <ac:picMk id="22" creationId="{01DAAD01-C248-48A8-8D31-FAC6B3EEC7C6}"/>
          </ac:picMkLst>
        </pc:picChg>
        <pc:picChg chg="add del mod">
          <ac:chgData name="Koylu, Caglar" userId="da191de8-b80d-479b-a35a-83e67272ce76" providerId="ADAL" clId="{B2F8CCB0-5529-4F58-85FA-BAD083D2D890}" dt="2022-02-23T13:17:32.291" v="352" actId="478"/>
          <ac:picMkLst>
            <pc:docMk/>
            <pc:sldMk cId="3415018379" sldId="258"/>
            <ac:picMk id="24" creationId="{251518CB-DAC8-461B-9BA6-FC032266C324}"/>
          </ac:picMkLst>
        </pc:picChg>
        <pc:picChg chg="add del mod">
          <ac:chgData name="Koylu, Caglar" userId="da191de8-b80d-479b-a35a-83e67272ce76" providerId="ADAL" clId="{B2F8CCB0-5529-4F58-85FA-BAD083D2D890}" dt="2022-02-23T13:17:32.291" v="352" actId="478"/>
          <ac:picMkLst>
            <pc:docMk/>
            <pc:sldMk cId="3415018379" sldId="258"/>
            <ac:picMk id="25" creationId="{5DB32A9D-9EC2-4EFE-ABE4-CE3617B0F37B}"/>
          </ac:picMkLst>
        </pc:picChg>
        <pc:picChg chg="add mod">
          <ac:chgData name="Koylu, Caglar" userId="da191de8-b80d-479b-a35a-83e67272ce76" providerId="ADAL" clId="{B2F8CCB0-5529-4F58-85FA-BAD083D2D890}" dt="2022-02-23T13:18:43.811" v="444" actId="1076"/>
          <ac:picMkLst>
            <pc:docMk/>
            <pc:sldMk cId="3415018379" sldId="258"/>
            <ac:picMk id="26" creationId="{85F87700-860F-4F85-83E0-F0F11710A700}"/>
          </ac:picMkLst>
        </pc:picChg>
      </pc:sldChg>
      <pc:sldChg chg="addSp delSp modSp del mod">
        <pc:chgData name="Koylu, Caglar" userId="da191de8-b80d-479b-a35a-83e67272ce76" providerId="ADAL" clId="{B2F8CCB0-5529-4F58-85FA-BAD083D2D890}" dt="2022-02-25T15:14:32.220" v="2442" actId="47"/>
        <pc:sldMkLst>
          <pc:docMk/>
          <pc:sldMk cId="1520909401" sldId="271"/>
        </pc:sldMkLst>
        <pc:spChg chg="del mod">
          <ac:chgData name="Koylu, Caglar" userId="da191de8-b80d-479b-a35a-83e67272ce76" providerId="ADAL" clId="{B2F8CCB0-5529-4F58-85FA-BAD083D2D890}" dt="2022-02-23T13:33:45.559" v="611" actId="21"/>
          <ac:spMkLst>
            <pc:docMk/>
            <pc:sldMk cId="1520909401" sldId="271"/>
            <ac:spMk id="13" creationId="{D8DC1D5A-0774-4BF3-9845-AF10DB7E27D5}"/>
          </ac:spMkLst>
        </pc:spChg>
        <pc:spChg chg="mod">
          <ac:chgData name="Koylu, Caglar" userId="da191de8-b80d-479b-a35a-83e67272ce76" providerId="ADAL" clId="{B2F8CCB0-5529-4F58-85FA-BAD083D2D890}" dt="2022-02-23T14:13:57.834" v="1149" actId="2711"/>
          <ac:spMkLst>
            <pc:docMk/>
            <pc:sldMk cId="1520909401" sldId="271"/>
            <ac:spMk id="18" creationId="{35CBBEFE-4339-4EAF-8D79-12A7A0419453}"/>
          </ac:spMkLst>
        </pc:spChg>
        <pc:spChg chg="add mod">
          <ac:chgData name="Koylu, Caglar" userId="da191de8-b80d-479b-a35a-83e67272ce76" providerId="ADAL" clId="{B2F8CCB0-5529-4F58-85FA-BAD083D2D890}" dt="2022-02-23T13:34:05.477" v="618" actId="1076"/>
          <ac:spMkLst>
            <pc:docMk/>
            <pc:sldMk cId="1520909401" sldId="271"/>
            <ac:spMk id="19" creationId="{10B0410B-41E7-42AE-91C4-9EA1A4E5EAC5}"/>
          </ac:spMkLst>
        </pc:spChg>
        <pc:spChg chg="mod">
          <ac:chgData name="Koylu, Caglar" userId="da191de8-b80d-479b-a35a-83e67272ce76" providerId="ADAL" clId="{B2F8CCB0-5529-4F58-85FA-BAD083D2D890}" dt="2022-02-23T13:33:13.447" v="576" actId="20577"/>
          <ac:spMkLst>
            <pc:docMk/>
            <pc:sldMk cId="1520909401" sldId="271"/>
            <ac:spMk id="20" creationId="{43728E55-FA07-4DE0-B777-D7D83ED3623D}"/>
          </ac:spMkLst>
        </pc:spChg>
        <pc:spChg chg="mod">
          <ac:chgData name="Koylu, Caglar" userId="da191de8-b80d-479b-a35a-83e67272ce76" providerId="ADAL" clId="{B2F8CCB0-5529-4F58-85FA-BAD083D2D890}" dt="2022-02-23T13:33:17.534" v="587" actId="20577"/>
          <ac:spMkLst>
            <pc:docMk/>
            <pc:sldMk cId="1520909401" sldId="271"/>
            <ac:spMk id="21" creationId="{5950D6B7-7C20-4C7D-B1CD-F17E5A6F1E84}"/>
          </ac:spMkLst>
        </pc:spChg>
        <pc:grpChg chg="mod">
          <ac:chgData name="Koylu, Caglar" userId="da191de8-b80d-479b-a35a-83e67272ce76" providerId="ADAL" clId="{B2F8CCB0-5529-4F58-85FA-BAD083D2D890}" dt="2022-02-23T13:34:08.998" v="619" actId="1076"/>
          <ac:grpSpMkLst>
            <pc:docMk/>
            <pc:sldMk cId="1520909401" sldId="271"/>
            <ac:grpSpMk id="9" creationId="{56293FA5-A47A-496E-B8B9-22C2EA649E99}"/>
          </ac:grpSpMkLst>
        </pc:grpChg>
        <pc:grpChg chg="del">
          <ac:chgData name="Koylu, Caglar" userId="da191de8-b80d-479b-a35a-83e67272ce76" providerId="ADAL" clId="{B2F8CCB0-5529-4F58-85FA-BAD083D2D890}" dt="2022-02-23T13:39:35.694" v="672" actId="478"/>
          <ac:grpSpMkLst>
            <pc:docMk/>
            <pc:sldMk cId="1520909401" sldId="271"/>
            <ac:grpSpMk id="15" creationId="{9180F4D1-B9B9-4407-A2F7-3F3726B7DC19}"/>
          </ac:grpSpMkLst>
        </pc:grpChg>
        <pc:picChg chg="del">
          <ac:chgData name="Koylu, Caglar" userId="da191de8-b80d-479b-a35a-83e67272ce76" providerId="ADAL" clId="{B2F8CCB0-5529-4F58-85FA-BAD083D2D890}" dt="2022-02-23T13:39:33.551" v="671" actId="478"/>
          <ac:picMkLst>
            <pc:docMk/>
            <pc:sldMk cId="1520909401" sldId="271"/>
            <ac:picMk id="12" creationId="{02AE76D2-6BCC-4813-953A-CB9A60B1B0B4}"/>
          </ac:picMkLst>
        </pc:picChg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4155569475" sldId="273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1543587705" sldId="275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3720884285" sldId="276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3917660304" sldId="277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1453240181" sldId="278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474639980" sldId="279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1253908137" sldId="280"/>
        </pc:sldMkLst>
      </pc:sldChg>
      <pc:sldChg chg="delSp del mod">
        <pc:chgData name="Koylu, Caglar" userId="da191de8-b80d-479b-a35a-83e67272ce76" providerId="ADAL" clId="{B2F8CCB0-5529-4F58-85FA-BAD083D2D890}" dt="2022-02-23T14:13:50.616" v="1148" actId="47"/>
        <pc:sldMkLst>
          <pc:docMk/>
          <pc:sldMk cId="538130130" sldId="281"/>
        </pc:sldMkLst>
        <pc:spChg chg="del">
          <ac:chgData name="Koylu, Caglar" userId="da191de8-b80d-479b-a35a-83e67272ce76" providerId="ADAL" clId="{B2F8CCB0-5529-4F58-85FA-BAD083D2D890}" dt="2022-02-23T13:32:51.357" v="550" actId="478"/>
          <ac:spMkLst>
            <pc:docMk/>
            <pc:sldMk cId="538130130" sldId="281"/>
            <ac:spMk id="16" creationId="{11A31E4E-A7A2-4610-B9DD-23E1D1EB4157}"/>
          </ac:spMkLst>
        </pc:spChg>
        <pc:spChg chg="del">
          <ac:chgData name="Koylu, Caglar" userId="da191de8-b80d-479b-a35a-83e67272ce76" providerId="ADAL" clId="{B2F8CCB0-5529-4F58-85FA-BAD083D2D890}" dt="2022-02-23T13:32:49.870" v="549" actId="478"/>
          <ac:spMkLst>
            <pc:docMk/>
            <pc:sldMk cId="538130130" sldId="281"/>
            <ac:spMk id="32" creationId="{538209F7-E861-4886-BB65-87C43CB34033}"/>
          </ac:spMkLst>
        </pc:spChg>
        <pc:grpChg chg="del">
          <ac:chgData name="Koylu, Caglar" userId="da191de8-b80d-479b-a35a-83e67272ce76" providerId="ADAL" clId="{B2F8CCB0-5529-4F58-85FA-BAD083D2D890}" dt="2022-02-23T13:32:44.232" v="547" actId="478"/>
          <ac:grpSpMkLst>
            <pc:docMk/>
            <pc:sldMk cId="538130130" sldId="281"/>
            <ac:grpSpMk id="4" creationId="{ECA6CFFD-B205-4E60-B6D6-0E8152724D69}"/>
          </ac:grpSpMkLst>
        </pc:grpChg>
        <pc:picChg chg="del">
          <ac:chgData name="Koylu, Caglar" userId="da191de8-b80d-479b-a35a-83e67272ce76" providerId="ADAL" clId="{B2F8CCB0-5529-4F58-85FA-BAD083D2D890}" dt="2022-02-23T13:32:46.287" v="548" actId="478"/>
          <ac:picMkLst>
            <pc:docMk/>
            <pc:sldMk cId="538130130" sldId="281"/>
            <ac:picMk id="13" creationId="{1146E647-221F-4B9C-BE8C-6C7235CA0D28}"/>
          </ac:picMkLst>
        </pc:picChg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1118221814" sldId="283"/>
        </pc:sldMkLst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1326584253" sldId="284"/>
        </pc:sldMkLst>
      </pc:sldChg>
      <pc:sldChg chg="delSp modSp del mod ord">
        <pc:chgData name="Koylu, Caglar" userId="da191de8-b80d-479b-a35a-83e67272ce76" providerId="ADAL" clId="{B2F8CCB0-5529-4F58-85FA-BAD083D2D890}" dt="2022-02-23T13:50:11.061" v="829" actId="47"/>
        <pc:sldMkLst>
          <pc:docMk/>
          <pc:sldMk cId="2389031323" sldId="285"/>
        </pc:sldMkLst>
        <pc:spChg chg="del">
          <ac:chgData name="Koylu, Caglar" userId="da191de8-b80d-479b-a35a-83e67272ce76" providerId="ADAL" clId="{B2F8CCB0-5529-4F58-85FA-BAD083D2D890}" dt="2022-02-23T13:46:03.656" v="784" actId="478"/>
          <ac:spMkLst>
            <pc:docMk/>
            <pc:sldMk cId="2389031323" sldId="285"/>
            <ac:spMk id="3" creationId="{4C38288B-E97F-4BDF-BF1C-87BC9DA81BEC}"/>
          </ac:spMkLst>
        </pc:spChg>
        <pc:spChg chg="del mod">
          <ac:chgData name="Koylu, Caglar" userId="da191de8-b80d-479b-a35a-83e67272ce76" providerId="ADAL" clId="{B2F8CCB0-5529-4F58-85FA-BAD083D2D890}" dt="2022-02-23T13:39:09.255" v="665" actId="478"/>
          <ac:spMkLst>
            <pc:docMk/>
            <pc:sldMk cId="2389031323" sldId="285"/>
            <ac:spMk id="31" creationId="{9117F654-F7C7-4D91-96F2-64FDFAB1254B}"/>
          </ac:spMkLst>
        </pc:spChg>
        <pc:spChg chg="del">
          <ac:chgData name="Koylu, Caglar" userId="da191de8-b80d-479b-a35a-83e67272ce76" providerId="ADAL" clId="{B2F8CCB0-5529-4F58-85FA-BAD083D2D890}" dt="2022-02-23T13:45:16.391" v="769" actId="478"/>
          <ac:spMkLst>
            <pc:docMk/>
            <pc:sldMk cId="2389031323" sldId="285"/>
            <ac:spMk id="32" creationId="{538209F7-E861-4886-BB65-87C43CB34033}"/>
          </ac:spMkLst>
        </pc:spChg>
        <pc:grpChg chg="del">
          <ac:chgData name="Koylu, Caglar" userId="da191de8-b80d-479b-a35a-83e67272ce76" providerId="ADAL" clId="{B2F8CCB0-5529-4F58-85FA-BAD083D2D890}" dt="2022-02-23T13:45:59.585" v="783" actId="478"/>
          <ac:grpSpMkLst>
            <pc:docMk/>
            <pc:sldMk cId="2389031323" sldId="285"/>
            <ac:grpSpMk id="4" creationId="{ECA6CFFD-B205-4E60-B6D6-0E8152724D69}"/>
          </ac:grpSpMkLst>
        </pc:grpChg>
        <pc:picChg chg="del">
          <ac:chgData name="Koylu, Caglar" userId="da191de8-b80d-479b-a35a-83e67272ce76" providerId="ADAL" clId="{B2F8CCB0-5529-4F58-85FA-BAD083D2D890}" dt="2022-02-23T13:38:48.255" v="661" actId="478"/>
          <ac:picMkLst>
            <pc:docMk/>
            <pc:sldMk cId="2389031323" sldId="285"/>
            <ac:picMk id="13" creationId="{1146E647-221F-4B9C-BE8C-6C7235CA0D28}"/>
          </ac:picMkLst>
        </pc:picChg>
      </pc:sldChg>
      <pc:sldChg chg="del">
        <pc:chgData name="Koylu, Caglar" userId="da191de8-b80d-479b-a35a-83e67272ce76" providerId="ADAL" clId="{B2F8CCB0-5529-4F58-85FA-BAD083D2D890}" dt="2022-02-23T13:32:00.062" v="537" actId="47"/>
        <pc:sldMkLst>
          <pc:docMk/>
          <pc:sldMk cId="4187144978" sldId="286"/>
        </pc:sldMkLst>
      </pc:sldChg>
      <pc:sldChg chg="delSp modSp add del mod">
        <pc:chgData name="Koylu, Caglar" userId="da191de8-b80d-479b-a35a-83e67272ce76" providerId="ADAL" clId="{B2F8CCB0-5529-4F58-85FA-BAD083D2D890}" dt="2022-02-23T14:10:47.711" v="1141" actId="47"/>
        <pc:sldMkLst>
          <pc:docMk/>
          <pc:sldMk cId="5788936" sldId="287"/>
        </pc:sldMkLst>
        <pc:spChg chg="del mod">
          <ac:chgData name="Koylu, Caglar" userId="da191de8-b80d-479b-a35a-83e67272ce76" providerId="ADAL" clId="{B2F8CCB0-5529-4F58-85FA-BAD083D2D890}" dt="2022-02-23T13:48:30.879" v="801" actId="478"/>
          <ac:spMkLst>
            <pc:docMk/>
            <pc:sldMk cId="5788936" sldId="287"/>
            <ac:spMk id="3" creationId="{4C38288B-E97F-4BDF-BF1C-87BC9DA81BEC}"/>
          </ac:spMkLst>
        </pc:spChg>
        <pc:spChg chg="del">
          <ac:chgData name="Koylu, Caglar" userId="da191de8-b80d-479b-a35a-83e67272ce76" providerId="ADAL" clId="{B2F8CCB0-5529-4F58-85FA-BAD083D2D890}" dt="2022-02-23T13:49:05.597" v="818" actId="21"/>
          <ac:spMkLst>
            <pc:docMk/>
            <pc:sldMk cId="5788936" sldId="287"/>
            <ac:spMk id="15" creationId="{EC6BA522-54C1-4173-A99C-BDEC5FF48D60}"/>
          </ac:spMkLst>
        </pc:spChg>
        <pc:spChg chg="del">
          <ac:chgData name="Koylu, Caglar" userId="da191de8-b80d-479b-a35a-83e67272ce76" providerId="ADAL" clId="{B2F8CCB0-5529-4F58-85FA-BAD083D2D890}" dt="2022-02-23T13:49:05.597" v="818" actId="21"/>
          <ac:spMkLst>
            <pc:docMk/>
            <pc:sldMk cId="5788936" sldId="287"/>
            <ac:spMk id="17" creationId="{0A104AFE-CD2C-4177-975B-4B2FF0A42ACE}"/>
          </ac:spMkLst>
        </pc:spChg>
        <pc:spChg chg="del">
          <ac:chgData name="Koylu, Caglar" userId="da191de8-b80d-479b-a35a-83e67272ce76" providerId="ADAL" clId="{B2F8CCB0-5529-4F58-85FA-BAD083D2D890}" dt="2022-02-23T13:49:05.597" v="818" actId="21"/>
          <ac:spMkLst>
            <pc:docMk/>
            <pc:sldMk cId="5788936" sldId="287"/>
            <ac:spMk id="18" creationId="{3E2F09D3-E3DD-4E33-ADBD-E7AE1FE52219}"/>
          </ac:spMkLst>
        </pc:spChg>
        <pc:spChg chg="del">
          <ac:chgData name="Koylu, Caglar" userId="da191de8-b80d-479b-a35a-83e67272ce76" providerId="ADAL" clId="{B2F8CCB0-5529-4F58-85FA-BAD083D2D890}" dt="2022-02-23T13:49:05.597" v="818" actId="21"/>
          <ac:spMkLst>
            <pc:docMk/>
            <pc:sldMk cId="5788936" sldId="287"/>
            <ac:spMk id="19" creationId="{25666FB8-84EE-441B-8D49-3FA09D7E33F4}"/>
          </ac:spMkLst>
        </pc:spChg>
        <pc:spChg chg="del">
          <ac:chgData name="Koylu, Caglar" userId="da191de8-b80d-479b-a35a-83e67272ce76" providerId="ADAL" clId="{B2F8CCB0-5529-4F58-85FA-BAD083D2D890}" dt="2022-02-23T13:49:05.597" v="818" actId="21"/>
          <ac:spMkLst>
            <pc:docMk/>
            <pc:sldMk cId="5788936" sldId="287"/>
            <ac:spMk id="23" creationId="{6D2AA92F-E853-42C9-A141-6C6ACB1A8949}"/>
          </ac:spMkLst>
        </pc:spChg>
        <pc:spChg chg="del">
          <ac:chgData name="Koylu, Caglar" userId="da191de8-b80d-479b-a35a-83e67272ce76" providerId="ADAL" clId="{B2F8CCB0-5529-4F58-85FA-BAD083D2D890}" dt="2022-02-23T13:32:34.254" v="545" actId="478"/>
          <ac:spMkLst>
            <pc:docMk/>
            <pc:sldMk cId="5788936" sldId="287"/>
            <ac:spMk id="31" creationId="{9117F654-F7C7-4D91-96F2-64FDFAB1254B}"/>
          </ac:spMkLst>
        </pc:spChg>
        <pc:spChg chg="del">
          <ac:chgData name="Koylu, Caglar" userId="da191de8-b80d-479b-a35a-83e67272ce76" providerId="ADAL" clId="{B2F8CCB0-5529-4F58-85FA-BAD083D2D890}" dt="2022-02-23T13:32:32.918" v="544" actId="478"/>
          <ac:spMkLst>
            <pc:docMk/>
            <pc:sldMk cId="5788936" sldId="287"/>
            <ac:spMk id="32" creationId="{538209F7-E861-4886-BB65-87C43CB34033}"/>
          </ac:spMkLst>
        </pc:spChg>
        <pc:grpChg chg="del">
          <ac:chgData name="Koylu, Caglar" userId="da191de8-b80d-479b-a35a-83e67272ce76" providerId="ADAL" clId="{B2F8CCB0-5529-4F58-85FA-BAD083D2D890}" dt="2022-02-23T13:32:36.781" v="546" actId="478"/>
          <ac:grpSpMkLst>
            <pc:docMk/>
            <pc:sldMk cId="5788936" sldId="287"/>
            <ac:grpSpMk id="4" creationId="{ECA6CFFD-B205-4E60-B6D6-0E8152724D69}"/>
          </ac:grpSpMkLst>
        </pc:grpChg>
        <pc:picChg chg="del">
          <ac:chgData name="Koylu, Caglar" userId="da191de8-b80d-479b-a35a-83e67272ce76" providerId="ADAL" clId="{B2F8CCB0-5529-4F58-85FA-BAD083D2D890}" dt="2022-02-23T13:32:29.997" v="543" actId="478"/>
          <ac:picMkLst>
            <pc:docMk/>
            <pc:sldMk cId="5788936" sldId="287"/>
            <ac:picMk id="13" creationId="{1146E647-221F-4B9C-BE8C-6C7235CA0D28}"/>
          </ac:picMkLst>
        </pc:picChg>
        <pc:picChg chg="del">
          <ac:chgData name="Koylu, Caglar" userId="da191de8-b80d-479b-a35a-83e67272ce76" providerId="ADAL" clId="{B2F8CCB0-5529-4F58-85FA-BAD083D2D890}" dt="2022-02-23T13:49:05.597" v="818" actId="21"/>
          <ac:picMkLst>
            <pc:docMk/>
            <pc:sldMk cId="5788936" sldId="287"/>
            <ac:picMk id="14" creationId="{94655355-71B3-41D8-A4DB-457BABA00DBA}"/>
          </ac:picMkLst>
        </pc:picChg>
        <pc:picChg chg="del">
          <ac:chgData name="Koylu, Caglar" userId="da191de8-b80d-479b-a35a-83e67272ce76" providerId="ADAL" clId="{B2F8CCB0-5529-4F58-85FA-BAD083D2D890}" dt="2022-02-23T13:49:05.597" v="818" actId="21"/>
          <ac:picMkLst>
            <pc:docMk/>
            <pc:sldMk cId="5788936" sldId="287"/>
            <ac:picMk id="16" creationId="{9F52C4F6-2AD7-4301-B0A9-45308ADD26B8}"/>
          </ac:picMkLst>
        </pc:picChg>
        <pc:picChg chg="del">
          <ac:chgData name="Koylu, Caglar" userId="da191de8-b80d-479b-a35a-83e67272ce76" providerId="ADAL" clId="{B2F8CCB0-5529-4F58-85FA-BAD083D2D890}" dt="2022-02-23T13:49:05.597" v="818" actId="21"/>
          <ac:picMkLst>
            <pc:docMk/>
            <pc:sldMk cId="5788936" sldId="287"/>
            <ac:picMk id="22" creationId="{01DAAD01-C248-48A8-8D31-FAC6B3EEC7C6}"/>
          </ac:picMkLst>
        </pc:picChg>
        <pc:picChg chg="del">
          <ac:chgData name="Koylu, Caglar" userId="da191de8-b80d-479b-a35a-83e67272ce76" providerId="ADAL" clId="{B2F8CCB0-5529-4F58-85FA-BAD083D2D890}" dt="2022-02-23T13:49:05.597" v="818" actId="21"/>
          <ac:picMkLst>
            <pc:docMk/>
            <pc:sldMk cId="5788936" sldId="287"/>
            <ac:picMk id="24" creationId="{251518CB-DAC8-461B-9BA6-FC032266C324}"/>
          </ac:picMkLst>
        </pc:picChg>
        <pc:picChg chg="del">
          <ac:chgData name="Koylu, Caglar" userId="da191de8-b80d-479b-a35a-83e67272ce76" providerId="ADAL" clId="{B2F8CCB0-5529-4F58-85FA-BAD083D2D890}" dt="2022-02-23T13:49:05.597" v="818" actId="21"/>
          <ac:picMkLst>
            <pc:docMk/>
            <pc:sldMk cId="5788936" sldId="287"/>
            <ac:picMk id="25" creationId="{5DB32A9D-9EC2-4EFE-ABE4-CE3617B0F37B}"/>
          </ac:picMkLst>
        </pc:picChg>
      </pc:sldChg>
      <pc:sldChg chg="modSp new del mod">
        <pc:chgData name="Koylu, Caglar" userId="da191de8-b80d-479b-a35a-83e67272ce76" providerId="ADAL" clId="{B2F8CCB0-5529-4F58-85FA-BAD083D2D890}" dt="2022-02-23T13:14:21.965" v="292" actId="47"/>
        <pc:sldMkLst>
          <pc:docMk/>
          <pc:sldMk cId="3199492943" sldId="287"/>
        </pc:sldMkLst>
        <pc:spChg chg="mod">
          <ac:chgData name="Koylu, Caglar" userId="da191de8-b80d-479b-a35a-83e67272ce76" providerId="ADAL" clId="{B2F8CCB0-5529-4F58-85FA-BAD083D2D890}" dt="2022-02-23T13:14:10.458" v="289" actId="20577"/>
          <ac:spMkLst>
            <pc:docMk/>
            <pc:sldMk cId="3199492943" sldId="287"/>
            <ac:spMk id="2" creationId="{042E3CB7-CB87-4340-83A2-079B745B6463}"/>
          </ac:spMkLst>
        </pc:spChg>
      </pc:sldChg>
      <pc:sldChg chg="new del">
        <pc:chgData name="Koylu, Caglar" userId="da191de8-b80d-479b-a35a-83e67272ce76" providerId="ADAL" clId="{B2F8CCB0-5529-4F58-85FA-BAD083D2D890}" dt="2022-02-23T13:18:58.421" v="447" actId="47"/>
        <pc:sldMkLst>
          <pc:docMk/>
          <pc:sldMk cId="4026678176" sldId="288"/>
        </pc:sldMkLst>
      </pc:sldChg>
      <pc:sldChg chg="addSp delSp modSp add del mod ord delAnim modAnim">
        <pc:chgData name="Koylu, Caglar" userId="da191de8-b80d-479b-a35a-83e67272ce76" providerId="ADAL" clId="{B2F8CCB0-5529-4F58-85FA-BAD083D2D890}" dt="2022-02-23T14:10:21.952" v="1140" actId="47"/>
        <pc:sldMkLst>
          <pc:docMk/>
          <pc:sldMk cId="1486484056" sldId="289"/>
        </pc:sldMkLst>
        <pc:spChg chg="del">
          <ac:chgData name="Koylu, Caglar" userId="da191de8-b80d-479b-a35a-83e67272ce76" providerId="ADAL" clId="{B2F8CCB0-5529-4F58-85FA-BAD083D2D890}" dt="2022-02-23T14:07:41.002" v="1075" actId="478"/>
          <ac:spMkLst>
            <pc:docMk/>
            <pc:sldMk cId="1486484056" sldId="289"/>
            <ac:spMk id="3" creationId="{4C38288B-E97F-4BDF-BF1C-87BC9DA81BEC}"/>
          </ac:spMkLst>
        </pc:spChg>
        <pc:spChg chg="del mod">
          <ac:chgData name="Koylu, Caglar" userId="da191de8-b80d-479b-a35a-83e67272ce76" providerId="ADAL" clId="{B2F8CCB0-5529-4F58-85FA-BAD083D2D890}" dt="2022-02-23T13:39:20.327" v="669" actId="478"/>
          <ac:spMkLst>
            <pc:docMk/>
            <pc:sldMk cId="1486484056" sldId="289"/>
            <ac:spMk id="31" creationId="{9117F654-F7C7-4D91-96F2-64FDFAB1254B}"/>
          </ac:spMkLst>
        </pc:spChg>
        <pc:spChg chg="del">
          <ac:chgData name="Koylu, Caglar" userId="da191de8-b80d-479b-a35a-83e67272ce76" providerId="ADAL" clId="{B2F8CCB0-5529-4F58-85FA-BAD083D2D890}" dt="2022-02-23T13:39:21.686" v="670" actId="478"/>
          <ac:spMkLst>
            <pc:docMk/>
            <pc:sldMk cId="1486484056" sldId="289"/>
            <ac:spMk id="32" creationId="{538209F7-E861-4886-BB65-87C43CB34033}"/>
          </ac:spMkLst>
        </pc:spChg>
        <pc:grpChg chg="del">
          <ac:chgData name="Koylu, Caglar" userId="da191de8-b80d-479b-a35a-83e67272ce76" providerId="ADAL" clId="{B2F8CCB0-5529-4F58-85FA-BAD083D2D890}" dt="2022-02-23T13:39:16.270" v="666" actId="478"/>
          <ac:grpSpMkLst>
            <pc:docMk/>
            <pc:sldMk cId="1486484056" sldId="289"/>
            <ac:grpSpMk id="4" creationId="{ECA6CFFD-B205-4E60-B6D6-0E8152724D69}"/>
          </ac:grpSpMkLst>
        </pc:grpChg>
        <pc:picChg chg="add del mod">
          <ac:chgData name="Koylu, Caglar" userId="da191de8-b80d-479b-a35a-83e67272ce76" providerId="ADAL" clId="{B2F8CCB0-5529-4F58-85FA-BAD083D2D890}" dt="2022-02-23T14:10:17.538" v="1138" actId="21"/>
          <ac:picMkLst>
            <pc:docMk/>
            <pc:sldMk cId="1486484056" sldId="289"/>
            <ac:picMk id="10" creationId="{091EB2C1-313C-4BE3-94C5-7AAB29F2FA7B}"/>
          </ac:picMkLst>
        </pc:picChg>
        <pc:picChg chg="del">
          <ac:chgData name="Koylu, Caglar" userId="da191de8-b80d-479b-a35a-83e67272ce76" providerId="ADAL" clId="{B2F8CCB0-5529-4F58-85FA-BAD083D2D890}" dt="2022-02-23T13:39:18.838" v="668" actId="478"/>
          <ac:picMkLst>
            <pc:docMk/>
            <pc:sldMk cId="1486484056" sldId="289"/>
            <ac:picMk id="13" creationId="{1146E647-221F-4B9C-BE8C-6C7235CA0D28}"/>
          </ac:picMkLst>
        </pc:picChg>
        <pc:picChg chg="del">
          <ac:chgData name="Koylu, Caglar" userId="da191de8-b80d-479b-a35a-83e67272ce76" providerId="ADAL" clId="{B2F8CCB0-5529-4F58-85FA-BAD083D2D890}" dt="2022-02-23T13:19:01.395" v="448" actId="478"/>
          <ac:picMkLst>
            <pc:docMk/>
            <pc:sldMk cId="1486484056" sldId="289"/>
            <ac:picMk id="26" creationId="{85F87700-860F-4F85-83E0-F0F11710A700}"/>
          </ac:picMkLst>
        </pc:picChg>
      </pc:sldChg>
      <pc:sldChg chg="modSp new del mod">
        <pc:chgData name="Koylu, Caglar" userId="da191de8-b80d-479b-a35a-83e67272ce76" providerId="ADAL" clId="{B2F8CCB0-5529-4F58-85FA-BAD083D2D890}" dt="2022-02-23T13:50:08.757" v="828" actId="47"/>
        <pc:sldMkLst>
          <pc:docMk/>
          <pc:sldMk cId="1105498784" sldId="290"/>
        </pc:sldMkLst>
        <pc:spChg chg="mod">
          <ac:chgData name="Koylu, Caglar" userId="da191de8-b80d-479b-a35a-83e67272ce76" providerId="ADAL" clId="{B2F8CCB0-5529-4F58-85FA-BAD083D2D890}" dt="2022-02-23T13:45:48.167" v="782" actId="20577"/>
          <ac:spMkLst>
            <pc:docMk/>
            <pc:sldMk cId="1105498784" sldId="290"/>
            <ac:spMk id="2" creationId="{A55B342F-5CC5-4181-A07A-F2AABF29BFF1}"/>
          </ac:spMkLst>
        </pc:spChg>
      </pc:sldChg>
      <pc:sldChg chg="new del">
        <pc:chgData name="Koylu, Caglar" userId="da191de8-b80d-479b-a35a-83e67272ce76" providerId="ADAL" clId="{B2F8CCB0-5529-4F58-85FA-BAD083D2D890}" dt="2022-02-23T13:28:35.146" v="505" actId="47"/>
        <pc:sldMkLst>
          <pc:docMk/>
          <pc:sldMk cId="3513716677" sldId="290"/>
        </pc:sldMkLst>
      </pc:sldChg>
      <pc:sldChg chg="addSp delSp modSp new mod">
        <pc:chgData name="Koylu, Caglar" userId="da191de8-b80d-479b-a35a-83e67272ce76" providerId="ADAL" clId="{B2F8CCB0-5529-4F58-85FA-BAD083D2D890}" dt="2022-02-23T14:01:33.881" v="995" actId="1076"/>
        <pc:sldMkLst>
          <pc:docMk/>
          <pc:sldMk cId="2399569598" sldId="291"/>
        </pc:sldMkLst>
        <pc:spChg chg="mod">
          <ac:chgData name="Koylu, Caglar" userId="da191de8-b80d-479b-a35a-83e67272ce76" providerId="ADAL" clId="{B2F8CCB0-5529-4F58-85FA-BAD083D2D890}" dt="2022-02-23T13:48:55.152" v="817" actId="20577"/>
          <ac:spMkLst>
            <pc:docMk/>
            <pc:sldMk cId="2399569598" sldId="291"/>
            <ac:spMk id="2" creationId="{1DD1EA6A-73D4-4381-8F0A-D2209F5405BF}"/>
          </ac:spMkLst>
        </pc:spChg>
        <pc:spChg chg="del">
          <ac:chgData name="Koylu, Caglar" userId="da191de8-b80d-479b-a35a-83e67272ce76" providerId="ADAL" clId="{B2F8CCB0-5529-4F58-85FA-BAD083D2D890}" dt="2022-02-23T13:52:36.224" v="896" actId="478"/>
          <ac:spMkLst>
            <pc:docMk/>
            <pc:sldMk cId="2399569598" sldId="291"/>
            <ac:spMk id="3" creationId="{65B8F77F-D9AB-44A3-9ADC-4A160C9CBC48}"/>
          </ac:spMkLst>
        </pc:spChg>
        <pc:spChg chg="add mod">
          <ac:chgData name="Koylu, Caglar" userId="da191de8-b80d-479b-a35a-83e67272ce76" providerId="ADAL" clId="{B2F8CCB0-5529-4F58-85FA-BAD083D2D890}" dt="2022-02-23T13:58:14.457" v="917" actId="1035"/>
          <ac:spMkLst>
            <pc:docMk/>
            <pc:sldMk cId="2399569598" sldId="291"/>
            <ac:spMk id="5" creationId="{2A252DF1-294F-43B8-B275-4F2CB850E821}"/>
          </ac:spMkLst>
        </pc:spChg>
        <pc:spChg chg="add del mod">
          <ac:chgData name="Koylu, Caglar" userId="da191de8-b80d-479b-a35a-83e67272ce76" providerId="ADAL" clId="{B2F8CCB0-5529-4F58-85FA-BAD083D2D890}" dt="2022-02-23T14:00:45.296" v="986" actId="20577"/>
          <ac:spMkLst>
            <pc:docMk/>
            <pc:sldMk cId="2399569598" sldId="291"/>
            <ac:spMk id="7" creationId="{DC7AF19F-F06C-45BC-B05B-BF6B0FF494E3}"/>
          </ac:spMkLst>
        </pc:spChg>
        <pc:spChg chg="add mod ord">
          <ac:chgData name="Koylu, Caglar" userId="da191de8-b80d-479b-a35a-83e67272ce76" providerId="ADAL" clId="{B2F8CCB0-5529-4F58-85FA-BAD083D2D890}" dt="2022-02-23T14:01:33.881" v="995" actId="1076"/>
          <ac:spMkLst>
            <pc:docMk/>
            <pc:sldMk cId="2399569598" sldId="291"/>
            <ac:spMk id="8" creationId="{0D08E246-CAFC-4418-B40B-9B4D6B0DEECB}"/>
          </ac:spMkLst>
        </pc:spChg>
        <pc:spChg chg="add mod">
          <ac:chgData name="Koylu, Caglar" userId="da191de8-b80d-479b-a35a-83e67272ce76" providerId="ADAL" clId="{B2F8CCB0-5529-4F58-85FA-BAD083D2D890}" dt="2022-02-23T13:58:03.012" v="903" actId="404"/>
          <ac:spMkLst>
            <pc:docMk/>
            <pc:sldMk cId="2399569598" sldId="291"/>
            <ac:spMk id="9" creationId="{4FA02212-4E12-49C2-8DB6-C0F5F5A64B02}"/>
          </ac:spMkLst>
        </pc:spChg>
        <pc:spChg chg="add mod">
          <ac:chgData name="Koylu, Caglar" userId="da191de8-b80d-479b-a35a-83e67272ce76" providerId="ADAL" clId="{B2F8CCB0-5529-4F58-85FA-BAD083D2D890}" dt="2022-02-23T13:58:03.012" v="903" actId="404"/>
          <ac:spMkLst>
            <pc:docMk/>
            <pc:sldMk cId="2399569598" sldId="291"/>
            <ac:spMk id="11" creationId="{8234897A-A894-4ABF-8276-B6523EDEA9C5}"/>
          </ac:spMkLst>
        </pc:spChg>
        <pc:spChg chg="add mod">
          <ac:chgData name="Koylu, Caglar" userId="da191de8-b80d-479b-a35a-83e67272ce76" providerId="ADAL" clId="{B2F8CCB0-5529-4F58-85FA-BAD083D2D890}" dt="2022-02-23T13:59:48.266" v="968" actId="1076"/>
          <ac:spMkLst>
            <pc:docMk/>
            <pc:sldMk cId="2399569598" sldId="291"/>
            <ac:spMk id="15" creationId="{C986D7D6-8A41-4689-82C8-839B3E47E8C3}"/>
          </ac:spMkLst>
        </pc:spChg>
        <pc:picChg chg="add mod">
          <ac:chgData name="Koylu, Caglar" userId="da191de8-b80d-479b-a35a-83e67272ce76" providerId="ADAL" clId="{B2F8CCB0-5529-4F58-85FA-BAD083D2D890}" dt="2022-02-23T13:49:11.217" v="820" actId="1076"/>
          <ac:picMkLst>
            <pc:docMk/>
            <pc:sldMk cId="2399569598" sldId="291"/>
            <ac:picMk id="4" creationId="{6867A840-B6F3-4033-B072-218EA7275588}"/>
          </ac:picMkLst>
        </pc:picChg>
        <pc:picChg chg="add del mod">
          <ac:chgData name="Koylu, Caglar" userId="da191de8-b80d-479b-a35a-83e67272ce76" providerId="ADAL" clId="{B2F8CCB0-5529-4F58-85FA-BAD083D2D890}" dt="2022-02-23T14:00:16.921" v="969" actId="478"/>
          <ac:picMkLst>
            <pc:docMk/>
            <pc:sldMk cId="2399569598" sldId="291"/>
            <ac:picMk id="6" creationId="{10BC83FD-E4F8-42A3-ABA8-5ADE9E92BC9A}"/>
          </ac:picMkLst>
        </pc:picChg>
        <pc:picChg chg="add mod">
          <ac:chgData name="Koylu, Caglar" userId="da191de8-b80d-479b-a35a-83e67272ce76" providerId="ADAL" clId="{B2F8CCB0-5529-4F58-85FA-BAD083D2D890}" dt="2022-02-23T13:52:33.281" v="895" actId="1036"/>
          <ac:picMkLst>
            <pc:docMk/>
            <pc:sldMk cId="2399569598" sldId="291"/>
            <ac:picMk id="10" creationId="{E40A3B6D-E671-4D29-976D-A228F1659564}"/>
          </ac:picMkLst>
        </pc:picChg>
        <pc:picChg chg="add mod">
          <ac:chgData name="Koylu, Caglar" userId="da191de8-b80d-479b-a35a-83e67272ce76" providerId="ADAL" clId="{B2F8CCB0-5529-4F58-85FA-BAD083D2D890}" dt="2022-02-23T13:52:33.281" v="895" actId="1036"/>
          <ac:picMkLst>
            <pc:docMk/>
            <pc:sldMk cId="2399569598" sldId="291"/>
            <ac:picMk id="12" creationId="{C6807EB6-7E78-4184-9D85-2CB4006AE5BF}"/>
          </ac:picMkLst>
        </pc:picChg>
        <pc:picChg chg="add mod">
          <ac:chgData name="Koylu, Caglar" userId="da191de8-b80d-479b-a35a-83e67272ce76" providerId="ADAL" clId="{B2F8CCB0-5529-4F58-85FA-BAD083D2D890}" dt="2022-02-23T13:49:11.217" v="820" actId="1076"/>
          <ac:picMkLst>
            <pc:docMk/>
            <pc:sldMk cId="2399569598" sldId="291"/>
            <ac:picMk id="13" creationId="{BCB2711C-7E8E-458F-B5AC-0998C8FC0046}"/>
          </ac:picMkLst>
        </pc:picChg>
        <pc:picChg chg="add mod">
          <ac:chgData name="Koylu, Caglar" userId="da191de8-b80d-479b-a35a-83e67272ce76" providerId="ADAL" clId="{B2F8CCB0-5529-4F58-85FA-BAD083D2D890}" dt="2022-02-23T14:01:11.490" v="994" actId="1076"/>
          <ac:picMkLst>
            <pc:docMk/>
            <pc:sldMk cId="2399569598" sldId="291"/>
            <ac:picMk id="16" creationId="{B3FBEA37-DD54-4397-B063-D2FC7ABE886B}"/>
          </ac:picMkLst>
        </pc:picChg>
        <pc:picChg chg="add mod">
          <ac:chgData name="Koylu, Caglar" userId="da191de8-b80d-479b-a35a-83e67272ce76" providerId="ADAL" clId="{B2F8CCB0-5529-4F58-85FA-BAD083D2D890}" dt="2022-02-23T13:58:27.625" v="920" actId="14100"/>
          <ac:picMkLst>
            <pc:docMk/>
            <pc:sldMk cId="2399569598" sldId="291"/>
            <ac:picMk id="1026" creationId="{C96BD6C1-5588-40E6-8458-242D6868EAEB}"/>
          </ac:picMkLst>
        </pc:picChg>
      </pc:sldChg>
      <pc:sldChg chg="modSp new del mod">
        <pc:chgData name="Koylu, Caglar" userId="da191de8-b80d-479b-a35a-83e67272ce76" providerId="ADAL" clId="{B2F8CCB0-5529-4F58-85FA-BAD083D2D890}" dt="2022-02-23T14:01:58.294" v="996" actId="47"/>
        <pc:sldMkLst>
          <pc:docMk/>
          <pc:sldMk cId="276420812" sldId="292"/>
        </pc:sldMkLst>
        <pc:spChg chg="mod">
          <ac:chgData name="Koylu, Caglar" userId="da191de8-b80d-479b-a35a-83e67272ce76" providerId="ADAL" clId="{B2F8CCB0-5529-4F58-85FA-BAD083D2D890}" dt="2022-02-23T13:50:27.897" v="845" actId="20577"/>
          <ac:spMkLst>
            <pc:docMk/>
            <pc:sldMk cId="276420812" sldId="292"/>
            <ac:spMk id="2" creationId="{3D01D7C8-6DC6-4562-96CC-6B6A79CC34D1}"/>
          </ac:spMkLst>
        </pc:spChg>
      </pc:sldChg>
      <pc:sldChg chg="addSp modSp new del mod ord">
        <pc:chgData name="Koylu, Caglar" userId="da191de8-b80d-479b-a35a-83e67272ce76" providerId="ADAL" clId="{B2F8CCB0-5529-4F58-85FA-BAD083D2D890}" dt="2022-02-23T14:07:08.104" v="1074" actId="47"/>
        <pc:sldMkLst>
          <pc:docMk/>
          <pc:sldMk cId="2822072438" sldId="292"/>
        </pc:sldMkLst>
        <pc:spChg chg="mod">
          <ac:chgData name="Koylu, Caglar" userId="da191de8-b80d-479b-a35a-83e67272ce76" providerId="ADAL" clId="{B2F8CCB0-5529-4F58-85FA-BAD083D2D890}" dt="2022-02-23T14:03:01.339" v="1042" actId="20577"/>
          <ac:spMkLst>
            <pc:docMk/>
            <pc:sldMk cId="2822072438" sldId="292"/>
            <ac:spMk id="2" creationId="{2E12CE59-9DDE-41A9-9476-6346DB6FCD90}"/>
          </ac:spMkLst>
        </pc:spChg>
        <pc:spChg chg="add mod">
          <ac:chgData name="Koylu, Caglar" userId="da191de8-b80d-479b-a35a-83e67272ce76" providerId="ADAL" clId="{B2F8CCB0-5529-4F58-85FA-BAD083D2D890}" dt="2022-02-23T14:04:29.432" v="1044" actId="1582"/>
          <ac:spMkLst>
            <pc:docMk/>
            <pc:sldMk cId="2822072438" sldId="292"/>
            <ac:spMk id="9" creationId="{59A52CF5-769B-472C-999A-F6AD1B2A672E}"/>
          </ac:spMkLst>
        </pc:spChg>
        <pc:spChg chg="add mod">
          <ac:chgData name="Koylu, Caglar" userId="da191de8-b80d-479b-a35a-83e67272ce76" providerId="ADAL" clId="{B2F8CCB0-5529-4F58-85FA-BAD083D2D890}" dt="2022-02-23T14:04:29.432" v="1044" actId="1582"/>
          <ac:spMkLst>
            <pc:docMk/>
            <pc:sldMk cId="2822072438" sldId="292"/>
            <ac:spMk id="10" creationId="{DB724FE6-A6E4-4640-9043-CC2799BD6488}"/>
          </ac:spMkLst>
        </pc:spChg>
        <pc:spChg chg="add mod">
          <ac:chgData name="Koylu, Caglar" userId="da191de8-b80d-479b-a35a-83e67272ce76" providerId="ADAL" clId="{B2F8CCB0-5529-4F58-85FA-BAD083D2D890}" dt="2022-02-23T14:04:29.432" v="1044" actId="1582"/>
          <ac:spMkLst>
            <pc:docMk/>
            <pc:sldMk cId="2822072438" sldId="292"/>
            <ac:spMk id="11" creationId="{FBADFBD2-C6F0-4F3F-863B-19A2C096C034}"/>
          </ac:spMkLst>
        </pc:spChg>
        <pc:spChg chg="add mod">
          <ac:chgData name="Koylu, Caglar" userId="da191de8-b80d-479b-a35a-83e67272ce76" providerId="ADAL" clId="{B2F8CCB0-5529-4F58-85FA-BAD083D2D890}" dt="2022-02-23T14:04:29.432" v="1044" actId="1582"/>
          <ac:spMkLst>
            <pc:docMk/>
            <pc:sldMk cId="2822072438" sldId="292"/>
            <ac:spMk id="12" creationId="{554B5244-683F-4836-9CD8-275D3F452AED}"/>
          </ac:spMkLst>
        </pc:spChg>
        <pc:spChg chg="add mod">
          <ac:chgData name="Koylu, Caglar" userId="da191de8-b80d-479b-a35a-83e67272ce76" providerId="ADAL" clId="{B2F8CCB0-5529-4F58-85FA-BAD083D2D890}" dt="2022-02-23T14:05:47.770" v="1068" actId="14100"/>
          <ac:spMkLst>
            <pc:docMk/>
            <pc:sldMk cId="2822072438" sldId="292"/>
            <ac:spMk id="17" creationId="{1A266D3F-9E27-49CA-9D11-1579FF2F5A88}"/>
          </ac:spMkLst>
        </pc:spChg>
        <pc:picChg chg="add mod">
          <ac:chgData name="Koylu, Caglar" userId="da191de8-b80d-479b-a35a-83e67272ce76" providerId="ADAL" clId="{B2F8CCB0-5529-4F58-85FA-BAD083D2D890}" dt="2022-02-23T14:04:29.432" v="1044" actId="1582"/>
          <ac:picMkLst>
            <pc:docMk/>
            <pc:sldMk cId="2822072438" sldId="292"/>
            <ac:picMk id="4" creationId="{D578BB35-3DE4-47A6-B6A4-C508D3D6D966}"/>
          </ac:picMkLst>
        </pc:picChg>
        <pc:picChg chg="add mod">
          <ac:chgData name="Koylu, Caglar" userId="da191de8-b80d-479b-a35a-83e67272ce76" providerId="ADAL" clId="{B2F8CCB0-5529-4F58-85FA-BAD083D2D890}" dt="2022-02-23T14:04:06.809" v="1043"/>
          <ac:picMkLst>
            <pc:docMk/>
            <pc:sldMk cId="2822072438" sldId="292"/>
            <ac:picMk id="5" creationId="{74B0F759-7CFF-47B3-9D3C-E23CC7316528}"/>
          </ac:picMkLst>
        </pc:picChg>
        <pc:picChg chg="add mod">
          <ac:chgData name="Koylu, Caglar" userId="da191de8-b80d-479b-a35a-83e67272ce76" providerId="ADAL" clId="{B2F8CCB0-5529-4F58-85FA-BAD083D2D890}" dt="2022-02-23T14:04:06.809" v="1043"/>
          <ac:picMkLst>
            <pc:docMk/>
            <pc:sldMk cId="2822072438" sldId="292"/>
            <ac:picMk id="6" creationId="{63BFB892-01C2-467B-93F5-900318C351BD}"/>
          </ac:picMkLst>
        </pc:picChg>
        <pc:picChg chg="add mod">
          <ac:chgData name="Koylu, Caglar" userId="da191de8-b80d-479b-a35a-83e67272ce76" providerId="ADAL" clId="{B2F8CCB0-5529-4F58-85FA-BAD083D2D890}" dt="2022-02-23T14:04:06.809" v="1043"/>
          <ac:picMkLst>
            <pc:docMk/>
            <pc:sldMk cId="2822072438" sldId="292"/>
            <ac:picMk id="7" creationId="{629D1DAF-533C-44B9-B934-9013BDA55531}"/>
          </ac:picMkLst>
        </pc:picChg>
        <pc:picChg chg="add mod">
          <ac:chgData name="Koylu, Caglar" userId="da191de8-b80d-479b-a35a-83e67272ce76" providerId="ADAL" clId="{B2F8CCB0-5529-4F58-85FA-BAD083D2D890}" dt="2022-02-23T14:04:06.809" v="1043"/>
          <ac:picMkLst>
            <pc:docMk/>
            <pc:sldMk cId="2822072438" sldId="292"/>
            <ac:picMk id="8" creationId="{FEA683D4-4A1E-4CCD-B950-F6B4BEA94826}"/>
          </ac:picMkLst>
        </pc:picChg>
        <pc:cxnChg chg="add mod">
          <ac:chgData name="Koylu, Caglar" userId="da191de8-b80d-479b-a35a-83e67272ce76" providerId="ADAL" clId="{B2F8CCB0-5529-4F58-85FA-BAD083D2D890}" dt="2022-02-23T14:06:19.565" v="1069" actId="1582"/>
          <ac:cxnSpMkLst>
            <pc:docMk/>
            <pc:sldMk cId="2822072438" sldId="292"/>
            <ac:cxnSpMk id="13" creationId="{1D6E6648-8159-4B72-8703-3823B0936746}"/>
          </ac:cxnSpMkLst>
        </pc:cxnChg>
        <pc:cxnChg chg="add mod">
          <ac:chgData name="Koylu, Caglar" userId="da191de8-b80d-479b-a35a-83e67272ce76" providerId="ADAL" clId="{B2F8CCB0-5529-4F58-85FA-BAD083D2D890}" dt="2022-02-23T14:06:19.565" v="1069" actId="1582"/>
          <ac:cxnSpMkLst>
            <pc:docMk/>
            <pc:sldMk cId="2822072438" sldId="292"/>
            <ac:cxnSpMk id="14" creationId="{AF8098C4-A7B0-4DBD-8CDD-235EBA8517BA}"/>
          </ac:cxnSpMkLst>
        </pc:cxnChg>
        <pc:cxnChg chg="add mod">
          <ac:chgData name="Koylu, Caglar" userId="da191de8-b80d-479b-a35a-83e67272ce76" providerId="ADAL" clId="{B2F8CCB0-5529-4F58-85FA-BAD083D2D890}" dt="2022-02-23T14:06:19.565" v="1069" actId="1582"/>
          <ac:cxnSpMkLst>
            <pc:docMk/>
            <pc:sldMk cId="2822072438" sldId="292"/>
            <ac:cxnSpMk id="15" creationId="{D391D722-4D53-4FC5-A374-4F5596F4FF2E}"/>
          </ac:cxnSpMkLst>
        </pc:cxnChg>
        <pc:cxnChg chg="add mod">
          <ac:chgData name="Koylu, Caglar" userId="da191de8-b80d-479b-a35a-83e67272ce76" providerId="ADAL" clId="{B2F8CCB0-5529-4F58-85FA-BAD083D2D890}" dt="2022-02-23T14:06:19.565" v="1069" actId="1582"/>
          <ac:cxnSpMkLst>
            <pc:docMk/>
            <pc:sldMk cId="2822072438" sldId="292"/>
            <ac:cxnSpMk id="16" creationId="{9FC82E65-FD06-41C0-9FF4-A88A9908BC26}"/>
          </ac:cxnSpMkLst>
        </pc:cxnChg>
      </pc:sldChg>
      <pc:sldChg chg="addSp delSp modSp new mod">
        <pc:chgData name="Koylu, Caglar" userId="da191de8-b80d-479b-a35a-83e67272ce76" providerId="ADAL" clId="{B2F8CCB0-5529-4F58-85FA-BAD083D2D890}" dt="2022-02-23T14:43:08.116" v="1391" actId="1076"/>
        <pc:sldMkLst>
          <pc:docMk/>
          <pc:sldMk cId="3345485967" sldId="293"/>
        </pc:sldMkLst>
        <pc:spChg chg="mod">
          <ac:chgData name="Koylu, Caglar" userId="da191de8-b80d-479b-a35a-83e67272ce76" providerId="ADAL" clId="{B2F8CCB0-5529-4F58-85FA-BAD083D2D890}" dt="2022-02-23T14:06:51.281" v="1071"/>
          <ac:spMkLst>
            <pc:docMk/>
            <pc:sldMk cId="3345485967" sldId="293"/>
            <ac:spMk id="2" creationId="{8426130B-9919-4D34-8EDC-3BD162D7CABA}"/>
          </ac:spMkLst>
        </pc:spChg>
        <pc:spChg chg="del">
          <ac:chgData name="Koylu, Caglar" userId="da191de8-b80d-479b-a35a-83e67272ce76" providerId="ADAL" clId="{B2F8CCB0-5529-4F58-85FA-BAD083D2D890}" dt="2022-02-23T14:07:02.858" v="1073" actId="478"/>
          <ac:spMkLst>
            <pc:docMk/>
            <pc:sldMk cId="3345485967" sldId="293"/>
            <ac:spMk id="3" creationId="{6408753F-41A6-4D48-A484-D258E40A7E29}"/>
          </ac:spMkLst>
        </pc:spChg>
        <pc:spChg chg="add del mod">
          <ac:chgData name="Koylu, Caglar" userId="da191de8-b80d-479b-a35a-83e67272ce76" providerId="ADAL" clId="{B2F8CCB0-5529-4F58-85FA-BAD083D2D890}" dt="2022-02-23T14:07:51.482" v="1076" actId="478"/>
          <ac:spMkLst>
            <pc:docMk/>
            <pc:sldMk cId="3345485967" sldId="293"/>
            <ac:spMk id="4" creationId="{1DB6106B-CFD2-432D-8A48-92B97E28FEEA}"/>
          </ac:spMkLst>
        </pc:spChg>
        <pc:spChg chg="add mod">
          <ac:chgData name="Koylu, Caglar" userId="da191de8-b80d-479b-a35a-83e67272ce76" providerId="ADAL" clId="{B2F8CCB0-5529-4F58-85FA-BAD083D2D890}" dt="2022-02-23T14:07:58.659" v="1100" actId="1035"/>
          <ac:spMkLst>
            <pc:docMk/>
            <pc:sldMk cId="3345485967" sldId="293"/>
            <ac:spMk id="10" creationId="{2B000D21-F656-461D-AE96-B7DA9C3F13DE}"/>
          </ac:spMkLst>
        </pc:spChg>
        <pc:spChg chg="add mod">
          <ac:chgData name="Koylu, Caglar" userId="da191de8-b80d-479b-a35a-83e67272ce76" providerId="ADAL" clId="{B2F8CCB0-5529-4F58-85FA-BAD083D2D890}" dt="2022-02-23T14:07:58.659" v="1100" actId="1035"/>
          <ac:spMkLst>
            <pc:docMk/>
            <pc:sldMk cId="3345485967" sldId="293"/>
            <ac:spMk id="11" creationId="{F25C4D7A-FD93-4D5E-A910-9CEEE234496E}"/>
          </ac:spMkLst>
        </pc:spChg>
        <pc:spChg chg="add mod">
          <ac:chgData name="Koylu, Caglar" userId="da191de8-b80d-479b-a35a-83e67272ce76" providerId="ADAL" clId="{B2F8CCB0-5529-4F58-85FA-BAD083D2D890}" dt="2022-02-23T14:07:58.659" v="1100" actId="1035"/>
          <ac:spMkLst>
            <pc:docMk/>
            <pc:sldMk cId="3345485967" sldId="293"/>
            <ac:spMk id="12" creationId="{0106F9CE-3070-4AB7-81BA-C22046981F91}"/>
          </ac:spMkLst>
        </pc:spChg>
        <pc:spChg chg="add mod">
          <ac:chgData name="Koylu, Caglar" userId="da191de8-b80d-479b-a35a-83e67272ce76" providerId="ADAL" clId="{B2F8CCB0-5529-4F58-85FA-BAD083D2D890}" dt="2022-02-23T14:07:58.659" v="1100" actId="1035"/>
          <ac:spMkLst>
            <pc:docMk/>
            <pc:sldMk cId="3345485967" sldId="293"/>
            <ac:spMk id="13" creationId="{6B05A43F-43B7-474E-BE3D-86AAF63F408D}"/>
          </ac:spMkLst>
        </pc:spChg>
        <pc:spChg chg="add mod">
          <ac:chgData name="Koylu, Caglar" userId="da191de8-b80d-479b-a35a-83e67272ce76" providerId="ADAL" clId="{B2F8CCB0-5529-4F58-85FA-BAD083D2D890}" dt="2022-02-23T14:43:08.116" v="1391" actId="1076"/>
          <ac:spMkLst>
            <pc:docMk/>
            <pc:sldMk cId="3345485967" sldId="293"/>
            <ac:spMk id="18" creationId="{523ACA93-8BA3-4E31-AE21-60D2C563D06A}"/>
          </ac:spMkLst>
        </pc:spChg>
        <pc:picChg chg="add mod">
          <ac:chgData name="Koylu, Caglar" userId="da191de8-b80d-479b-a35a-83e67272ce76" providerId="ADAL" clId="{B2F8CCB0-5529-4F58-85FA-BAD083D2D890}" dt="2022-02-23T14:07:58.659" v="1100" actId="1035"/>
          <ac:picMkLst>
            <pc:docMk/>
            <pc:sldMk cId="3345485967" sldId="293"/>
            <ac:picMk id="5" creationId="{49FF8A39-5DF8-4983-9434-D8B6B187FB45}"/>
          </ac:picMkLst>
        </pc:picChg>
        <pc:picChg chg="add mod">
          <ac:chgData name="Koylu, Caglar" userId="da191de8-b80d-479b-a35a-83e67272ce76" providerId="ADAL" clId="{B2F8CCB0-5529-4F58-85FA-BAD083D2D890}" dt="2022-02-23T14:07:58.659" v="1100" actId="1035"/>
          <ac:picMkLst>
            <pc:docMk/>
            <pc:sldMk cId="3345485967" sldId="293"/>
            <ac:picMk id="6" creationId="{7924ABE0-ED7E-40F7-9F46-FB9B37115566}"/>
          </ac:picMkLst>
        </pc:picChg>
        <pc:picChg chg="add mod">
          <ac:chgData name="Koylu, Caglar" userId="da191de8-b80d-479b-a35a-83e67272ce76" providerId="ADAL" clId="{B2F8CCB0-5529-4F58-85FA-BAD083D2D890}" dt="2022-02-23T14:07:58.659" v="1100" actId="1035"/>
          <ac:picMkLst>
            <pc:docMk/>
            <pc:sldMk cId="3345485967" sldId="293"/>
            <ac:picMk id="7" creationId="{0194426E-D585-4976-A6C8-34F15C43F6DB}"/>
          </ac:picMkLst>
        </pc:picChg>
        <pc:picChg chg="add mod">
          <ac:chgData name="Koylu, Caglar" userId="da191de8-b80d-479b-a35a-83e67272ce76" providerId="ADAL" clId="{B2F8CCB0-5529-4F58-85FA-BAD083D2D890}" dt="2022-02-23T14:07:58.659" v="1100" actId="1035"/>
          <ac:picMkLst>
            <pc:docMk/>
            <pc:sldMk cId="3345485967" sldId="293"/>
            <ac:picMk id="8" creationId="{F73D04BC-24BD-4DEE-B481-6E4F2ECAEC27}"/>
          </ac:picMkLst>
        </pc:picChg>
        <pc:picChg chg="add mod">
          <ac:chgData name="Koylu, Caglar" userId="da191de8-b80d-479b-a35a-83e67272ce76" providerId="ADAL" clId="{B2F8CCB0-5529-4F58-85FA-BAD083D2D890}" dt="2022-02-23T14:07:58.659" v="1100" actId="1035"/>
          <ac:picMkLst>
            <pc:docMk/>
            <pc:sldMk cId="3345485967" sldId="293"/>
            <ac:picMk id="9" creationId="{705C151C-284A-4E47-B4F0-E26A162C7357}"/>
          </ac:picMkLst>
        </pc:picChg>
        <pc:cxnChg chg="add mod">
          <ac:chgData name="Koylu, Caglar" userId="da191de8-b80d-479b-a35a-83e67272ce76" providerId="ADAL" clId="{B2F8CCB0-5529-4F58-85FA-BAD083D2D890}" dt="2022-02-23T14:07:58.659" v="1100" actId="1035"/>
          <ac:cxnSpMkLst>
            <pc:docMk/>
            <pc:sldMk cId="3345485967" sldId="293"/>
            <ac:cxnSpMk id="14" creationId="{AFD80A9E-ED59-4B78-9357-844CBBC0ED60}"/>
          </ac:cxnSpMkLst>
        </pc:cxnChg>
        <pc:cxnChg chg="add mod">
          <ac:chgData name="Koylu, Caglar" userId="da191de8-b80d-479b-a35a-83e67272ce76" providerId="ADAL" clId="{B2F8CCB0-5529-4F58-85FA-BAD083D2D890}" dt="2022-02-23T14:07:58.659" v="1100" actId="1035"/>
          <ac:cxnSpMkLst>
            <pc:docMk/>
            <pc:sldMk cId="3345485967" sldId="293"/>
            <ac:cxnSpMk id="15" creationId="{42520CC2-32BF-4F69-926E-627A0E06DFC3}"/>
          </ac:cxnSpMkLst>
        </pc:cxnChg>
        <pc:cxnChg chg="add mod">
          <ac:chgData name="Koylu, Caglar" userId="da191de8-b80d-479b-a35a-83e67272ce76" providerId="ADAL" clId="{B2F8CCB0-5529-4F58-85FA-BAD083D2D890}" dt="2022-02-23T14:07:58.659" v="1100" actId="1035"/>
          <ac:cxnSpMkLst>
            <pc:docMk/>
            <pc:sldMk cId="3345485967" sldId="293"/>
            <ac:cxnSpMk id="16" creationId="{FAA9DDFC-A3D6-4ED1-881C-42E0778168F8}"/>
          </ac:cxnSpMkLst>
        </pc:cxnChg>
        <pc:cxnChg chg="add mod">
          <ac:chgData name="Koylu, Caglar" userId="da191de8-b80d-479b-a35a-83e67272ce76" providerId="ADAL" clId="{B2F8CCB0-5529-4F58-85FA-BAD083D2D890}" dt="2022-02-23T14:07:58.659" v="1100" actId="1035"/>
          <ac:cxnSpMkLst>
            <pc:docMk/>
            <pc:sldMk cId="3345485967" sldId="293"/>
            <ac:cxnSpMk id="17" creationId="{B759522A-7163-465B-83DF-AD5AB2A1D4DD}"/>
          </ac:cxnSpMkLst>
        </pc:cxnChg>
      </pc:sldChg>
      <pc:sldChg chg="addSp delSp modSp new mod modAnim">
        <pc:chgData name="Koylu, Caglar" userId="da191de8-b80d-479b-a35a-83e67272ce76" providerId="ADAL" clId="{B2F8CCB0-5529-4F58-85FA-BAD083D2D890}" dt="2022-02-23T16:25:09.428" v="1641" actId="20577"/>
        <pc:sldMkLst>
          <pc:docMk/>
          <pc:sldMk cId="523555858" sldId="294"/>
        </pc:sldMkLst>
        <pc:spChg chg="mod">
          <ac:chgData name="Koylu, Caglar" userId="da191de8-b80d-479b-a35a-83e67272ce76" providerId="ADAL" clId="{B2F8CCB0-5529-4F58-85FA-BAD083D2D890}" dt="2022-02-23T16:25:09.428" v="1641" actId="20577"/>
          <ac:spMkLst>
            <pc:docMk/>
            <pc:sldMk cId="523555858" sldId="294"/>
            <ac:spMk id="2" creationId="{A5AF3D4F-4D1E-4343-8CA0-CCE452F2AEEA}"/>
          </ac:spMkLst>
        </pc:spChg>
        <pc:spChg chg="del">
          <ac:chgData name="Koylu, Caglar" userId="da191de8-b80d-479b-a35a-83e67272ce76" providerId="ADAL" clId="{B2F8CCB0-5529-4F58-85FA-BAD083D2D890}" dt="2022-02-23T14:10:03.906" v="1123" actId="478"/>
          <ac:spMkLst>
            <pc:docMk/>
            <pc:sldMk cId="523555858" sldId="294"/>
            <ac:spMk id="3" creationId="{C91F0094-DE33-4033-8F61-11AAF832F8DE}"/>
          </ac:spMkLst>
        </pc:spChg>
        <pc:picChg chg="add mod">
          <ac:chgData name="Koylu, Caglar" userId="da191de8-b80d-479b-a35a-83e67272ce76" providerId="ADAL" clId="{B2F8CCB0-5529-4F58-85FA-BAD083D2D890}" dt="2022-02-23T14:10:18.857" v="1139"/>
          <ac:picMkLst>
            <pc:docMk/>
            <pc:sldMk cId="523555858" sldId="294"/>
            <ac:picMk id="4" creationId="{5A568021-4B19-4A74-958B-827FB99F899F}"/>
          </ac:picMkLst>
        </pc:picChg>
      </pc:sldChg>
      <pc:sldChg chg="addSp delSp modSp new mod">
        <pc:chgData name="Koylu, Caglar" userId="da191de8-b80d-479b-a35a-83e67272ce76" providerId="ADAL" clId="{B2F8CCB0-5529-4F58-85FA-BAD083D2D890}" dt="2022-02-25T14:45:01.536" v="2083" actId="478"/>
        <pc:sldMkLst>
          <pc:docMk/>
          <pc:sldMk cId="3235678335" sldId="295"/>
        </pc:sldMkLst>
        <pc:spChg chg="mod">
          <ac:chgData name="Koylu, Caglar" userId="da191de8-b80d-479b-a35a-83e67272ce76" providerId="ADAL" clId="{B2F8CCB0-5529-4F58-85FA-BAD083D2D890}" dt="2022-02-23T14:33:09.368" v="1163"/>
          <ac:spMkLst>
            <pc:docMk/>
            <pc:sldMk cId="3235678335" sldId="295"/>
            <ac:spMk id="2" creationId="{2C0D53AA-4D90-4629-AE6B-12610608D37C}"/>
          </ac:spMkLst>
        </pc:spChg>
        <pc:spChg chg="mod">
          <ac:chgData name="Koylu, Caglar" userId="da191de8-b80d-479b-a35a-83e67272ce76" providerId="ADAL" clId="{B2F8CCB0-5529-4F58-85FA-BAD083D2D890}" dt="2022-02-23T14:36:59.507" v="1233" actId="5793"/>
          <ac:spMkLst>
            <pc:docMk/>
            <pc:sldMk cId="3235678335" sldId="295"/>
            <ac:spMk id="3" creationId="{52955C9A-5769-493B-921F-73D61B68B925}"/>
          </ac:spMkLst>
        </pc:spChg>
        <pc:spChg chg="add mod">
          <ac:chgData name="Koylu, Caglar" userId="da191de8-b80d-479b-a35a-83e67272ce76" providerId="ADAL" clId="{B2F8CCB0-5529-4F58-85FA-BAD083D2D890}" dt="2022-02-23T14:43:14.197" v="1392" actId="1076"/>
          <ac:spMkLst>
            <pc:docMk/>
            <pc:sldMk cId="3235678335" sldId="295"/>
            <ac:spMk id="4" creationId="{767BDB23-701A-4D0A-8D94-8403B4C57AE8}"/>
          </ac:spMkLst>
        </pc:spChg>
        <pc:spChg chg="add del mod">
          <ac:chgData name="Koylu, Caglar" userId="da191de8-b80d-479b-a35a-83e67272ce76" providerId="ADAL" clId="{B2F8CCB0-5529-4F58-85FA-BAD083D2D890}" dt="2022-02-25T14:45:01.536" v="2083" actId="478"/>
          <ac:spMkLst>
            <pc:docMk/>
            <pc:sldMk cId="3235678335" sldId="295"/>
            <ac:spMk id="11" creationId="{B79C5EF2-07D8-4DFD-A526-4FEC52A1BE87}"/>
          </ac:spMkLst>
        </pc:spChg>
        <pc:picChg chg="add mod modCrop">
          <ac:chgData name="Koylu, Caglar" userId="da191de8-b80d-479b-a35a-83e67272ce76" providerId="ADAL" clId="{B2F8CCB0-5529-4F58-85FA-BAD083D2D890}" dt="2022-02-23T14:41:56.924" v="1363" actId="1076"/>
          <ac:picMkLst>
            <pc:docMk/>
            <pc:sldMk cId="3235678335" sldId="295"/>
            <ac:picMk id="6" creationId="{948C8386-247F-47C1-ABA7-CD0F73B5FABD}"/>
          </ac:picMkLst>
        </pc:picChg>
        <pc:picChg chg="add mod modCrop">
          <ac:chgData name="Koylu, Caglar" userId="da191de8-b80d-479b-a35a-83e67272ce76" providerId="ADAL" clId="{B2F8CCB0-5529-4F58-85FA-BAD083D2D890}" dt="2022-02-23T14:42:19.221" v="1385" actId="1076"/>
          <ac:picMkLst>
            <pc:docMk/>
            <pc:sldMk cId="3235678335" sldId="295"/>
            <ac:picMk id="8" creationId="{073B8E54-5028-465D-83FA-EC600C9E6209}"/>
          </ac:picMkLst>
        </pc:picChg>
        <pc:picChg chg="add mod modCrop">
          <ac:chgData name="Koylu, Caglar" userId="da191de8-b80d-479b-a35a-83e67272ce76" providerId="ADAL" clId="{B2F8CCB0-5529-4F58-85FA-BAD083D2D890}" dt="2022-02-23T14:42:07.964" v="1375" actId="1036"/>
          <ac:picMkLst>
            <pc:docMk/>
            <pc:sldMk cId="3235678335" sldId="295"/>
            <ac:picMk id="9" creationId="{840AE075-20B7-47DA-B6FD-E03CD4BDC916}"/>
          </ac:picMkLst>
        </pc:picChg>
        <pc:picChg chg="add mod modCrop">
          <ac:chgData name="Koylu, Caglar" userId="da191de8-b80d-479b-a35a-83e67272ce76" providerId="ADAL" clId="{B2F8CCB0-5529-4F58-85FA-BAD083D2D890}" dt="2022-02-23T14:42:15.349" v="1383" actId="1036"/>
          <ac:picMkLst>
            <pc:docMk/>
            <pc:sldMk cId="3235678335" sldId="295"/>
            <ac:picMk id="10" creationId="{79EE9217-BC1E-4277-A9B3-2787F4CD0EC9}"/>
          </ac:picMkLst>
        </pc:picChg>
      </pc:sldChg>
      <pc:sldChg chg="new del">
        <pc:chgData name="Koylu, Caglar" userId="da191de8-b80d-479b-a35a-83e67272ce76" providerId="ADAL" clId="{B2F8CCB0-5529-4F58-85FA-BAD083D2D890}" dt="2022-02-23T14:51:53.376" v="1441" actId="47"/>
        <pc:sldMkLst>
          <pc:docMk/>
          <pc:sldMk cId="2422590895" sldId="296"/>
        </pc:sldMkLst>
      </pc:sldChg>
      <pc:sldChg chg="modSp add mod">
        <pc:chgData name="Koylu, Caglar" userId="da191de8-b80d-479b-a35a-83e67272ce76" providerId="ADAL" clId="{B2F8CCB0-5529-4F58-85FA-BAD083D2D890}" dt="2022-02-25T14:46:03.865" v="2132" actId="20577"/>
        <pc:sldMkLst>
          <pc:docMk/>
          <pc:sldMk cId="472629391" sldId="551"/>
        </pc:sldMkLst>
        <pc:spChg chg="mod">
          <ac:chgData name="Koylu, Caglar" userId="da191de8-b80d-479b-a35a-83e67272ce76" providerId="ADAL" clId="{B2F8CCB0-5529-4F58-85FA-BAD083D2D890}" dt="2022-02-25T14:46:03.865" v="2132" actId="20577"/>
          <ac:spMkLst>
            <pc:docMk/>
            <pc:sldMk cId="472629391" sldId="551"/>
            <ac:spMk id="2" creationId="{FFEC35FE-7C50-438C-98F6-FE6AD4033050}"/>
          </ac:spMkLst>
        </pc:spChg>
        <pc:spChg chg="mod">
          <ac:chgData name="Koylu, Caglar" userId="da191de8-b80d-479b-a35a-83e67272ce76" providerId="ADAL" clId="{B2F8CCB0-5529-4F58-85FA-BAD083D2D890}" dt="2022-02-23T14:46:02.203" v="1408" actId="1076"/>
          <ac:spMkLst>
            <pc:docMk/>
            <pc:sldMk cId="472629391" sldId="551"/>
            <ac:spMk id="3" creationId="{1014DEC2-878F-473F-8C7B-03A2240C76FB}"/>
          </ac:spMkLst>
        </pc:spChg>
        <pc:spChg chg="mod">
          <ac:chgData name="Koylu, Caglar" userId="da191de8-b80d-479b-a35a-83e67272ce76" providerId="ADAL" clId="{B2F8CCB0-5529-4F58-85FA-BAD083D2D890}" dt="2022-02-23T14:46:28.753" v="1421" actId="120"/>
          <ac:spMkLst>
            <pc:docMk/>
            <pc:sldMk cId="472629391" sldId="551"/>
            <ac:spMk id="5" creationId="{1E12DACB-6510-4512-8E65-197D7D681316}"/>
          </ac:spMkLst>
        </pc:spChg>
        <pc:picChg chg="mod">
          <ac:chgData name="Koylu, Caglar" userId="da191de8-b80d-479b-a35a-83e67272ce76" providerId="ADAL" clId="{B2F8CCB0-5529-4F58-85FA-BAD083D2D890}" dt="2022-02-23T14:45:54.924" v="1407" actId="1076"/>
          <ac:picMkLst>
            <pc:docMk/>
            <pc:sldMk cId="472629391" sldId="551"/>
            <ac:picMk id="4" creationId="{7C152C28-38D3-4BD8-9FBF-35FFBB7B5A91}"/>
          </ac:picMkLst>
        </pc:picChg>
        <pc:picChg chg="mod">
          <ac:chgData name="Koylu, Caglar" userId="da191de8-b80d-479b-a35a-83e67272ce76" providerId="ADAL" clId="{B2F8CCB0-5529-4F58-85FA-BAD083D2D890}" dt="2022-02-23T14:46:03.557" v="1409" actId="1076"/>
          <ac:picMkLst>
            <pc:docMk/>
            <pc:sldMk cId="472629391" sldId="551"/>
            <ac:picMk id="6" creationId="{36F5CEA6-E449-42C6-8189-B901509DAD67}"/>
          </ac:picMkLst>
        </pc:picChg>
      </pc:sldChg>
      <pc:sldChg chg="modSp add mod">
        <pc:chgData name="Koylu, Caglar" userId="da191de8-b80d-479b-a35a-83e67272ce76" providerId="ADAL" clId="{B2F8CCB0-5529-4F58-85FA-BAD083D2D890}" dt="2022-02-23T16:25:17.776" v="1642" actId="20577"/>
        <pc:sldMkLst>
          <pc:docMk/>
          <pc:sldMk cId="617343468" sldId="617"/>
        </pc:sldMkLst>
        <pc:spChg chg="mod">
          <ac:chgData name="Koylu, Caglar" userId="da191de8-b80d-479b-a35a-83e67272ce76" providerId="ADAL" clId="{B2F8CCB0-5529-4F58-85FA-BAD083D2D890}" dt="2022-02-23T16:25:17.776" v="1642" actId="20577"/>
          <ac:spMkLst>
            <pc:docMk/>
            <pc:sldMk cId="617343468" sldId="617"/>
            <ac:spMk id="2" creationId="{911A02A2-B799-48BD-89C2-D2168BEBAA25}"/>
          </ac:spMkLst>
        </pc:spChg>
        <pc:spChg chg="mod">
          <ac:chgData name="Koylu, Caglar" userId="da191de8-b80d-479b-a35a-83e67272ce76" providerId="ADAL" clId="{B2F8CCB0-5529-4F58-85FA-BAD083D2D890}" dt="2022-02-23T14:50:15.366" v="1433" actId="27636"/>
          <ac:spMkLst>
            <pc:docMk/>
            <pc:sldMk cId="617343468" sldId="617"/>
            <ac:spMk id="3" creationId="{B986F3F8-E7A0-4DA4-9A2B-B994A205BB42}"/>
          </ac:spMkLst>
        </pc:spChg>
      </pc:sldChg>
      <pc:sldChg chg="add">
        <pc:chgData name="Koylu, Caglar" userId="da191de8-b80d-479b-a35a-83e67272ce76" providerId="ADAL" clId="{B2F8CCB0-5529-4F58-85FA-BAD083D2D890}" dt="2022-02-25T14:44:10.141" v="2080"/>
        <pc:sldMkLst>
          <pc:docMk/>
          <pc:sldMk cId="1152941414" sldId="619"/>
        </pc:sldMkLst>
      </pc:sldChg>
      <pc:sldChg chg="addSp delSp modSp add del mod ord">
        <pc:chgData name="Koylu, Caglar" userId="da191de8-b80d-479b-a35a-83e67272ce76" providerId="ADAL" clId="{B2F8CCB0-5529-4F58-85FA-BAD083D2D890}" dt="2022-02-25T14:44:06.348" v="2079" actId="2696"/>
        <pc:sldMkLst>
          <pc:docMk/>
          <pc:sldMk cId="3848439954" sldId="619"/>
        </pc:sldMkLst>
        <pc:spChg chg="mod">
          <ac:chgData name="Koylu, Caglar" userId="da191de8-b80d-479b-a35a-83e67272ce76" providerId="ADAL" clId="{B2F8CCB0-5529-4F58-85FA-BAD083D2D890}" dt="2022-02-23T14:46:50.684" v="1423" actId="14100"/>
          <ac:spMkLst>
            <pc:docMk/>
            <pc:sldMk cId="3848439954" sldId="619"/>
            <ac:spMk id="2" creationId="{79C75933-8111-49BA-9CFB-768173600E9C}"/>
          </ac:spMkLst>
        </pc:spChg>
        <pc:spChg chg="del">
          <ac:chgData name="Koylu, Caglar" userId="da191de8-b80d-479b-a35a-83e67272ce76" providerId="ADAL" clId="{B2F8CCB0-5529-4F58-85FA-BAD083D2D890}" dt="2022-02-23T14:46:55.404" v="1424" actId="478"/>
          <ac:spMkLst>
            <pc:docMk/>
            <pc:sldMk cId="3848439954" sldId="619"/>
            <ac:spMk id="3" creationId="{32A06A87-A549-45DF-BD47-D26BDE4E6449}"/>
          </ac:spMkLst>
        </pc:spChg>
        <pc:spChg chg="add mod">
          <ac:chgData name="Koylu, Caglar" userId="da191de8-b80d-479b-a35a-83e67272ce76" providerId="ADAL" clId="{B2F8CCB0-5529-4F58-85FA-BAD083D2D890}" dt="2022-02-23T14:47:27.010" v="1431" actId="20577"/>
          <ac:spMkLst>
            <pc:docMk/>
            <pc:sldMk cId="3848439954" sldId="619"/>
            <ac:spMk id="5" creationId="{697B9EA9-F486-43FA-B287-528E30FF13E4}"/>
          </ac:spMkLst>
        </pc:spChg>
        <pc:picChg chg="mod">
          <ac:chgData name="Koylu, Caglar" userId="da191de8-b80d-479b-a35a-83e67272ce76" providerId="ADAL" clId="{B2F8CCB0-5529-4F58-85FA-BAD083D2D890}" dt="2022-02-23T14:45:29.420" v="1402" actId="1076"/>
          <ac:picMkLst>
            <pc:docMk/>
            <pc:sldMk cId="3848439954" sldId="619"/>
            <ac:picMk id="4" creationId="{9461D58A-C9D9-4CB5-B653-328E5732A60E}"/>
          </ac:picMkLst>
        </pc:picChg>
      </pc:sldChg>
      <pc:sldChg chg="modSp new mod ord">
        <pc:chgData name="Koylu, Caglar" userId="da191de8-b80d-479b-a35a-83e67272ce76" providerId="ADAL" clId="{B2F8CCB0-5529-4F58-85FA-BAD083D2D890}" dt="2022-02-23T16:41:46.887" v="1944"/>
        <pc:sldMkLst>
          <pc:docMk/>
          <pc:sldMk cId="4109391623" sldId="620"/>
        </pc:sldMkLst>
        <pc:spChg chg="mod">
          <ac:chgData name="Koylu, Caglar" userId="da191de8-b80d-479b-a35a-83e67272ce76" providerId="ADAL" clId="{B2F8CCB0-5529-4F58-85FA-BAD083D2D890}" dt="2022-02-23T14:56:42.213" v="1471" actId="20577"/>
          <ac:spMkLst>
            <pc:docMk/>
            <pc:sldMk cId="4109391623" sldId="620"/>
            <ac:spMk id="2" creationId="{866DFB7A-5824-4CD4-978E-0B34CF242923}"/>
          </ac:spMkLst>
        </pc:spChg>
        <pc:spChg chg="mod">
          <ac:chgData name="Koylu, Caglar" userId="da191de8-b80d-479b-a35a-83e67272ce76" providerId="ADAL" clId="{B2F8CCB0-5529-4F58-85FA-BAD083D2D890}" dt="2022-02-23T16:21:52.117" v="1533" actId="403"/>
          <ac:spMkLst>
            <pc:docMk/>
            <pc:sldMk cId="4109391623" sldId="620"/>
            <ac:spMk id="3" creationId="{5AB523E3-B5EB-4F69-9C51-53711249B8D0}"/>
          </ac:spMkLst>
        </pc:spChg>
      </pc:sldChg>
      <pc:sldChg chg="addSp delSp modSp new mod">
        <pc:chgData name="Koylu, Caglar" userId="da191de8-b80d-479b-a35a-83e67272ce76" providerId="ADAL" clId="{B2F8CCB0-5529-4F58-85FA-BAD083D2D890}" dt="2022-02-23T16:23:07.251" v="1559" actId="20577"/>
        <pc:sldMkLst>
          <pc:docMk/>
          <pc:sldMk cId="505074406" sldId="621"/>
        </pc:sldMkLst>
        <pc:spChg chg="mod">
          <ac:chgData name="Koylu, Caglar" userId="da191de8-b80d-479b-a35a-83e67272ce76" providerId="ADAL" clId="{B2F8CCB0-5529-4F58-85FA-BAD083D2D890}" dt="2022-02-23T16:23:07.251" v="1559" actId="20577"/>
          <ac:spMkLst>
            <pc:docMk/>
            <pc:sldMk cId="505074406" sldId="621"/>
            <ac:spMk id="2" creationId="{A6E3C5B5-0139-42D6-9643-C3BAB4F183C0}"/>
          </ac:spMkLst>
        </pc:spChg>
        <pc:spChg chg="del">
          <ac:chgData name="Koylu, Caglar" userId="da191de8-b80d-479b-a35a-83e67272ce76" providerId="ADAL" clId="{B2F8CCB0-5529-4F58-85FA-BAD083D2D890}" dt="2022-02-23T16:22:36.590" v="1535"/>
          <ac:spMkLst>
            <pc:docMk/>
            <pc:sldMk cId="505074406" sldId="621"/>
            <ac:spMk id="3" creationId="{26862AB6-B5C7-484F-89C2-AFAB1C37ADB9}"/>
          </ac:spMkLst>
        </pc:spChg>
        <pc:picChg chg="add mod">
          <ac:chgData name="Koylu, Caglar" userId="da191de8-b80d-479b-a35a-83e67272ce76" providerId="ADAL" clId="{B2F8CCB0-5529-4F58-85FA-BAD083D2D890}" dt="2022-02-23T16:22:41.376" v="1539" actId="1076"/>
          <ac:picMkLst>
            <pc:docMk/>
            <pc:sldMk cId="505074406" sldId="621"/>
            <ac:picMk id="5" creationId="{EB002C1F-39E2-45AE-9A36-3BD54D0817E5}"/>
          </ac:picMkLst>
        </pc:picChg>
        <pc:picChg chg="add mod">
          <ac:chgData name="Koylu, Caglar" userId="da191de8-b80d-479b-a35a-83e67272ce76" providerId="ADAL" clId="{B2F8CCB0-5529-4F58-85FA-BAD083D2D890}" dt="2022-02-23T16:22:58.679" v="1545" actId="1076"/>
          <ac:picMkLst>
            <pc:docMk/>
            <pc:sldMk cId="505074406" sldId="621"/>
            <ac:picMk id="7" creationId="{82673FAE-E285-47F8-81E1-D151A6878C86}"/>
          </ac:picMkLst>
        </pc:picChg>
      </pc:sldChg>
      <pc:sldChg chg="addSp delSp modSp new mod">
        <pc:chgData name="Koylu, Caglar" userId="da191de8-b80d-479b-a35a-83e67272ce76" providerId="ADAL" clId="{B2F8CCB0-5529-4F58-85FA-BAD083D2D890}" dt="2022-02-25T15:22:20.186" v="2489" actId="478"/>
        <pc:sldMkLst>
          <pc:docMk/>
          <pc:sldMk cId="1034883944" sldId="622"/>
        </pc:sldMkLst>
        <pc:spChg chg="mod">
          <ac:chgData name="Koylu, Caglar" userId="da191de8-b80d-479b-a35a-83e67272ce76" providerId="ADAL" clId="{B2F8CCB0-5529-4F58-85FA-BAD083D2D890}" dt="2022-02-23T16:24:16.375" v="1630" actId="20577"/>
          <ac:spMkLst>
            <pc:docMk/>
            <pc:sldMk cId="1034883944" sldId="622"/>
            <ac:spMk id="2" creationId="{7BA75BD3-6D1A-49CD-9AD7-70FA48399AE4}"/>
          </ac:spMkLst>
        </pc:spChg>
        <pc:spChg chg="del">
          <ac:chgData name="Koylu, Caglar" userId="da191de8-b80d-479b-a35a-83e67272ce76" providerId="ADAL" clId="{B2F8CCB0-5529-4F58-85FA-BAD083D2D890}" dt="2022-02-25T15:22:20.186" v="2489" actId="478"/>
          <ac:spMkLst>
            <pc:docMk/>
            <pc:sldMk cId="1034883944" sldId="622"/>
            <ac:spMk id="3" creationId="{7EB188D3-D760-4A21-88B8-456F17A34559}"/>
          </ac:spMkLst>
        </pc:spChg>
        <pc:spChg chg="add mod">
          <ac:chgData name="Koylu, Caglar" userId="da191de8-b80d-479b-a35a-83e67272ce76" providerId="ADAL" clId="{B2F8CCB0-5529-4F58-85FA-BAD083D2D890}" dt="2022-02-25T14:56:14.418" v="2196" actId="20577"/>
          <ac:spMkLst>
            <pc:docMk/>
            <pc:sldMk cId="1034883944" sldId="622"/>
            <ac:spMk id="18" creationId="{4684F4C5-D6C6-40C3-9378-A6430A195A67}"/>
          </ac:spMkLst>
        </pc:spChg>
        <pc:picChg chg="add del mod modCrop">
          <ac:chgData name="Koylu, Caglar" userId="da191de8-b80d-479b-a35a-83e67272ce76" providerId="ADAL" clId="{B2F8CCB0-5529-4F58-85FA-BAD083D2D890}" dt="2022-02-25T15:07:02.633" v="2285" actId="732"/>
          <ac:picMkLst>
            <pc:docMk/>
            <pc:sldMk cId="1034883944" sldId="622"/>
            <ac:picMk id="5" creationId="{83127D09-A71F-458E-B5C6-C57169811E85}"/>
          </ac:picMkLst>
        </pc:picChg>
        <pc:picChg chg="add del mod">
          <ac:chgData name="Koylu, Caglar" userId="da191de8-b80d-479b-a35a-83e67272ce76" providerId="ADAL" clId="{B2F8CCB0-5529-4F58-85FA-BAD083D2D890}" dt="2022-02-25T14:39:09.185" v="1991" actId="478"/>
          <ac:picMkLst>
            <pc:docMk/>
            <pc:sldMk cId="1034883944" sldId="622"/>
            <ac:picMk id="7" creationId="{9B48847B-6FF5-4DA1-84F9-DAD63FE56256}"/>
          </ac:picMkLst>
        </pc:picChg>
        <pc:picChg chg="add del mod">
          <ac:chgData name="Koylu, Caglar" userId="da191de8-b80d-479b-a35a-83e67272ce76" providerId="ADAL" clId="{B2F8CCB0-5529-4F58-85FA-BAD083D2D890}" dt="2022-02-25T14:50:17.361" v="2142" actId="478"/>
          <ac:picMkLst>
            <pc:docMk/>
            <pc:sldMk cId="1034883944" sldId="622"/>
            <ac:picMk id="9" creationId="{6AD09BFB-07FA-40AF-929C-1B2B810FC4E8}"/>
          </ac:picMkLst>
        </pc:picChg>
        <pc:picChg chg="add del mod">
          <ac:chgData name="Koylu, Caglar" userId="da191de8-b80d-479b-a35a-83e67272ce76" providerId="ADAL" clId="{B2F8CCB0-5529-4F58-85FA-BAD083D2D890}" dt="2022-02-25T14:53:16.302" v="2146" actId="478"/>
          <ac:picMkLst>
            <pc:docMk/>
            <pc:sldMk cId="1034883944" sldId="622"/>
            <ac:picMk id="13" creationId="{9C6D27BB-7475-47E6-846D-5ABDA5944363}"/>
          </ac:picMkLst>
        </pc:picChg>
        <pc:picChg chg="add mod modCrop">
          <ac:chgData name="Koylu, Caglar" userId="da191de8-b80d-479b-a35a-83e67272ce76" providerId="ADAL" clId="{B2F8CCB0-5529-4F58-85FA-BAD083D2D890}" dt="2022-02-25T15:04:13.570" v="2267" actId="732"/>
          <ac:picMkLst>
            <pc:docMk/>
            <pc:sldMk cId="1034883944" sldId="622"/>
            <ac:picMk id="15" creationId="{61FFBE9C-B55D-465C-BFA2-291190B0F286}"/>
          </ac:picMkLst>
        </pc:picChg>
        <pc:picChg chg="add del mod">
          <ac:chgData name="Koylu, Caglar" userId="da191de8-b80d-479b-a35a-83e67272ce76" providerId="ADAL" clId="{B2F8CCB0-5529-4F58-85FA-BAD083D2D890}" dt="2022-02-25T15:03:11.633" v="2249" actId="478"/>
          <ac:picMkLst>
            <pc:docMk/>
            <pc:sldMk cId="1034883944" sldId="622"/>
            <ac:picMk id="20" creationId="{F8D3DF06-528C-46E7-8D36-9073978380CA}"/>
          </ac:picMkLst>
        </pc:picChg>
        <pc:picChg chg="add del mod">
          <ac:chgData name="Koylu, Caglar" userId="da191de8-b80d-479b-a35a-83e67272ce76" providerId="ADAL" clId="{B2F8CCB0-5529-4F58-85FA-BAD083D2D890}" dt="2022-02-25T15:05:49.881" v="2281" actId="478"/>
          <ac:picMkLst>
            <pc:docMk/>
            <pc:sldMk cId="1034883944" sldId="622"/>
            <ac:picMk id="22" creationId="{0BA3AB73-81A1-4D0A-8161-79573D83E467}"/>
          </ac:picMkLst>
        </pc:picChg>
        <pc:picChg chg="add del mod modCrop">
          <ac:chgData name="Koylu, Caglar" userId="da191de8-b80d-479b-a35a-83e67272ce76" providerId="ADAL" clId="{B2F8CCB0-5529-4F58-85FA-BAD083D2D890}" dt="2022-02-25T15:05:52.521" v="2282" actId="478"/>
          <ac:picMkLst>
            <pc:docMk/>
            <pc:sldMk cId="1034883944" sldId="622"/>
            <ac:picMk id="24" creationId="{591DB635-94B2-4ACC-AD9B-A7541348505B}"/>
          </ac:picMkLst>
        </pc:picChg>
        <pc:cxnChg chg="add mod">
          <ac:chgData name="Koylu, Caglar" userId="da191de8-b80d-479b-a35a-83e67272ce76" providerId="ADAL" clId="{B2F8CCB0-5529-4F58-85FA-BAD083D2D890}" dt="2022-02-25T15:04:13.570" v="2267" actId="732"/>
          <ac:cxnSpMkLst>
            <pc:docMk/>
            <pc:sldMk cId="1034883944" sldId="622"/>
            <ac:cxnSpMk id="11" creationId="{22E28668-DB58-4982-8043-1413115C776C}"/>
          </ac:cxnSpMkLst>
        </pc:cxnChg>
      </pc:sldChg>
      <pc:sldChg chg="add del">
        <pc:chgData name="Koylu, Caglar" userId="da191de8-b80d-479b-a35a-83e67272ce76" providerId="ADAL" clId="{B2F8CCB0-5529-4F58-85FA-BAD083D2D890}" dt="2022-02-25T14:38:48.443" v="1990" actId="47"/>
        <pc:sldMkLst>
          <pc:docMk/>
          <pc:sldMk cId="916514379" sldId="623"/>
        </pc:sldMkLst>
      </pc:sldChg>
      <pc:sldChg chg="addSp delSp modSp new mod">
        <pc:chgData name="Koylu, Caglar" userId="da191de8-b80d-479b-a35a-83e67272ce76" providerId="ADAL" clId="{B2F8CCB0-5529-4F58-85FA-BAD083D2D890}" dt="2022-02-23T16:40:58.878" v="1942" actId="1076"/>
        <pc:sldMkLst>
          <pc:docMk/>
          <pc:sldMk cId="246973443" sldId="624"/>
        </pc:sldMkLst>
        <pc:spChg chg="mod">
          <ac:chgData name="Koylu, Caglar" userId="da191de8-b80d-479b-a35a-83e67272ce76" providerId="ADAL" clId="{B2F8CCB0-5529-4F58-85FA-BAD083D2D890}" dt="2022-02-23T16:25:42.775" v="1672" actId="20577"/>
          <ac:spMkLst>
            <pc:docMk/>
            <pc:sldMk cId="246973443" sldId="624"/>
            <ac:spMk id="2" creationId="{FA3A18EC-B074-4DB6-8CAB-C7A28BAB4D67}"/>
          </ac:spMkLst>
        </pc:spChg>
        <pc:spChg chg="del">
          <ac:chgData name="Koylu, Caglar" userId="da191de8-b80d-479b-a35a-83e67272ce76" providerId="ADAL" clId="{B2F8CCB0-5529-4F58-85FA-BAD083D2D890}" dt="2022-02-23T16:26:44.022" v="1691" actId="478"/>
          <ac:spMkLst>
            <pc:docMk/>
            <pc:sldMk cId="246973443" sldId="624"/>
            <ac:spMk id="3" creationId="{0E749DC7-9D19-469C-AA72-8765D0C9791E}"/>
          </ac:spMkLst>
        </pc:spChg>
        <pc:spChg chg="add mod">
          <ac:chgData name="Koylu, Caglar" userId="da191de8-b80d-479b-a35a-83e67272ce76" providerId="ADAL" clId="{B2F8CCB0-5529-4F58-85FA-BAD083D2D890}" dt="2022-02-23T16:40:31.622" v="1935" actId="1076"/>
          <ac:spMkLst>
            <pc:docMk/>
            <pc:sldMk cId="246973443" sldId="624"/>
            <ac:spMk id="6" creationId="{2126F20C-6417-441C-B4D5-98EDB4CFA967}"/>
          </ac:spMkLst>
        </pc:spChg>
        <pc:spChg chg="add mod">
          <ac:chgData name="Koylu, Caglar" userId="da191de8-b80d-479b-a35a-83e67272ce76" providerId="ADAL" clId="{B2F8CCB0-5529-4F58-85FA-BAD083D2D890}" dt="2022-02-23T16:40:58.878" v="1942" actId="1076"/>
          <ac:spMkLst>
            <pc:docMk/>
            <pc:sldMk cId="246973443" sldId="624"/>
            <ac:spMk id="9" creationId="{B67D121D-26CF-4DB5-A22D-D9E940793DA9}"/>
          </ac:spMkLst>
        </pc:spChg>
        <pc:spChg chg="add mod">
          <ac:chgData name="Koylu, Caglar" userId="da191de8-b80d-479b-a35a-83e67272ce76" providerId="ADAL" clId="{B2F8CCB0-5529-4F58-85FA-BAD083D2D890}" dt="2022-02-23T16:40:38.974" v="1938" actId="1076"/>
          <ac:spMkLst>
            <pc:docMk/>
            <pc:sldMk cId="246973443" sldId="624"/>
            <ac:spMk id="12" creationId="{5C737D4A-90FA-4B29-8FC7-19B663B9731E}"/>
          </ac:spMkLst>
        </pc:spChg>
        <pc:spChg chg="add mod">
          <ac:chgData name="Koylu, Caglar" userId="da191de8-b80d-479b-a35a-83e67272ce76" providerId="ADAL" clId="{B2F8CCB0-5529-4F58-85FA-BAD083D2D890}" dt="2022-02-23T16:40:50.365" v="1940" actId="1076"/>
          <ac:spMkLst>
            <pc:docMk/>
            <pc:sldMk cId="246973443" sldId="624"/>
            <ac:spMk id="15" creationId="{70181EEA-032C-4A75-A474-10D46D83C47E}"/>
          </ac:spMkLst>
        </pc:spChg>
        <pc:picChg chg="add mod">
          <ac:chgData name="Koylu, Caglar" userId="da191de8-b80d-479b-a35a-83e67272ce76" providerId="ADAL" clId="{B2F8CCB0-5529-4F58-85FA-BAD083D2D890}" dt="2022-02-23T16:40:28.622" v="1934" actId="1076"/>
          <ac:picMkLst>
            <pc:docMk/>
            <pc:sldMk cId="246973443" sldId="624"/>
            <ac:picMk id="5" creationId="{0AA84429-C3D4-4C05-9C1D-CD01E980BED8}"/>
          </ac:picMkLst>
        </pc:picChg>
        <pc:picChg chg="add mod">
          <ac:chgData name="Koylu, Caglar" userId="da191de8-b80d-479b-a35a-83e67272ce76" providerId="ADAL" clId="{B2F8CCB0-5529-4F58-85FA-BAD083D2D890}" dt="2022-02-23T16:40:56.591" v="1941" actId="1076"/>
          <ac:picMkLst>
            <pc:docMk/>
            <pc:sldMk cId="246973443" sldId="624"/>
            <ac:picMk id="8" creationId="{FAE06F9A-8307-4466-BC35-2E94C8F6D928}"/>
          </ac:picMkLst>
        </pc:picChg>
        <pc:picChg chg="add mod">
          <ac:chgData name="Koylu, Caglar" userId="da191de8-b80d-479b-a35a-83e67272ce76" providerId="ADAL" clId="{B2F8CCB0-5529-4F58-85FA-BAD083D2D890}" dt="2022-02-23T16:40:40.390" v="1939" actId="1076"/>
          <ac:picMkLst>
            <pc:docMk/>
            <pc:sldMk cId="246973443" sldId="624"/>
            <ac:picMk id="11" creationId="{88F042B2-213C-4CBA-B436-0B7D70F15B37}"/>
          </ac:picMkLst>
        </pc:picChg>
        <pc:picChg chg="add mod ord modCrop">
          <ac:chgData name="Koylu, Caglar" userId="da191de8-b80d-479b-a35a-83e67272ce76" providerId="ADAL" clId="{B2F8CCB0-5529-4F58-85FA-BAD083D2D890}" dt="2022-02-23T16:40:07.822" v="1930" actId="14100"/>
          <ac:picMkLst>
            <pc:docMk/>
            <pc:sldMk cId="246973443" sldId="624"/>
            <ac:picMk id="14" creationId="{F65D50D3-B821-42D6-BD88-C976DD85B028}"/>
          </ac:picMkLst>
        </pc:picChg>
      </pc:sldChg>
      <pc:sldChg chg="addSp delSp modSp new mod">
        <pc:chgData name="Koylu, Caglar" userId="da191de8-b80d-479b-a35a-83e67272ce76" providerId="ADAL" clId="{B2F8CCB0-5529-4F58-85FA-BAD083D2D890}" dt="2022-02-23T16:37:46.077" v="1913" actId="20577"/>
        <pc:sldMkLst>
          <pc:docMk/>
          <pc:sldMk cId="644639173" sldId="625"/>
        </pc:sldMkLst>
        <pc:spChg chg="mod">
          <ac:chgData name="Koylu, Caglar" userId="da191de8-b80d-479b-a35a-83e67272ce76" providerId="ADAL" clId="{B2F8CCB0-5529-4F58-85FA-BAD083D2D890}" dt="2022-02-23T16:37:46.077" v="1913" actId="20577"/>
          <ac:spMkLst>
            <pc:docMk/>
            <pc:sldMk cId="644639173" sldId="625"/>
            <ac:spMk id="2" creationId="{C5E0A666-83FC-4FCC-9CF7-0256830AE9C3}"/>
          </ac:spMkLst>
        </pc:spChg>
        <pc:spChg chg="del">
          <ac:chgData name="Koylu, Caglar" userId="da191de8-b80d-479b-a35a-83e67272ce76" providerId="ADAL" clId="{B2F8CCB0-5529-4F58-85FA-BAD083D2D890}" dt="2022-02-23T16:35:18.893" v="1844" actId="478"/>
          <ac:spMkLst>
            <pc:docMk/>
            <pc:sldMk cId="644639173" sldId="625"/>
            <ac:spMk id="3" creationId="{AA3E8733-2FBB-4B9B-AE0A-ABE77A6A10A0}"/>
          </ac:spMkLst>
        </pc:spChg>
        <pc:spChg chg="add mod">
          <ac:chgData name="Koylu, Caglar" userId="da191de8-b80d-479b-a35a-83e67272ce76" providerId="ADAL" clId="{B2F8CCB0-5529-4F58-85FA-BAD083D2D890}" dt="2022-02-23T16:37:27.502" v="1893" actId="403"/>
          <ac:spMkLst>
            <pc:docMk/>
            <pc:sldMk cId="644639173" sldId="625"/>
            <ac:spMk id="6" creationId="{1274B057-5DFD-4BF9-B1A7-57B1D03699AE}"/>
          </ac:spMkLst>
        </pc:spChg>
        <pc:spChg chg="add mod">
          <ac:chgData name="Koylu, Caglar" userId="da191de8-b80d-479b-a35a-83e67272ce76" providerId="ADAL" clId="{B2F8CCB0-5529-4F58-85FA-BAD083D2D890}" dt="2022-02-23T16:37:31.605" v="1894" actId="14100"/>
          <ac:spMkLst>
            <pc:docMk/>
            <pc:sldMk cId="644639173" sldId="625"/>
            <ac:spMk id="8" creationId="{85AB8C78-383F-4EF1-BF24-0AFE50AFBD6D}"/>
          </ac:spMkLst>
        </pc:spChg>
        <pc:spChg chg="add mod">
          <ac:chgData name="Koylu, Caglar" userId="da191de8-b80d-479b-a35a-83e67272ce76" providerId="ADAL" clId="{B2F8CCB0-5529-4F58-85FA-BAD083D2D890}" dt="2022-02-23T16:37:27.502" v="1893" actId="403"/>
          <ac:spMkLst>
            <pc:docMk/>
            <pc:sldMk cId="644639173" sldId="625"/>
            <ac:spMk id="10" creationId="{540BDED3-8B9C-4293-9911-9E4CBAD54DB4}"/>
          </ac:spMkLst>
        </pc:spChg>
        <pc:picChg chg="add mod">
          <ac:chgData name="Koylu, Caglar" userId="da191de8-b80d-479b-a35a-83e67272ce76" providerId="ADAL" clId="{B2F8CCB0-5529-4F58-85FA-BAD083D2D890}" dt="2022-02-23T16:36:54.622" v="1880" actId="1076"/>
          <ac:picMkLst>
            <pc:docMk/>
            <pc:sldMk cId="644639173" sldId="625"/>
            <ac:picMk id="5" creationId="{75A29E6B-B5D8-4281-8D47-215808306664}"/>
          </ac:picMkLst>
        </pc:picChg>
        <pc:picChg chg="add mod">
          <ac:chgData name="Koylu, Caglar" userId="da191de8-b80d-479b-a35a-83e67272ce76" providerId="ADAL" clId="{B2F8CCB0-5529-4F58-85FA-BAD083D2D890}" dt="2022-02-23T16:37:06.509" v="1886" actId="1076"/>
          <ac:picMkLst>
            <pc:docMk/>
            <pc:sldMk cId="644639173" sldId="625"/>
            <ac:picMk id="7" creationId="{2B6348E7-D6CA-48DD-8D6A-D23C10357AAD}"/>
          </ac:picMkLst>
        </pc:picChg>
        <pc:picChg chg="add mod">
          <ac:chgData name="Koylu, Caglar" userId="da191de8-b80d-479b-a35a-83e67272ce76" providerId="ADAL" clId="{B2F8CCB0-5529-4F58-85FA-BAD083D2D890}" dt="2022-02-23T16:36:58.694" v="1882" actId="1076"/>
          <ac:picMkLst>
            <pc:docMk/>
            <pc:sldMk cId="644639173" sldId="625"/>
            <ac:picMk id="9" creationId="{3F203E27-6135-4E64-8336-3D3C7B649EAD}"/>
          </ac:picMkLst>
        </pc:picChg>
      </pc:sldChg>
      <pc:sldChg chg="addSp delSp modSp add del mod">
        <pc:chgData name="Koylu, Caglar" userId="da191de8-b80d-479b-a35a-83e67272ce76" providerId="ADAL" clId="{B2F8CCB0-5529-4F58-85FA-BAD083D2D890}" dt="2022-02-25T15:04:24.941" v="2269" actId="47"/>
        <pc:sldMkLst>
          <pc:docMk/>
          <pc:sldMk cId="3397137520" sldId="626"/>
        </pc:sldMkLst>
        <pc:spChg chg="del">
          <ac:chgData name="Koylu, Caglar" userId="da191de8-b80d-479b-a35a-83e67272ce76" providerId="ADAL" clId="{B2F8CCB0-5529-4F58-85FA-BAD083D2D890}" dt="2022-02-25T14:39:20.138" v="1992" actId="478"/>
          <ac:spMkLst>
            <pc:docMk/>
            <pc:sldMk cId="3397137520" sldId="626"/>
            <ac:spMk id="3" creationId="{7EB188D3-D760-4A21-88B8-456F17A34559}"/>
          </ac:spMkLst>
        </pc:spChg>
        <pc:spChg chg="add del mod">
          <ac:chgData name="Koylu, Caglar" userId="da191de8-b80d-479b-a35a-83e67272ce76" providerId="ADAL" clId="{B2F8CCB0-5529-4F58-85FA-BAD083D2D890}" dt="2022-02-25T14:41:11.312" v="2078" actId="478"/>
          <ac:spMkLst>
            <pc:docMk/>
            <pc:sldMk cId="3397137520" sldId="626"/>
            <ac:spMk id="6" creationId="{24F5E175-E530-4589-A2D9-A34653C4FA96}"/>
          </ac:spMkLst>
        </pc:spChg>
        <pc:spChg chg="add mod">
          <ac:chgData name="Koylu, Caglar" userId="da191de8-b80d-479b-a35a-83e67272ce76" providerId="ADAL" clId="{B2F8CCB0-5529-4F58-85FA-BAD083D2D890}" dt="2022-02-25T14:56:26.329" v="2201" actId="20577"/>
          <ac:spMkLst>
            <pc:docMk/>
            <pc:sldMk cId="3397137520" sldId="626"/>
            <ac:spMk id="8" creationId="{CF9B03DB-3605-4421-9977-734713DEC8E9}"/>
          </ac:spMkLst>
        </pc:spChg>
        <pc:picChg chg="del">
          <ac:chgData name="Koylu, Caglar" userId="da191de8-b80d-479b-a35a-83e67272ce76" providerId="ADAL" clId="{B2F8CCB0-5529-4F58-85FA-BAD083D2D890}" dt="2022-02-25T14:39:24.920" v="1993" actId="478"/>
          <ac:picMkLst>
            <pc:docMk/>
            <pc:sldMk cId="3397137520" sldId="626"/>
            <ac:picMk id="5" creationId="{83127D09-A71F-458E-B5C6-C57169811E85}"/>
          </ac:picMkLst>
        </pc:picChg>
        <pc:picChg chg="del mod modCrop">
          <ac:chgData name="Koylu, Caglar" userId="da191de8-b80d-479b-a35a-83e67272ce76" providerId="ADAL" clId="{B2F8CCB0-5529-4F58-85FA-BAD083D2D890}" dt="2022-02-25T15:01:16.817" v="2207" actId="478"/>
          <ac:picMkLst>
            <pc:docMk/>
            <pc:sldMk cId="3397137520" sldId="626"/>
            <ac:picMk id="7" creationId="{9B48847B-6FF5-4DA1-84F9-DAD63FE56256}"/>
          </ac:picMkLst>
        </pc:picChg>
      </pc:sldChg>
      <pc:sldChg chg="addSp delSp modSp add mod">
        <pc:chgData name="Koylu, Caglar" userId="da191de8-b80d-479b-a35a-83e67272ce76" providerId="ADAL" clId="{B2F8CCB0-5529-4F58-85FA-BAD083D2D890}" dt="2022-02-25T15:20:19.642" v="2488" actId="20577"/>
        <pc:sldMkLst>
          <pc:docMk/>
          <pc:sldMk cId="4273782552" sldId="627"/>
        </pc:sldMkLst>
        <pc:spChg chg="del">
          <ac:chgData name="Koylu, Caglar" userId="da191de8-b80d-479b-a35a-83e67272ce76" providerId="ADAL" clId="{B2F8CCB0-5529-4F58-85FA-BAD083D2D890}" dt="2022-02-25T15:05:22.113" v="2276" actId="478"/>
          <ac:spMkLst>
            <pc:docMk/>
            <pc:sldMk cId="4273782552" sldId="627"/>
            <ac:spMk id="3" creationId="{7EB188D3-D760-4A21-88B8-456F17A34559}"/>
          </ac:spMkLst>
        </pc:spChg>
        <pc:spChg chg="mod">
          <ac:chgData name="Koylu, Caglar" userId="da191de8-b80d-479b-a35a-83e67272ce76" providerId="ADAL" clId="{B2F8CCB0-5529-4F58-85FA-BAD083D2D890}" dt="2022-02-25T15:20:19.642" v="2488" actId="20577"/>
          <ac:spMkLst>
            <pc:docMk/>
            <pc:sldMk cId="4273782552" sldId="627"/>
            <ac:spMk id="18" creationId="{4684F4C5-D6C6-40C3-9378-A6430A195A67}"/>
          </ac:spMkLst>
        </pc:spChg>
        <pc:picChg chg="del">
          <ac:chgData name="Koylu, Caglar" userId="da191de8-b80d-479b-a35a-83e67272ce76" providerId="ADAL" clId="{B2F8CCB0-5529-4F58-85FA-BAD083D2D890}" dt="2022-02-25T15:04:54.713" v="2272" actId="478"/>
          <ac:picMkLst>
            <pc:docMk/>
            <pc:sldMk cId="4273782552" sldId="627"/>
            <ac:picMk id="5" creationId="{83127D09-A71F-458E-B5C6-C57169811E85}"/>
          </ac:picMkLst>
        </pc:picChg>
        <pc:picChg chg="add mod modCrop">
          <ac:chgData name="Koylu, Caglar" userId="da191de8-b80d-479b-a35a-83e67272ce76" providerId="ADAL" clId="{B2F8CCB0-5529-4F58-85FA-BAD083D2D890}" dt="2022-02-25T15:10:21.610" v="2360" actId="732"/>
          <ac:picMkLst>
            <pc:docMk/>
            <pc:sldMk cId="4273782552" sldId="627"/>
            <ac:picMk id="10" creationId="{51EDAAAF-3859-4193-8F0E-9869032189B2}"/>
          </ac:picMkLst>
        </pc:picChg>
        <pc:picChg chg="del">
          <ac:chgData name="Koylu, Caglar" userId="da191de8-b80d-479b-a35a-83e67272ce76" providerId="ADAL" clId="{B2F8CCB0-5529-4F58-85FA-BAD083D2D890}" dt="2022-02-25T15:05:18.793" v="2275" actId="478"/>
          <ac:picMkLst>
            <pc:docMk/>
            <pc:sldMk cId="4273782552" sldId="627"/>
            <ac:picMk id="15" creationId="{61FFBE9C-B55D-465C-BFA2-291190B0F286}"/>
          </ac:picMkLst>
        </pc:picChg>
        <pc:picChg chg="add del mod modCrop">
          <ac:chgData name="Koylu, Caglar" userId="da191de8-b80d-479b-a35a-83e67272ce76" providerId="ADAL" clId="{B2F8CCB0-5529-4F58-85FA-BAD083D2D890}" dt="2022-02-25T15:07:47.849" v="2286" actId="732"/>
          <ac:picMkLst>
            <pc:docMk/>
            <pc:sldMk cId="4273782552" sldId="627"/>
            <ac:picMk id="22" creationId="{0BA3AB73-81A1-4D0A-8161-79573D83E467}"/>
          </ac:picMkLst>
        </pc:picChg>
        <pc:picChg chg="mod ord">
          <ac:chgData name="Koylu, Caglar" userId="da191de8-b80d-479b-a35a-83e67272ce76" providerId="ADAL" clId="{B2F8CCB0-5529-4F58-85FA-BAD083D2D890}" dt="2022-02-25T15:05:31.512" v="2278" actId="166"/>
          <ac:picMkLst>
            <pc:docMk/>
            <pc:sldMk cId="4273782552" sldId="627"/>
            <ac:picMk id="24" creationId="{591DB635-94B2-4ACC-AD9B-A7541348505B}"/>
          </ac:picMkLst>
        </pc:picChg>
        <pc:cxnChg chg="mod">
          <ac:chgData name="Koylu, Caglar" userId="da191de8-b80d-479b-a35a-83e67272ce76" providerId="ADAL" clId="{B2F8CCB0-5529-4F58-85FA-BAD083D2D890}" dt="2022-02-25T15:05:18.793" v="2275" actId="478"/>
          <ac:cxnSpMkLst>
            <pc:docMk/>
            <pc:sldMk cId="4273782552" sldId="627"/>
            <ac:cxnSpMk id="11" creationId="{22E28668-DB58-4982-8043-1413115C776C}"/>
          </ac:cxnSpMkLst>
        </pc:cxnChg>
        <pc:cxnChg chg="add mod">
          <ac:chgData name="Koylu, Caglar" userId="da191de8-b80d-479b-a35a-83e67272ce76" providerId="ADAL" clId="{B2F8CCB0-5529-4F58-85FA-BAD083D2D890}" dt="2022-02-25T15:10:07.714" v="2358" actId="1076"/>
          <ac:cxnSpMkLst>
            <pc:docMk/>
            <pc:sldMk cId="4273782552" sldId="627"/>
            <ac:cxnSpMk id="12" creationId="{9AE24360-BB50-4846-A841-C4396FBDFF55}"/>
          </ac:cxnSpMkLst>
        </pc:cxnChg>
      </pc:sldChg>
      <pc:sldChg chg="addSp delSp modSp new mod ord">
        <pc:chgData name="Koylu, Caglar" userId="da191de8-b80d-479b-a35a-83e67272ce76" providerId="ADAL" clId="{B2F8CCB0-5529-4F58-85FA-BAD083D2D890}" dt="2022-02-25T15:19:50.795" v="2484" actId="1076"/>
        <pc:sldMkLst>
          <pc:docMk/>
          <pc:sldMk cId="3805305680" sldId="628"/>
        </pc:sldMkLst>
        <pc:spChg chg="mod">
          <ac:chgData name="Koylu, Caglar" userId="da191de8-b80d-479b-a35a-83e67272ce76" providerId="ADAL" clId="{B2F8CCB0-5529-4F58-85FA-BAD083D2D890}" dt="2022-02-25T15:11:37.673" v="2377" actId="20577"/>
          <ac:spMkLst>
            <pc:docMk/>
            <pc:sldMk cId="3805305680" sldId="628"/>
            <ac:spMk id="2" creationId="{3C443B35-8F10-4D29-88BF-9A1A720B8C69}"/>
          </ac:spMkLst>
        </pc:spChg>
        <pc:spChg chg="add del mod">
          <ac:chgData name="Koylu, Caglar" userId="da191de8-b80d-479b-a35a-83e67272ce76" providerId="ADAL" clId="{B2F8CCB0-5529-4F58-85FA-BAD083D2D890}" dt="2022-02-25T15:18:50.011" v="2464" actId="21"/>
          <ac:spMkLst>
            <pc:docMk/>
            <pc:sldMk cId="3805305680" sldId="628"/>
            <ac:spMk id="3" creationId="{A8CE01B2-7800-45C1-90F5-798E18001410}"/>
          </ac:spMkLst>
        </pc:spChg>
        <pc:spChg chg="add del mod">
          <ac:chgData name="Koylu, Caglar" userId="da191de8-b80d-479b-a35a-83e67272ce76" providerId="ADAL" clId="{B2F8CCB0-5529-4F58-85FA-BAD083D2D890}" dt="2022-02-25T15:13:18.080" v="2430" actId="478"/>
          <ac:spMkLst>
            <pc:docMk/>
            <pc:sldMk cId="3805305680" sldId="628"/>
            <ac:spMk id="7" creationId="{68C8836B-C3EF-4904-A00A-507FA47B1D18}"/>
          </ac:spMkLst>
        </pc:spChg>
        <pc:spChg chg="add mod">
          <ac:chgData name="Koylu, Caglar" userId="da191de8-b80d-479b-a35a-83e67272ce76" providerId="ADAL" clId="{B2F8CCB0-5529-4F58-85FA-BAD083D2D890}" dt="2022-02-25T15:19:09.835" v="2473" actId="122"/>
          <ac:spMkLst>
            <pc:docMk/>
            <pc:sldMk cId="3805305680" sldId="628"/>
            <ac:spMk id="10" creationId="{DB3F48FD-D080-4725-83A0-46BA5A8B213A}"/>
          </ac:spMkLst>
        </pc:spChg>
        <pc:spChg chg="mod">
          <ac:chgData name="Koylu, Caglar" userId="da191de8-b80d-479b-a35a-83e67272ce76" providerId="ADAL" clId="{B2F8CCB0-5529-4F58-85FA-BAD083D2D890}" dt="2022-02-25T15:19:14.386" v="2475" actId="122"/>
          <ac:spMkLst>
            <pc:docMk/>
            <pc:sldMk cId="3805305680" sldId="628"/>
            <ac:spMk id="12" creationId="{9D814F58-5DE7-4F7A-B270-662ACD053598}"/>
          </ac:spMkLst>
        </pc:spChg>
        <pc:spChg chg="mod">
          <ac:chgData name="Koylu, Caglar" userId="da191de8-b80d-479b-a35a-83e67272ce76" providerId="ADAL" clId="{B2F8CCB0-5529-4F58-85FA-BAD083D2D890}" dt="2022-02-25T15:19:21.481" v="2477" actId="1076"/>
          <ac:spMkLst>
            <pc:docMk/>
            <pc:sldMk cId="3805305680" sldId="628"/>
            <ac:spMk id="14" creationId="{30F3FCE5-B6CD-4368-9A0F-F8FB6F6EB709}"/>
          </ac:spMkLst>
        </pc:spChg>
        <pc:spChg chg="add mod">
          <ac:chgData name="Koylu, Caglar" userId="da191de8-b80d-479b-a35a-83e67272ce76" providerId="ADAL" clId="{B2F8CCB0-5529-4F58-85FA-BAD083D2D890}" dt="2022-02-25T15:19:06.465" v="2471" actId="1076"/>
          <ac:spMkLst>
            <pc:docMk/>
            <pc:sldMk cId="3805305680" sldId="628"/>
            <ac:spMk id="16" creationId="{D0B227C9-1CF2-44FD-A8CC-3BA493F0FD36}"/>
          </ac:spMkLst>
        </pc:spChg>
        <pc:spChg chg="add mod">
          <ac:chgData name="Koylu, Caglar" userId="da191de8-b80d-479b-a35a-83e67272ce76" providerId="ADAL" clId="{B2F8CCB0-5529-4F58-85FA-BAD083D2D890}" dt="2022-02-25T15:19:39.422" v="2480"/>
          <ac:spMkLst>
            <pc:docMk/>
            <pc:sldMk cId="3805305680" sldId="628"/>
            <ac:spMk id="17" creationId="{25664A18-1113-45B9-8C36-79D2C8432735}"/>
          </ac:spMkLst>
        </pc:spChg>
        <pc:grpChg chg="add mod">
          <ac:chgData name="Koylu, Caglar" userId="da191de8-b80d-479b-a35a-83e67272ce76" providerId="ADAL" clId="{B2F8CCB0-5529-4F58-85FA-BAD083D2D890}" dt="2022-02-25T15:19:12.977" v="2474" actId="1076"/>
          <ac:grpSpMkLst>
            <pc:docMk/>
            <pc:sldMk cId="3805305680" sldId="628"/>
            <ac:grpSpMk id="11" creationId="{1E6E909A-C1BF-4A37-9B02-1485738B0DFA}"/>
          </ac:grpSpMkLst>
        </pc:grpChg>
        <pc:picChg chg="add mod">
          <ac:chgData name="Koylu, Caglar" userId="da191de8-b80d-479b-a35a-83e67272ce76" providerId="ADAL" clId="{B2F8CCB0-5529-4F58-85FA-BAD083D2D890}" dt="2022-02-25T15:19:50.795" v="2484" actId="1076"/>
          <ac:picMkLst>
            <pc:docMk/>
            <pc:sldMk cId="3805305680" sldId="628"/>
            <ac:picMk id="5" creationId="{C811DAFD-1A9A-4EB2-B084-D5478D1123F7}"/>
          </ac:picMkLst>
        </pc:picChg>
        <pc:picChg chg="add del">
          <ac:chgData name="Koylu, Caglar" userId="da191de8-b80d-479b-a35a-83e67272ce76" providerId="ADAL" clId="{B2F8CCB0-5529-4F58-85FA-BAD083D2D890}" dt="2022-02-25T15:13:58.105" v="2434" actId="22"/>
          <ac:picMkLst>
            <pc:docMk/>
            <pc:sldMk cId="3805305680" sldId="628"/>
            <ac:picMk id="9" creationId="{44C59A80-A4E8-469F-91D3-541DECF9C7C6}"/>
          </ac:picMkLst>
        </pc:picChg>
        <pc:picChg chg="mod">
          <ac:chgData name="Koylu, Caglar" userId="da191de8-b80d-479b-a35a-83e67272ce76" providerId="ADAL" clId="{B2F8CCB0-5529-4F58-85FA-BAD083D2D890}" dt="2022-02-25T15:19:24.945" v="2478" actId="1076"/>
          <ac:picMkLst>
            <pc:docMk/>
            <pc:sldMk cId="3805305680" sldId="628"/>
            <ac:picMk id="13" creationId="{32F88430-BF7B-4BD1-A793-1FCB9C51A871}"/>
          </ac:picMkLst>
        </pc:picChg>
      </pc:sldChg>
      <pc:sldMasterChg chg="addSp delSp modSp mod delSldLayout modSldLayout">
        <pc:chgData name="Koylu, Caglar" userId="da191de8-b80d-479b-a35a-83e67272ce76" providerId="ADAL" clId="{B2F8CCB0-5529-4F58-85FA-BAD083D2D890}" dt="2022-02-23T14:50:48.898" v="1436" actId="403"/>
        <pc:sldMasterMkLst>
          <pc:docMk/>
          <pc:sldMasterMk cId="234932646" sldId="2147483648"/>
        </pc:sldMasterMkLst>
        <pc:spChg chg="del">
          <ac:chgData name="Koylu, Caglar" userId="da191de8-b80d-479b-a35a-83e67272ce76" providerId="ADAL" clId="{B2F8CCB0-5529-4F58-85FA-BAD083D2D890}" dt="2022-02-23T13:21:27.438" v="453" actId="478"/>
          <ac:spMkLst>
            <pc:docMk/>
            <pc:sldMasterMk cId="234932646" sldId="2147483648"/>
            <ac:spMk id="2" creationId="{B57E946B-1DCC-4FA5-B770-A71E417645B3}"/>
          </ac:spMkLst>
        </pc:spChg>
        <pc:spChg chg="del">
          <ac:chgData name="Koylu, Caglar" userId="da191de8-b80d-479b-a35a-83e67272ce76" providerId="ADAL" clId="{B2F8CCB0-5529-4F58-85FA-BAD083D2D890}" dt="2022-02-23T13:21:30.596" v="454" actId="478"/>
          <ac:spMkLst>
            <pc:docMk/>
            <pc:sldMasterMk cId="234932646" sldId="2147483648"/>
            <ac:spMk id="3" creationId="{EEB53D5C-9437-4014-B281-4B844B844141}"/>
          </ac:spMkLst>
        </pc:spChg>
        <pc:spChg chg="del">
          <ac:chgData name="Koylu, Caglar" userId="da191de8-b80d-479b-a35a-83e67272ce76" providerId="ADAL" clId="{B2F8CCB0-5529-4F58-85FA-BAD083D2D890}" dt="2022-02-23T13:21:34.044" v="455" actId="478"/>
          <ac:spMkLst>
            <pc:docMk/>
            <pc:sldMasterMk cId="234932646" sldId="2147483648"/>
            <ac:spMk id="4" creationId="{0A8D15CC-F353-460E-B183-4D19F79D7E28}"/>
          </ac:spMkLst>
        </pc:spChg>
        <pc:spChg chg="del">
          <ac:chgData name="Koylu, Caglar" userId="da191de8-b80d-479b-a35a-83e67272ce76" providerId="ADAL" clId="{B2F8CCB0-5529-4F58-85FA-BAD083D2D890}" dt="2022-02-23T13:21:36.099" v="456" actId="478"/>
          <ac:spMkLst>
            <pc:docMk/>
            <pc:sldMasterMk cId="234932646" sldId="2147483648"/>
            <ac:spMk id="5" creationId="{2556A5B0-8C51-4A44-BD82-7848291C7163}"/>
          </ac:spMkLst>
        </pc:spChg>
        <pc:spChg chg="del">
          <ac:chgData name="Koylu, Caglar" userId="da191de8-b80d-479b-a35a-83e67272ce76" providerId="ADAL" clId="{B2F8CCB0-5529-4F58-85FA-BAD083D2D890}" dt="2022-02-23T13:21:39.013" v="457" actId="478"/>
          <ac:spMkLst>
            <pc:docMk/>
            <pc:sldMasterMk cId="234932646" sldId="2147483648"/>
            <ac:spMk id="6" creationId="{E458663E-3FDB-455D-9B75-59705CF70483}"/>
          </ac:spMkLst>
        </pc:spChg>
        <pc:spChg chg="mod">
          <ac:chgData name="Koylu, Caglar" userId="da191de8-b80d-479b-a35a-83e67272ce76" providerId="ADAL" clId="{B2F8CCB0-5529-4F58-85FA-BAD083D2D890}" dt="2022-02-23T14:13:20.963" v="1146" actId="207"/>
          <ac:spMkLst>
            <pc:docMk/>
            <pc:sldMasterMk cId="234932646" sldId="2147483648"/>
            <ac:spMk id="8" creationId="{494E4B1C-8820-4987-A64E-A9E767B1A4F4}"/>
          </ac:spMkLst>
        </pc:spChg>
        <pc:spChg chg="mod">
          <ac:chgData name="Koylu, Caglar" userId="da191de8-b80d-479b-a35a-83e67272ce76" providerId="ADAL" clId="{B2F8CCB0-5529-4F58-85FA-BAD083D2D890}" dt="2022-02-23T13:21:22.713" v="452"/>
          <ac:spMkLst>
            <pc:docMk/>
            <pc:sldMasterMk cId="234932646" sldId="2147483648"/>
            <ac:spMk id="9" creationId="{75D2CDEE-0608-4EE4-8E63-C886E0AE1B9A}"/>
          </ac:spMkLst>
        </pc:spChg>
        <pc:spChg chg="mod">
          <ac:chgData name="Koylu, Caglar" userId="da191de8-b80d-479b-a35a-83e67272ce76" providerId="ADAL" clId="{B2F8CCB0-5529-4F58-85FA-BAD083D2D890}" dt="2022-02-23T13:21:22.713" v="452"/>
          <ac:spMkLst>
            <pc:docMk/>
            <pc:sldMasterMk cId="234932646" sldId="2147483648"/>
            <ac:spMk id="11" creationId="{F01F1ED2-8299-494A-96E7-E16BDFCA48F2}"/>
          </ac:spMkLst>
        </pc:spChg>
        <pc:spChg chg="mod">
          <ac:chgData name="Koylu, Caglar" userId="da191de8-b80d-479b-a35a-83e67272ce76" providerId="ADAL" clId="{B2F8CCB0-5529-4F58-85FA-BAD083D2D890}" dt="2022-02-23T13:21:22.713" v="452"/>
          <ac:spMkLst>
            <pc:docMk/>
            <pc:sldMasterMk cId="234932646" sldId="2147483648"/>
            <ac:spMk id="12" creationId="{60E94724-501B-4246-A0BB-D7AA31A3FB2A}"/>
          </ac:spMkLst>
        </pc:spChg>
        <pc:spChg chg="add del mod">
          <ac:chgData name="Koylu, Caglar" userId="da191de8-b80d-479b-a35a-83e67272ce76" providerId="ADAL" clId="{B2F8CCB0-5529-4F58-85FA-BAD083D2D890}" dt="2022-02-23T13:26:33.680" v="488" actId="21"/>
          <ac:spMkLst>
            <pc:docMk/>
            <pc:sldMasterMk cId="234932646" sldId="2147483648"/>
            <ac:spMk id="13" creationId="{9145F3CF-8773-473D-BA96-D9E905A03DF4}"/>
          </ac:spMkLst>
        </pc:spChg>
        <pc:spChg chg="add del mod">
          <ac:chgData name="Koylu, Caglar" userId="da191de8-b80d-479b-a35a-83e67272ce76" providerId="ADAL" clId="{B2F8CCB0-5529-4F58-85FA-BAD083D2D890}" dt="2022-02-23T13:24:05.555" v="480" actId="478"/>
          <ac:spMkLst>
            <pc:docMk/>
            <pc:sldMasterMk cId="234932646" sldId="2147483648"/>
            <ac:spMk id="15" creationId="{7AD127BA-BE4D-4829-B960-FC04CA3FB87A}"/>
          </ac:spMkLst>
        </pc:spChg>
        <pc:spChg chg="add del mod">
          <ac:chgData name="Koylu, Caglar" userId="da191de8-b80d-479b-a35a-83e67272ce76" providerId="ADAL" clId="{B2F8CCB0-5529-4F58-85FA-BAD083D2D890}" dt="2022-02-23T13:24:04.084" v="479" actId="478"/>
          <ac:spMkLst>
            <pc:docMk/>
            <pc:sldMasterMk cId="234932646" sldId="2147483648"/>
            <ac:spMk id="16" creationId="{EFD2FEC6-C4F6-4F41-8FB4-FADDE9034C2B}"/>
          </ac:spMkLst>
        </pc:spChg>
        <pc:spChg chg="add del mod">
          <ac:chgData name="Koylu, Caglar" userId="da191de8-b80d-479b-a35a-83e67272ce76" providerId="ADAL" clId="{B2F8CCB0-5529-4F58-85FA-BAD083D2D890}" dt="2022-02-23T13:31:33.262" v="536"/>
          <ac:spMkLst>
            <pc:docMk/>
            <pc:sldMasterMk cId="234932646" sldId="2147483648"/>
            <ac:spMk id="19" creationId="{CE8F41DB-710E-48AE-95C3-B62BA90088F3}"/>
          </ac:spMkLst>
        </pc:spChg>
        <pc:spChg chg="add del mod">
          <ac:chgData name="Koylu, Caglar" userId="da191de8-b80d-479b-a35a-83e67272ce76" providerId="ADAL" clId="{B2F8CCB0-5529-4F58-85FA-BAD083D2D890}" dt="2022-02-23T13:31:33.262" v="536"/>
          <ac:spMkLst>
            <pc:docMk/>
            <pc:sldMasterMk cId="234932646" sldId="2147483648"/>
            <ac:spMk id="20" creationId="{20E43250-5A0C-498A-BD4F-7558F8371CDC}"/>
          </ac:spMkLst>
        </pc:spChg>
        <pc:grpChg chg="add del mod">
          <ac:chgData name="Koylu, Caglar" userId="da191de8-b80d-479b-a35a-83e67272ce76" providerId="ADAL" clId="{B2F8CCB0-5529-4F58-85FA-BAD083D2D890}" dt="2022-02-23T13:41:39.935" v="729" actId="1035"/>
          <ac:grpSpMkLst>
            <pc:docMk/>
            <pc:sldMasterMk cId="234932646" sldId="2147483648"/>
            <ac:grpSpMk id="7" creationId="{0DBACACA-5275-4BC1-A522-5540EEFB44D8}"/>
          </ac:grpSpMkLst>
        </pc:grpChg>
        <pc:grpChg chg="add mod">
          <ac:chgData name="Koylu, Caglar" userId="da191de8-b80d-479b-a35a-83e67272ce76" providerId="ADAL" clId="{B2F8CCB0-5529-4F58-85FA-BAD083D2D890}" dt="2022-02-23T13:51:16.105" v="866" actId="14100"/>
          <ac:grpSpMkLst>
            <pc:docMk/>
            <pc:sldMasterMk cId="234932646" sldId="2147483648"/>
            <ac:grpSpMk id="10" creationId="{9E22B747-5961-4AF9-A455-AFD1AD82C2AD}"/>
          </ac:grpSpMkLst>
        </pc:grpChg>
        <pc:picChg chg="add del mod">
          <ac:chgData name="Koylu, Caglar" userId="da191de8-b80d-479b-a35a-83e67272ce76" providerId="ADAL" clId="{B2F8CCB0-5529-4F58-85FA-BAD083D2D890}" dt="2022-02-23T13:24:14.662" v="481" actId="21"/>
          <ac:picMkLst>
            <pc:docMk/>
            <pc:sldMasterMk cId="234932646" sldId="2147483648"/>
            <ac:picMk id="14" creationId="{23828B67-3960-4F92-B009-0272BE11AA8A}"/>
          </ac:picMkLst>
        </pc:picChg>
        <pc:picChg chg="add mod">
          <ac:chgData name="Koylu, Caglar" userId="da191de8-b80d-479b-a35a-83e67272ce76" providerId="ADAL" clId="{B2F8CCB0-5529-4F58-85FA-BAD083D2D890}" dt="2022-02-23T13:51:15.929" v="865" actId="1076"/>
          <ac:picMkLst>
            <pc:docMk/>
            <pc:sldMasterMk cId="234932646" sldId="2147483648"/>
            <ac:picMk id="17" creationId="{DF55B7CA-87F5-42F5-931C-7521E41AD515}"/>
          </ac:picMkLst>
        </pc:picChg>
        <pc:picChg chg="add del mod">
          <ac:chgData name="Koylu, Caglar" userId="da191de8-b80d-479b-a35a-83e67272ce76" providerId="ADAL" clId="{B2F8CCB0-5529-4F58-85FA-BAD083D2D890}" dt="2022-02-23T13:27:48.988" v="494" actId="478"/>
          <ac:picMkLst>
            <pc:docMk/>
            <pc:sldMasterMk cId="234932646" sldId="2147483648"/>
            <ac:picMk id="18" creationId="{BFA69FF6-150E-41B8-B8A5-7BF52C44F2D2}"/>
          </ac:picMkLst>
        </pc:picChg>
        <pc:picChg chg="add mod">
          <ac:chgData name="Koylu, Caglar" userId="da191de8-b80d-479b-a35a-83e67272ce76" providerId="ADAL" clId="{B2F8CCB0-5529-4F58-85FA-BAD083D2D890}" dt="2022-02-23T13:41:39.935" v="729" actId="1035"/>
          <ac:picMkLst>
            <pc:docMk/>
            <pc:sldMasterMk cId="234932646" sldId="2147483648"/>
            <ac:picMk id="22" creationId="{CB5E7DA8-B873-4EF4-AF53-3A03F78C4A58}"/>
          </ac:picMkLst>
        </pc:picChg>
        <pc:sldLayoutChg chg="addSp delSp modSp mod">
          <pc:chgData name="Koylu, Caglar" userId="da191de8-b80d-479b-a35a-83e67272ce76" providerId="ADAL" clId="{B2F8CCB0-5529-4F58-85FA-BAD083D2D890}" dt="2022-02-23T13:42:45.475" v="740"/>
          <pc:sldLayoutMkLst>
            <pc:docMk/>
            <pc:sldMasterMk cId="234932646" sldId="2147483648"/>
            <pc:sldLayoutMk cId="1319433577" sldId="2147483649"/>
          </pc:sldLayoutMkLst>
          <pc:spChg chg="del">
            <ac:chgData name="Koylu, Caglar" userId="da191de8-b80d-479b-a35a-83e67272ce76" providerId="ADAL" clId="{B2F8CCB0-5529-4F58-85FA-BAD083D2D890}" dt="2022-02-23T13:22:55.067" v="466" actId="478"/>
            <ac:spMkLst>
              <pc:docMk/>
              <pc:sldMasterMk cId="234932646" sldId="2147483648"/>
              <pc:sldLayoutMk cId="1319433577" sldId="2147483649"/>
              <ac:spMk id="2" creationId="{BA156710-7654-457A-9223-C18F00251C87}"/>
            </ac:spMkLst>
          </pc:spChg>
          <pc:spChg chg="del">
            <ac:chgData name="Koylu, Caglar" userId="da191de8-b80d-479b-a35a-83e67272ce76" providerId="ADAL" clId="{B2F8CCB0-5529-4F58-85FA-BAD083D2D890}" dt="2022-02-23T13:22:57.572" v="467" actId="478"/>
            <ac:spMkLst>
              <pc:docMk/>
              <pc:sldMasterMk cId="234932646" sldId="2147483648"/>
              <pc:sldLayoutMk cId="1319433577" sldId="2147483649"/>
              <ac:spMk id="3" creationId="{237A944A-BB03-4826-A754-10D08FA0EAD2}"/>
            </ac:spMkLst>
          </pc:spChg>
          <pc:spChg chg="del">
            <ac:chgData name="Koylu, Caglar" userId="da191de8-b80d-479b-a35a-83e67272ce76" providerId="ADAL" clId="{B2F8CCB0-5529-4F58-85FA-BAD083D2D890}" dt="2022-02-23T13:23:05.219" v="470" actId="478"/>
            <ac:spMkLst>
              <pc:docMk/>
              <pc:sldMasterMk cId="234932646" sldId="2147483648"/>
              <pc:sldLayoutMk cId="1319433577" sldId="2147483649"/>
              <ac:spMk id="4" creationId="{4675176D-A19A-429B-B6C1-2567C4B50931}"/>
            </ac:spMkLst>
          </pc:spChg>
          <pc:spChg chg="del">
            <ac:chgData name="Koylu, Caglar" userId="da191de8-b80d-479b-a35a-83e67272ce76" providerId="ADAL" clId="{B2F8CCB0-5529-4F58-85FA-BAD083D2D890}" dt="2022-02-23T13:23:04.564" v="469" actId="478"/>
            <ac:spMkLst>
              <pc:docMk/>
              <pc:sldMasterMk cId="234932646" sldId="2147483648"/>
              <pc:sldLayoutMk cId="1319433577" sldId="2147483649"/>
              <ac:spMk id="5" creationId="{2EE2F480-F25E-4E8E-93B7-4579F4C39CC3}"/>
            </ac:spMkLst>
          </pc:spChg>
          <pc:spChg chg="del">
            <ac:chgData name="Koylu, Caglar" userId="da191de8-b80d-479b-a35a-83e67272ce76" providerId="ADAL" clId="{B2F8CCB0-5529-4F58-85FA-BAD083D2D890}" dt="2022-02-23T13:23:06.115" v="471" actId="478"/>
            <ac:spMkLst>
              <pc:docMk/>
              <pc:sldMasterMk cId="234932646" sldId="2147483648"/>
              <pc:sldLayoutMk cId="1319433577" sldId="2147483649"/>
              <ac:spMk id="6" creationId="{59C927BA-AECA-41B0-94DF-3E48FEE0CF32}"/>
            </ac:spMkLst>
          </pc:spChg>
          <pc:spChg chg="mod">
            <ac:chgData name="Koylu, Caglar" userId="da191de8-b80d-479b-a35a-83e67272ce76" providerId="ADAL" clId="{B2F8CCB0-5529-4F58-85FA-BAD083D2D890}" dt="2022-02-23T13:21:13.554" v="451"/>
            <ac:spMkLst>
              <pc:docMk/>
              <pc:sldMasterMk cId="234932646" sldId="2147483648"/>
              <pc:sldLayoutMk cId="1319433577" sldId="2147483649"/>
              <ac:spMk id="8" creationId="{FED1805B-521D-47B0-8A27-B20E94D9745E}"/>
            </ac:spMkLst>
          </pc:spChg>
          <pc:spChg chg="mod">
            <ac:chgData name="Koylu, Caglar" userId="da191de8-b80d-479b-a35a-83e67272ce76" providerId="ADAL" clId="{B2F8CCB0-5529-4F58-85FA-BAD083D2D890}" dt="2022-02-23T13:21:13.554" v="451"/>
            <ac:spMkLst>
              <pc:docMk/>
              <pc:sldMasterMk cId="234932646" sldId="2147483648"/>
              <pc:sldLayoutMk cId="1319433577" sldId="2147483649"/>
              <ac:spMk id="9" creationId="{7F6CB7C2-5469-4D06-8BFB-50EAD9C6902E}"/>
            </ac:spMkLst>
          </pc:spChg>
          <pc:spChg chg="mod">
            <ac:chgData name="Koylu, Caglar" userId="da191de8-b80d-479b-a35a-83e67272ce76" providerId="ADAL" clId="{B2F8CCB0-5529-4F58-85FA-BAD083D2D890}" dt="2022-02-23T13:21:13.554" v="451"/>
            <ac:spMkLst>
              <pc:docMk/>
              <pc:sldMasterMk cId="234932646" sldId="2147483648"/>
              <pc:sldLayoutMk cId="1319433577" sldId="2147483649"/>
              <ac:spMk id="11" creationId="{4B02216A-6CDB-4E81-8BEA-1C064B5356E0}"/>
            </ac:spMkLst>
          </pc:spChg>
          <pc:spChg chg="mod">
            <ac:chgData name="Koylu, Caglar" userId="da191de8-b80d-479b-a35a-83e67272ce76" providerId="ADAL" clId="{B2F8CCB0-5529-4F58-85FA-BAD083D2D890}" dt="2022-02-23T13:21:13.554" v="451"/>
            <ac:spMkLst>
              <pc:docMk/>
              <pc:sldMasterMk cId="234932646" sldId="2147483648"/>
              <pc:sldLayoutMk cId="1319433577" sldId="2147483649"/>
              <ac:spMk id="12" creationId="{2A2C05BB-09B3-43FF-9E19-7CB3E476FA2F}"/>
            </ac:spMkLst>
          </pc:spChg>
          <pc:spChg chg="add del mod">
            <ac:chgData name="Koylu, Caglar" userId="da191de8-b80d-479b-a35a-83e67272ce76" providerId="ADAL" clId="{B2F8CCB0-5529-4F58-85FA-BAD083D2D890}" dt="2022-02-23T13:27:02.861" v="490" actId="478"/>
            <ac:spMkLst>
              <pc:docMk/>
              <pc:sldMasterMk cId="234932646" sldId="2147483648"/>
              <pc:sldLayoutMk cId="1319433577" sldId="2147483649"/>
              <ac:spMk id="13" creationId="{942E51A7-1AAC-4159-9817-EDC1DF33DA7C}"/>
            </ac:spMkLst>
          </pc:spChg>
          <pc:spChg chg="add del mod">
            <ac:chgData name="Koylu, Caglar" userId="da191de8-b80d-479b-a35a-83e67272ce76" providerId="ADAL" clId="{B2F8CCB0-5529-4F58-85FA-BAD083D2D890}" dt="2022-02-23T13:23:12.989" v="472" actId="21"/>
            <ac:spMkLst>
              <pc:docMk/>
              <pc:sldMasterMk cId="234932646" sldId="2147483648"/>
              <pc:sldLayoutMk cId="1319433577" sldId="2147483649"/>
              <ac:spMk id="15" creationId="{714423A2-F8CA-4358-866D-0CEFE7E588C7}"/>
            </ac:spMkLst>
          </pc:spChg>
          <pc:spChg chg="add del mod">
            <ac:chgData name="Koylu, Caglar" userId="da191de8-b80d-479b-a35a-83e67272ce76" providerId="ADAL" clId="{B2F8CCB0-5529-4F58-85FA-BAD083D2D890}" dt="2022-02-23T13:23:12.989" v="472" actId="21"/>
            <ac:spMkLst>
              <pc:docMk/>
              <pc:sldMasterMk cId="234932646" sldId="2147483648"/>
              <pc:sldLayoutMk cId="1319433577" sldId="2147483649"/>
              <ac:spMk id="16" creationId="{01AD30BC-5182-4DDD-B172-0CB921CD32B6}"/>
            </ac:spMkLst>
          </pc:spChg>
          <pc:spChg chg="add mod">
            <ac:chgData name="Koylu, Caglar" userId="da191de8-b80d-479b-a35a-83e67272ce76" providerId="ADAL" clId="{B2F8CCB0-5529-4F58-85FA-BAD083D2D890}" dt="2022-02-23T13:42:45.475" v="740"/>
            <ac:spMkLst>
              <pc:docMk/>
              <pc:sldMasterMk cId="234932646" sldId="2147483648"/>
              <pc:sldLayoutMk cId="1319433577" sldId="2147483649"/>
              <ac:spMk id="20" creationId="{A5F8AD41-C389-4DC8-A1F7-CAE77D558E06}"/>
            </ac:spMkLst>
          </pc:spChg>
          <pc:spChg chg="add mod">
            <ac:chgData name="Koylu, Caglar" userId="da191de8-b80d-479b-a35a-83e67272ce76" providerId="ADAL" clId="{B2F8CCB0-5529-4F58-85FA-BAD083D2D890}" dt="2022-02-23T13:42:45.475" v="740"/>
            <ac:spMkLst>
              <pc:docMk/>
              <pc:sldMasterMk cId="234932646" sldId="2147483648"/>
              <pc:sldLayoutMk cId="1319433577" sldId="2147483649"/>
              <ac:spMk id="21" creationId="{774360AD-2717-4EF6-9592-1F27C993EC25}"/>
            </ac:spMkLst>
          </pc:spChg>
          <pc:grpChg chg="add del mod">
            <ac:chgData name="Koylu, Caglar" userId="da191de8-b80d-479b-a35a-83e67272ce76" providerId="ADAL" clId="{B2F8CCB0-5529-4F58-85FA-BAD083D2D890}" dt="2022-02-23T13:41:04.647" v="710" actId="478"/>
            <ac:grpSpMkLst>
              <pc:docMk/>
              <pc:sldMasterMk cId="234932646" sldId="2147483648"/>
              <pc:sldLayoutMk cId="1319433577" sldId="2147483649"/>
              <ac:grpSpMk id="7" creationId="{68FADCCE-0331-44A0-B541-F4F09E4822AE}"/>
            </ac:grpSpMkLst>
          </pc:grpChg>
          <pc:grpChg chg="add del mod">
            <ac:chgData name="Koylu, Caglar" userId="da191de8-b80d-479b-a35a-83e67272ce76" providerId="ADAL" clId="{B2F8CCB0-5529-4F58-85FA-BAD083D2D890}" dt="2022-02-23T13:40:59.734" v="709" actId="478"/>
            <ac:grpSpMkLst>
              <pc:docMk/>
              <pc:sldMasterMk cId="234932646" sldId="2147483648"/>
              <pc:sldLayoutMk cId="1319433577" sldId="2147483649"/>
              <ac:grpSpMk id="10" creationId="{6D8462D5-5287-41B0-BB91-C585392D3B1A}"/>
            </ac:grpSpMkLst>
          </pc:grpChg>
          <pc:picChg chg="add del mod">
            <ac:chgData name="Koylu, Caglar" userId="da191de8-b80d-479b-a35a-83e67272ce76" providerId="ADAL" clId="{B2F8CCB0-5529-4F58-85FA-BAD083D2D890}" dt="2022-02-23T13:22:23.184" v="463" actId="21"/>
            <ac:picMkLst>
              <pc:docMk/>
              <pc:sldMasterMk cId="234932646" sldId="2147483648"/>
              <pc:sldLayoutMk cId="1319433577" sldId="2147483649"/>
              <ac:picMk id="14" creationId="{9EE749B4-E1D9-4CD9-AB96-E0DB06230248}"/>
            </ac:picMkLst>
          </pc:picChg>
          <pc:picChg chg="add del mod">
            <ac:chgData name="Koylu, Caglar" userId="da191de8-b80d-479b-a35a-83e67272ce76" providerId="ADAL" clId="{B2F8CCB0-5529-4F58-85FA-BAD083D2D890}" dt="2022-02-23T13:36:03.597" v="632" actId="478"/>
            <ac:picMkLst>
              <pc:docMk/>
              <pc:sldMasterMk cId="234932646" sldId="2147483648"/>
              <pc:sldLayoutMk cId="1319433577" sldId="2147483649"/>
              <ac:picMk id="17" creationId="{132C7AF8-8861-4EDB-A15E-3FD77518793B}"/>
            </ac:picMkLst>
          </pc:picChg>
          <pc:picChg chg="add del mod">
            <ac:chgData name="Koylu, Caglar" userId="da191de8-b80d-479b-a35a-83e67272ce76" providerId="ADAL" clId="{B2F8CCB0-5529-4F58-85FA-BAD083D2D890}" dt="2022-02-23T13:41:06.784" v="711" actId="478"/>
            <ac:picMkLst>
              <pc:docMk/>
              <pc:sldMasterMk cId="234932646" sldId="2147483648"/>
              <pc:sldLayoutMk cId="1319433577" sldId="2147483649"/>
              <ac:picMk id="18" creationId="{470A523D-FB3E-41FD-AA97-92D45EFD0150}"/>
            </ac:picMkLst>
          </pc:picChg>
          <pc:picChg chg="add del mod">
            <ac:chgData name="Koylu, Caglar" userId="da191de8-b80d-479b-a35a-83e67272ce76" providerId="ADAL" clId="{B2F8CCB0-5529-4F58-85FA-BAD083D2D890}" dt="2022-02-23T13:42:05.855" v="737" actId="478"/>
            <ac:picMkLst>
              <pc:docMk/>
              <pc:sldMasterMk cId="234932646" sldId="2147483648"/>
              <pc:sldLayoutMk cId="1319433577" sldId="2147483649"/>
              <ac:picMk id="19" creationId="{05704FC3-C786-4143-9939-725BA0714C62}"/>
            </ac:picMkLst>
          </pc:picChg>
        </pc:sldLayoutChg>
        <pc:sldLayoutChg chg="delSp modSp mod">
          <pc:chgData name="Koylu, Caglar" userId="da191de8-b80d-479b-a35a-83e67272ce76" providerId="ADAL" clId="{B2F8CCB0-5529-4F58-85FA-BAD083D2D890}" dt="2022-02-23T14:50:48.898" v="1436" actId="403"/>
          <pc:sldLayoutMkLst>
            <pc:docMk/>
            <pc:sldMasterMk cId="234932646" sldId="2147483648"/>
            <pc:sldLayoutMk cId="4086770972" sldId="2147483650"/>
          </pc:sldLayoutMkLst>
          <pc:spChg chg="mod">
            <ac:chgData name="Koylu, Caglar" userId="da191de8-b80d-479b-a35a-83e67272ce76" providerId="ADAL" clId="{B2F8CCB0-5529-4F58-85FA-BAD083D2D890}" dt="2022-02-23T13:49:33.881" v="825" actId="404"/>
            <ac:spMkLst>
              <pc:docMk/>
              <pc:sldMasterMk cId="234932646" sldId="2147483648"/>
              <pc:sldLayoutMk cId="4086770972" sldId="2147483650"/>
              <ac:spMk id="2" creationId="{A73A8FE7-598B-4CD3-883F-10EE1942D0A7}"/>
            </ac:spMkLst>
          </pc:spChg>
          <pc:spChg chg="mod">
            <ac:chgData name="Koylu, Caglar" userId="da191de8-b80d-479b-a35a-83e67272ce76" providerId="ADAL" clId="{B2F8CCB0-5529-4F58-85FA-BAD083D2D890}" dt="2022-02-23T14:50:48.898" v="1436" actId="403"/>
            <ac:spMkLst>
              <pc:docMk/>
              <pc:sldMasterMk cId="234932646" sldId="2147483648"/>
              <pc:sldLayoutMk cId="4086770972" sldId="2147483650"/>
              <ac:spMk id="3" creationId="{EE4723B1-8652-45D0-B263-0EF31393D7CF}"/>
            </ac:spMkLst>
          </pc:spChg>
          <pc:spChg chg="del mod">
            <ac:chgData name="Koylu, Caglar" userId="da191de8-b80d-479b-a35a-83e67272ce76" providerId="ADAL" clId="{B2F8CCB0-5529-4F58-85FA-BAD083D2D890}" dt="2022-02-23T13:52:00.697" v="875" actId="478"/>
            <ac:spMkLst>
              <pc:docMk/>
              <pc:sldMasterMk cId="234932646" sldId="2147483648"/>
              <pc:sldLayoutMk cId="4086770972" sldId="2147483650"/>
              <ac:spMk id="4" creationId="{97157DF3-66A9-4094-A746-DD857772BAB9}"/>
            </ac:spMkLst>
          </pc:spChg>
          <pc:spChg chg="del mod">
            <ac:chgData name="Koylu, Caglar" userId="da191de8-b80d-479b-a35a-83e67272ce76" providerId="ADAL" clId="{B2F8CCB0-5529-4F58-85FA-BAD083D2D890}" dt="2022-02-23T13:52:01.409" v="876" actId="478"/>
            <ac:spMkLst>
              <pc:docMk/>
              <pc:sldMasterMk cId="234932646" sldId="2147483648"/>
              <pc:sldLayoutMk cId="4086770972" sldId="2147483650"/>
              <ac:spMk id="5" creationId="{9DCAD12A-7D55-4489-87EA-7436195E67D0}"/>
            </ac:spMkLst>
          </pc:spChg>
          <pc:spChg chg="del">
            <ac:chgData name="Koylu, Caglar" userId="da191de8-b80d-479b-a35a-83e67272ce76" providerId="ADAL" clId="{B2F8CCB0-5529-4F58-85FA-BAD083D2D890}" dt="2022-02-23T13:31:03.174" v="534" actId="478"/>
            <ac:spMkLst>
              <pc:docMk/>
              <pc:sldMasterMk cId="234932646" sldId="2147483648"/>
              <pc:sldLayoutMk cId="4086770972" sldId="2147483650"/>
              <ac:spMk id="6" creationId="{8B51A548-8ED0-4400-897C-6D1E5357517D}"/>
            </ac:spMkLst>
          </pc:spChg>
        </pc:sldLayoutChg>
        <pc:sldLayoutChg chg="addSp delSp modSp mod">
          <pc:chgData name="Koylu, Caglar" userId="da191de8-b80d-479b-a35a-83e67272ce76" providerId="ADAL" clId="{B2F8CCB0-5529-4F58-85FA-BAD083D2D890}" dt="2022-02-23T13:52:05.993" v="878" actId="478"/>
          <pc:sldLayoutMkLst>
            <pc:docMk/>
            <pc:sldMasterMk cId="234932646" sldId="2147483648"/>
            <pc:sldLayoutMk cId="457898557" sldId="2147483651"/>
          </pc:sldLayoutMkLst>
          <pc:spChg chg="mod">
            <ac:chgData name="Koylu, Caglar" userId="da191de8-b80d-479b-a35a-83e67272ce76" providerId="ADAL" clId="{B2F8CCB0-5529-4F58-85FA-BAD083D2D890}" dt="2022-02-23T13:28:10.869" v="499" actId="1076"/>
            <ac:spMkLst>
              <pc:docMk/>
              <pc:sldMasterMk cId="234932646" sldId="2147483648"/>
              <pc:sldLayoutMk cId="457898557" sldId="2147483651"/>
              <ac:spMk id="2" creationId="{1C9E5D71-3169-4FB3-9F75-12426AB7EFF2}"/>
            </ac:spMkLst>
          </pc:spChg>
          <pc:spChg chg="mod">
            <ac:chgData name="Koylu, Caglar" userId="da191de8-b80d-479b-a35a-83e67272ce76" providerId="ADAL" clId="{B2F8CCB0-5529-4F58-85FA-BAD083D2D890}" dt="2022-02-23T13:28:08.485" v="498" actId="14100"/>
            <ac:spMkLst>
              <pc:docMk/>
              <pc:sldMasterMk cId="234932646" sldId="2147483648"/>
              <pc:sldLayoutMk cId="457898557" sldId="2147483651"/>
              <ac:spMk id="3" creationId="{76C4E5B3-204A-4D1B-A2E6-8646EB19AC5D}"/>
            </ac:spMkLst>
          </pc:spChg>
          <pc:spChg chg="del mod">
            <ac:chgData name="Koylu, Caglar" userId="da191de8-b80d-479b-a35a-83e67272ce76" providerId="ADAL" clId="{B2F8CCB0-5529-4F58-85FA-BAD083D2D890}" dt="2022-02-23T13:52:04.681" v="877" actId="478"/>
            <ac:spMkLst>
              <pc:docMk/>
              <pc:sldMasterMk cId="234932646" sldId="2147483648"/>
              <pc:sldLayoutMk cId="457898557" sldId="2147483651"/>
              <ac:spMk id="4" creationId="{E1EB613C-0D49-40C1-8255-FC12F91FFB98}"/>
            </ac:spMkLst>
          </pc:spChg>
          <pc:spChg chg="del mod">
            <ac:chgData name="Koylu, Caglar" userId="da191de8-b80d-479b-a35a-83e67272ce76" providerId="ADAL" clId="{B2F8CCB0-5529-4F58-85FA-BAD083D2D890}" dt="2022-02-23T13:52:05.993" v="878" actId="478"/>
            <ac:spMkLst>
              <pc:docMk/>
              <pc:sldMasterMk cId="234932646" sldId="2147483648"/>
              <pc:sldLayoutMk cId="457898557" sldId="2147483651"/>
              <ac:spMk id="5" creationId="{7F3C618B-DCB9-4A50-AB91-C14EB9E5EB7F}"/>
            </ac:spMkLst>
          </pc:spChg>
          <pc:spChg chg="del">
            <ac:chgData name="Koylu, Caglar" userId="da191de8-b80d-479b-a35a-83e67272ce76" providerId="ADAL" clId="{B2F8CCB0-5529-4F58-85FA-BAD083D2D890}" dt="2022-02-23T13:28:19.869" v="502" actId="478"/>
            <ac:spMkLst>
              <pc:docMk/>
              <pc:sldMasterMk cId="234932646" sldId="2147483648"/>
              <pc:sldLayoutMk cId="457898557" sldId="2147483651"/>
              <ac:spMk id="6" creationId="{74DA7749-F21A-4D34-B085-AF413249CE74}"/>
            </ac:spMkLst>
          </pc:spChg>
          <pc:picChg chg="add del mod">
            <ac:chgData name="Koylu, Caglar" userId="da191de8-b80d-479b-a35a-83e67272ce76" providerId="ADAL" clId="{B2F8CCB0-5529-4F58-85FA-BAD083D2D890}" dt="2022-02-23T13:36:16.970" v="636" actId="21"/>
            <ac:picMkLst>
              <pc:docMk/>
              <pc:sldMasterMk cId="234932646" sldId="2147483648"/>
              <pc:sldLayoutMk cId="457898557" sldId="2147483651"/>
              <ac:picMk id="7" creationId="{52DB96A7-34BF-409C-A04C-D18EBA446D88}"/>
            </ac:picMkLst>
          </pc:picChg>
        </pc:sldLayoutChg>
        <pc:sldLayoutChg chg="delSp modSp mod">
          <pc:chgData name="Koylu, Caglar" userId="da191de8-b80d-479b-a35a-83e67272ce76" providerId="ADAL" clId="{B2F8CCB0-5529-4F58-85FA-BAD083D2D890}" dt="2022-02-23T13:51:57.665" v="874" actId="478"/>
          <pc:sldLayoutMkLst>
            <pc:docMk/>
            <pc:sldMasterMk cId="234932646" sldId="2147483648"/>
            <pc:sldLayoutMk cId="4039644862" sldId="2147483652"/>
          </pc:sldLayoutMkLst>
          <pc:spChg chg="mod">
            <ac:chgData name="Koylu, Caglar" userId="da191de8-b80d-479b-a35a-83e67272ce76" providerId="ADAL" clId="{B2F8CCB0-5529-4F58-85FA-BAD083D2D890}" dt="2022-02-23T13:30:44.301" v="529" actId="14100"/>
            <ac:spMkLst>
              <pc:docMk/>
              <pc:sldMasterMk cId="234932646" sldId="2147483648"/>
              <pc:sldLayoutMk cId="4039644862" sldId="2147483652"/>
              <ac:spMk id="2" creationId="{294194D4-E6F3-40E1-9031-9B9F1D3EF3F1}"/>
            </ac:spMkLst>
          </pc:spChg>
          <pc:spChg chg="mod">
            <ac:chgData name="Koylu, Caglar" userId="da191de8-b80d-479b-a35a-83e67272ce76" providerId="ADAL" clId="{B2F8CCB0-5529-4F58-85FA-BAD083D2D890}" dt="2022-02-23T13:30:34.973" v="526" actId="14100"/>
            <ac:spMkLst>
              <pc:docMk/>
              <pc:sldMasterMk cId="234932646" sldId="2147483648"/>
              <pc:sldLayoutMk cId="4039644862" sldId="2147483652"/>
              <ac:spMk id="3" creationId="{3C667E95-82D1-4FDB-B7E8-DD7B3BB9A073}"/>
            </ac:spMkLst>
          </pc:spChg>
          <pc:spChg chg="mod">
            <ac:chgData name="Koylu, Caglar" userId="da191de8-b80d-479b-a35a-83e67272ce76" providerId="ADAL" clId="{B2F8CCB0-5529-4F58-85FA-BAD083D2D890}" dt="2022-02-23T13:30:38.285" v="527" actId="14100"/>
            <ac:spMkLst>
              <pc:docMk/>
              <pc:sldMasterMk cId="234932646" sldId="2147483648"/>
              <pc:sldLayoutMk cId="4039644862" sldId="2147483652"/>
              <ac:spMk id="4" creationId="{25118069-4429-4AA9-8808-262A9D980BFD}"/>
            </ac:spMkLst>
          </pc:spChg>
          <pc:spChg chg="del mod">
            <ac:chgData name="Koylu, Caglar" userId="da191de8-b80d-479b-a35a-83e67272ce76" providerId="ADAL" clId="{B2F8CCB0-5529-4F58-85FA-BAD083D2D890}" dt="2022-02-23T13:51:57.665" v="874" actId="478"/>
            <ac:spMkLst>
              <pc:docMk/>
              <pc:sldMasterMk cId="234932646" sldId="2147483648"/>
              <pc:sldLayoutMk cId="4039644862" sldId="2147483652"/>
              <ac:spMk id="5" creationId="{A70243C1-D222-44B3-A34B-6BE76537BC8F}"/>
            </ac:spMkLst>
          </pc:spChg>
          <pc:spChg chg="del mod">
            <ac:chgData name="Koylu, Caglar" userId="da191de8-b80d-479b-a35a-83e67272ce76" providerId="ADAL" clId="{B2F8CCB0-5529-4F58-85FA-BAD083D2D890}" dt="2022-02-23T13:51:56.881" v="873" actId="478"/>
            <ac:spMkLst>
              <pc:docMk/>
              <pc:sldMasterMk cId="234932646" sldId="2147483648"/>
              <pc:sldLayoutMk cId="4039644862" sldId="2147483652"/>
              <ac:spMk id="6" creationId="{4E763EC6-A7E9-47E5-A7DA-84DE6D80C3B5}"/>
            </ac:spMkLst>
          </pc:spChg>
          <pc:spChg chg="del">
            <ac:chgData name="Koylu, Caglar" userId="da191de8-b80d-479b-a35a-83e67272ce76" providerId="ADAL" clId="{B2F8CCB0-5529-4F58-85FA-BAD083D2D890}" dt="2022-02-23T13:30:39.965" v="528" actId="478"/>
            <ac:spMkLst>
              <pc:docMk/>
              <pc:sldMasterMk cId="234932646" sldId="2147483648"/>
              <pc:sldLayoutMk cId="4039644862" sldId="2147483652"/>
              <ac:spMk id="7" creationId="{0497BD32-C853-4BEC-A913-ABB7CAE12CEB}"/>
            </ac:spMkLst>
          </pc:spChg>
        </pc:sldLayoutChg>
        <pc:sldLayoutChg chg="delSp modSp mod">
          <pc:chgData name="Koylu, Caglar" userId="da191de8-b80d-479b-a35a-83e67272ce76" providerId="ADAL" clId="{B2F8CCB0-5529-4F58-85FA-BAD083D2D890}" dt="2022-02-23T13:52:10.128" v="880" actId="478"/>
          <pc:sldLayoutMkLst>
            <pc:docMk/>
            <pc:sldMasterMk cId="234932646" sldId="2147483648"/>
            <pc:sldLayoutMk cId="2476423650" sldId="2147483653"/>
          </pc:sldLayoutMkLst>
          <pc:spChg chg="mod">
            <ac:chgData name="Koylu, Caglar" userId="da191de8-b80d-479b-a35a-83e67272ce76" providerId="ADAL" clId="{B2F8CCB0-5529-4F58-85FA-BAD083D2D890}" dt="2022-02-23T13:30:09.277" v="519" actId="14100"/>
            <ac:spMkLst>
              <pc:docMk/>
              <pc:sldMasterMk cId="234932646" sldId="2147483648"/>
              <pc:sldLayoutMk cId="2476423650" sldId="2147483653"/>
              <ac:spMk id="2" creationId="{4533FB29-5404-4AED-8E62-29A4A3DA7F08}"/>
            </ac:spMkLst>
          </pc:spChg>
          <pc:spChg chg="mod">
            <ac:chgData name="Koylu, Caglar" userId="da191de8-b80d-479b-a35a-83e67272ce76" providerId="ADAL" clId="{B2F8CCB0-5529-4F58-85FA-BAD083D2D890}" dt="2022-02-23T13:30:15.342" v="520" actId="14100"/>
            <ac:spMkLst>
              <pc:docMk/>
              <pc:sldMasterMk cId="234932646" sldId="2147483648"/>
              <pc:sldLayoutMk cId="2476423650" sldId="2147483653"/>
              <ac:spMk id="4" creationId="{F09638A4-D312-4912-9C66-65A4D8962395}"/>
            </ac:spMkLst>
          </pc:spChg>
          <pc:spChg chg="mod">
            <ac:chgData name="Koylu, Caglar" userId="da191de8-b80d-479b-a35a-83e67272ce76" providerId="ADAL" clId="{B2F8CCB0-5529-4F58-85FA-BAD083D2D890}" dt="2022-02-23T13:30:19.318" v="521" actId="14100"/>
            <ac:spMkLst>
              <pc:docMk/>
              <pc:sldMasterMk cId="234932646" sldId="2147483648"/>
              <pc:sldLayoutMk cId="2476423650" sldId="2147483653"/>
              <ac:spMk id="6" creationId="{1FBC77C9-7D95-4FBC-BFF6-C98B3C7DD501}"/>
            </ac:spMkLst>
          </pc:spChg>
          <pc:spChg chg="del mod">
            <ac:chgData name="Koylu, Caglar" userId="da191de8-b80d-479b-a35a-83e67272ce76" providerId="ADAL" clId="{B2F8CCB0-5529-4F58-85FA-BAD083D2D890}" dt="2022-02-23T13:52:09.465" v="879" actId="478"/>
            <ac:spMkLst>
              <pc:docMk/>
              <pc:sldMasterMk cId="234932646" sldId="2147483648"/>
              <pc:sldLayoutMk cId="2476423650" sldId="2147483653"/>
              <ac:spMk id="7" creationId="{2C0EC3EC-46AC-423F-A25E-6F7A205E5B2E}"/>
            </ac:spMkLst>
          </pc:spChg>
          <pc:spChg chg="del mod">
            <ac:chgData name="Koylu, Caglar" userId="da191de8-b80d-479b-a35a-83e67272ce76" providerId="ADAL" clId="{B2F8CCB0-5529-4F58-85FA-BAD083D2D890}" dt="2022-02-23T13:52:10.128" v="880" actId="478"/>
            <ac:spMkLst>
              <pc:docMk/>
              <pc:sldMasterMk cId="234932646" sldId="2147483648"/>
              <pc:sldLayoutMk cId="2476423650" sldId="2147483653"/>
              <ac:spMk id="8" creationId="{9CD503D3-EF23-4BDF-8E46-98F4CEF17873}"/>
            </ac:spMkLst>
          </pc:spChg>
          <pc:spChg chg="del">
            <ac:chgData name="Koylu, Caglar" userId="da191de8-b80d-479b-a35a-83e67272ce76" providerId="ADAL" clId="{B2F8CCB0-5529-4F58-85FA-BAD083D2D890}" dt="2022-02-23T13:30:21.421" v="522" actId="478"/>
            <ac:spMkLst>
              <pc:docMk/>
              <pc:sldMasterMk cId="234932646" sldId="2147483648"/>
              <pc:sldLayoutMk cId="2476423650" sldId="2147483653"/>
              <ac:spMk id="9" creationId="{8E612F83-062C-494B-964D-5B754EEDA76A}"/>
            </ac:spMkLst>
          </pc:spChg>
        </pc:sldLayoutChg>
        <pc:sldLayoutChg chg="delSp modSp del mod">
          <pc:chgData name="Koylu, Caglar" userId="da191de8-b80d-479b-a35a-83e67272ce76" providerId="ADAL" clId="{B2F8CCB0-5529-4F58-85FA-BAD083D2D890}" dt="2022-02-23T13:30:00.735" v="518" actId="2696"/>
          <pc:sldLayoutMkLst>
            <pc:docMk/>
            <pc:sldMasterMk cId="234932646" sldId="2147483648"/>
            <pc:sldLayoutMk cId="2840478639" sldId="2147483654"/>
          </pc:sldLayoutMkLst>
          <pc:spChg chg="del mod">
            <ac:chgData name="Koylu, Caglar" userId="da191de8-b80d-479b-a35a-83e67272ce76" providerId="ADAL" clId="{B2F8CCB0-5529-4F58-85FA-BAD083D2D890}" dt="2022-02-23T13:29:58.572" v="517" actId="478"/>
            <ac:spMkLst>
              <pc:docMk/>
              <pc:sldMasterMk cId="234932646" sldId="2147483648"/>
              <pc:sldLayoutMk cId="2840478639" sldId="2147483654"/>
              <ac:spMk id="2" creationId="{2335BF59-6341-47A6-9BC9-05D81E4A2D8E}"/>
            </ac:spMkLst>
          </pc:spChg>
        </pc:sldLayoutChg>
        <pc:sldLayoutChg chg="delSp modSp del mod">
          <pc:chgData name="Koylu, Caglar" userId="da191de8-b80d-479b-a35a-83e67272ce76" providerId="ADAL" clId="{B2F8CCB0-5529-4F58-85FA-BAD083D2D890}" dt="2022-02-23T13:29:51.126" v="515" actId="2696"/>
          <pc:sldLayoutMkLst>
            <pc:docMk/>
            <pc:sldMasterMk cId="234932646" sldId="2147483648"/>
            <pc:sldLayoutMk cId="689429390" sldId="2147483655"/>
          </pc:sldLayoutMkLst>
          <pc:spChg chg="mod">
            <ac:chgData name="Koylu, Caglar" userId="da191de8-b80d-479b-a35a-83e67272ce76" providerId="ADAL" clId="{B2F8CCB0-5529-4F58-85FA-BAD083D2D890}" dt="2022-02-23T13:23:46.283" v="474" actId="1076"/>
            <ac:spMkLst>
              <pc:docMk/>
              <pc:sldMasterMk cId="234932646" sldId="2147483648"/>
              <pc:sldLayoutMk cId="689429390" sldId="2147483655"/>
              <ac:spMk id="2" creationId="{AAE9430B-C508-4B46-ABCA-9757EC07AEB8}"/>
            </ac:spMkLst>
          </pc:spChg>
          <pc:spChg chg="del mod">
            <ac:chgData name="Koylu, Caglar" userId="da191de8-b80d-479b-a35a-83e67272ce76" providerId="ADAL" clId="{B2F8CCB0-5529-4F58-85FA-BAD083D2D890}" dt="2022-02-23T13:23:50.364" v="476" actId="478"/>
            <ac:spMkLst>
              <pc:docMk/>
              <pc:sldMasterMk cId="234932646" sldId="2147483648"/>
              <pc:sldLayoutMk cId="689429390" sldId="2147483655"/>
              <ac:spMk id="3" creationId="{EF2A31B0-D087-49DB-AE79-11BED62A5A62}"/>
            </ac:spMkLst>
          </pc:spChg>
          <pc:spChg chg="del mod">
            <ac:chgData name="Koylu, Caglar" userId="da191de8-b80d-479b-a35a-83e67272ce76" providerId="ADAL" clId="{B2F8CCB0-5529-4F58-85FA-BAD083D2D890}" dt="2022-02-23T13:23:55.418" v="478" actId="478"/>
            <ac:spMkLst>
              <pc:docMk/>
              <pc:sldMasterMk cId="234932646" sldId="2147483648"/>
              <pc:sldLayoutMk cId="689429390" sldId="2147483655"/>
              <ac:spMk id="4" creationId="{F13C65C6-6BD1-4967-BE05-067C911A0BFE}"/>
            </ac:spMkLst>
          </pc:spChg>
        </pc:sldLayoutChg>
        <pc:sldLayoutChg chg="delSp modSp mod">
          <pc:chgData name="Koylu, Caglar" userId="da191de8-b80d-479b-a35a-83e67272ce76" providerId="ADAL" clId="{B2F8CCB0-5529-4F58-85FA-BAD083D2D890}" dt="2022-02-23T13:52:14.665" v="882" actId="478"/>
          <pc:sldLayoutMkLst>
            <pc:docMk/>
            <pc:sldMasterMk cId="234932646" sldId="2147483648"/>
            <pc:sldLayoutMk cId="1743971443" sldId="2147483656"/>
          </pc:sldLayoutMkLst>
          <pc:spChg chg="mod">
            <ac:chgData name="Koylu, Caglar" userId="da191de8-b80d-479b-a35a-83e67272ce76" providerId="ADAL" clId="{B2F8CCB0-5529-4F58-85FA-BAD083D2D890}" dt="2022-02-23T13:29:39.845" v="512" actId="14100"/>
            <ac:spMkLst>
              <pc:docMk/>
              <pc:sldMasterMk cId="234932646" sldId="2147483648"/>
              <pc:sldLayoutMk cId="1743971443" sldId="2147483656"/>
              <ac:spMk id="2" creationId="{2FBA793D-4E58-491D-A693-9B9DB4F9A6D3}"/>
            </ac:spMkLst>
          </pc:spChg>
          <pc:spChg chg="mod">
            <ac:chgData name="Koylu, Caglar" userId="da191de8-b80d-479b-a35a-83e67272ce76" providerId="ADAL" clId="{B2F8CCB0-5529-4F58-85FA-BAD083D2D890}" dt="2022-02-23T13:29:45.990" v="514" actId="14100"/>
            <ac:spMkLst>
              <pc:docMk/>
              <pc:sldMasterMk cId="234932646" sldId="2147483648"/>
              <pc:sldLayoutMk cId="1743971443" sldId="2147483656"/>
              <ac:spMk id="4" creationId="{EE004107-EA8F-4A64-9B17-620DFF5B2F3C}"/>
            </ac:spMkLst>
          </pc:spChg>
          <pc:spChg chg="del mod">
            <ac:chgData name="Koylu, Caglar" userId="da191de8-b80d-479b-a35a-83e67272ce76" providerId="ADAL" clId="{B2F8CCB0-5529-4F58-85FA-BAD083D2D890}" dt="2022-02-23T13:52:14.017" v="881" actId="478"/>
            <ac:spMkLst>
              <pc:docMk/>
              <pc:sldMasterMk cId="234932646" sldId="2147483648"/>
              <pc:sldLayoutMk cId="1743971443" sldId="2147483656"/>
              <ac:spMk id="5" creationId="{A3AFD7E0-C217-45FC-9990-DAC67B050C92}"/>
            </ac:spMkLst>
          </pc:spChg>
          <pc:spChg chg="del mod">
            <ac:chgData name="Koylu, Caglar" userId="da191de8-b80d-479b-a35a-83e67272ce76" providerId="ADAL" clId="{B2F8CCB0-5529-4F58-85FA-BAD083D2D890}" dt="2022-02-23T13:52:14.665" v="882" actId="478"/>
            <ac:spMkLst>
              <pc:docMk/>
              <pc:sldMasterMk cId="234932646" sldId="2147483648"/>
              <pc:sldLayoutMk cId="1743971443" sldId="2147483656"/>
              <ac:spMk id="6" creationId="{DA0FE6B0-D3B3-4A29-841C-354F2BFFBD7B}"/>
            </ac:spMkLst>
          </pc:spChg>
          <pc:spChg chg="del">
            <ac:chgData name="Koylu, Caglar" userId="da191de8-b80d-479b-a35a-83e67272ce76" providerId="ADAL" clId="{B2F8CCB0-5529-4F58-85FA-BAD083D2D890}" dt="2022-02-23T13:29:33.085" v="510" actId="478"/>
            <ac:spMkLst>
              <pc:docMk/>
              <pc:sldMasterMk cId="234932646" sldId="2147483648"/>
              <pc:sldLayoutMk cId="1743971443" sldId="2147483656"/>
              <ac:spMk id="7" creationId="{4A02C3B0-A7C0-470B-9FE0-4CFE9B504EFD}"/>
            </ac:spMkLst>
          </pc:spChg>
        </pc:sldLayoutChg>
        <pc:sldLayoutChg chg="delSp modSp mod">
          <pc:chgData name="Koylu, Caglar" userId="da191de8-b80d-479b-a35a-83e67272ce76" providerId="ADAL" clId="{B2F8CCB0-5529-4F58-85FA-BAD083D2D890}" dt="2022-02-23T13:52:16.297" v="883" actId="478"/>
          <pc:sldLayoutMkLst>
            <pc:docMk/>
            <pc:sldMasterMk cId="234932646" sldId="2147483648"/>
            <pc:sldLayoutMk cId="902037129" sldId="2147483657"/>
          </pc:sldLayoutMkLst>
          <pc:spChg chg="mod">
            <ac:chgData name="Koylu, Caglar" userId="da191de8-b80d-479b-a35a-83e67272ce76" providerId="ADAL" clId="{B2F8CCB0-5529-4F58-85FA-BAD083D2D890}" dt="2022-02-23T13:44:49.600" v="767" actId="14100"/>
            <ac:spMkLst>
              <pc:docMk/>
              <pc:sldMasterMk cId="234932646" sldId="2147483648"/>
              <pc:sldLayoutMk cId="902037129" sldId="2147483657"/>
              <ac:spMk id="2" creationId="{FC3EAC62-4CF8-45BB-896A-C82F2F42CD32}"/>
            </ac:spMkLst>
          </pc:spChg>
          <pc:spChg chg="mod">
            <ac:chgData name="Koylu, Caglar" userId="da191de8-b80d-479b-a35a-83e67272ce76" providerId="ADAL" clId="{B2F8CCB0-5529-4F58-85FA-BAD083D2D890}" dt="2022-02-23T13:44:34.295" v="764" actId="14100"/>
            <ac:spMkLst>
              <pc:docMk/>
              <pc:sldMasterMk cId="234932646" sldId="2147483648"/>
              <pc:sldLayoutMk cId="902037129" sldId="2147483657"/>
              <ac:spMk id="4" creationId="{E0E4C75A-D06D-4DEA-985F-0FA7131E0AB6}"/>
            </ac:spMkLst>
          </pc:spChg>
          <pc:spChg chg="del mod">
            <ac:chgData name="Koylu, Caglar" userId="da191de8-b80d-479b-a35a-83e67272ce76" providerId="ADAL" clId="{B2F8CCB0-5529-4F58-85FA-BAD083D2D890}" dt="2022-02-23T13:52:16.297" v="883" actId="478"/>
            <ac:spMkLst>
              <pc:docMk/>
              <pc:sldMasterMk cId="234932646" sldId="2147483648"/>
              <pc:sldLayoutMk cId="902037129" sldId="2147483657"/>
              <ac:spMk id="5" creationId="{D7248179-9EF5-43FD-A220-BF2468C22C20}"/>
            </ac:spMkLst>
          </pc:spChg>
          <pc:spChg chg="del">
            <ac:chgData name="Koylu, Caglar" userId="da191de8-b80d-479b-a35a-83e67272ce76" providerId="ADAL" clId="{B2F8CCB0-5529-4F58-85FA-BAD083D2D890}" dt="2022-02-23T13:42:18.279" v="738" actId="478"/>
            <ac:spMkLst>
              <pc:docMk/>
              <pc:sldMasterMk cId="234932646" sldId="2147483648"/>
              <pc:sldLayoutMk cId="902037129" sldId="2147483657"/>
              <ac:spMk id="6" creationId="{A5B601B2-EB0D-4538-B31A-E4E7DD5A8D87}"/>
            </ac:spMkLst>
          </pc:spChg>
          <pc:spChg chg="del">
            <ac:chgData name="Koylu, Caglar" userId="da191de8-b80d-479b-a35a-83e67272ce76" providerId="ADAL" clId="{B2F8CCB0-5529-4F58-85FA-BAD083D2D890}" dt="2022-02-23T13:42:19.495" v="739" actId="478"/>
            <ac:spMkLst>
              <pc:docMk/>
              <pc:sldMasterMk cId="234932646" sldId="2147483648"/>
              <pc:sldLayoutMk cId="902037129" sldId="2147483657"/>
              <ac:spMk id="7" creationId="{F3102228-57DC-45AF-B042-69239F237F68}"/>
            </ac:spMkLst>
          </pc:spChg>
        </pc:sldLayoutChg>
        <pc:sldLayoutChg chg="del">
          <pc:chgData name="Koylu, Caglar" userId="da191de8-b80d-479b-a35a-83e67272ce76" providerId="ADAL" clId="{B2F8CCB0-5529-4F58-85FA-BAD083D2D890}" dt="2022-02-23T13:29:10.966" v="507" actId="2696"/>
          <pc:sldLayoutMkLst>
            <pc:docMk/>
            <pc:sldMasterMk cId="234932646" sldId="2147483648"/>
            <pc:sldLayoutMk cId="3431031345" sldId="2147483658"/>
          </pc:sldLayoutMkLst>
        </pc:sldLayoutChg>
        <pc:sldLayoutChg chg="del">
          <pc:chgData name="Koylu, Caglar" userId="da191de8-b80d-479b-a35a-83e67272ce76" providerId="ADAL" clId="{B2F8CCB0-5529-4F58-85FA-BAD083D2D890}" dt="2022-02-23T13:29:06.713" v="506" actId="2696"/>
          <pc:sldLayoutMkLst>
            <pc:docMk/>
            <pc:sldMasterMk cId="234932646" sldId="2147483648"/>
            <pc:sldLayoutMk cId="2803482567" sldId="2147483659"/>
          </pc:sldLayoutMkLst>
        </pc:sldLayoutChg>
      </pc:sldMasterChg>
    </pc:docChg>
  </pc:docChgLst>
  <pc:docChgLst>
    <pc:chgData name="Kwon, Hoeyun" userId="1c0b3dca-b8dc-411c-9ff2-4b0543cf9255" providerId="ADAL" clId="{B1979AD7-EC86-4A6C-8BF9-CDCCE3E78EE4}"/>
    <pc:docChg chg="undo custSel modSld">
      <pc:chgData name="Kwon, Hoeyun" userId="1c0b3dca-b8dc-411c-9ff2-4b0543cf9255" providerId="ADAL" clId="{B1979AD7-EC86-4A6C-8BF9-CDCCE3E78EE4}" dt="2022-02-22T18:43:22.632" v="324" actId="20577"/>
      <pc:docMkLst>
        <pc:docMk/>
      </pc:docMkLst>
      <pc:sldChg chg="modSp mod modNotesTx">
        <pc:chgData name="Kwon, Hoeyun" userId="1c0b3dca-b8dc-411c-9ff2-4b0543cf9255" providerId="ADAL" clId="{B1979AD7-EC86-4A6C-8BF9-CDCCE3E78EE4}" dt="2022-02-22T18:42:50.471" v="312" actId="20577"/>
        <pc:sldMkLst>
          <pc:docMk/>
          <pc:sldMk cId="3415018379" sldId="258"/>
        </pc:sldMkLst>
        <pc:spChg chg="mod">
          <ac:chgData name="Kwon, Hoeyun" userId="1c0b3dca-b8dc-411c-9ff2-4b0543cf9255" providerId="ADAL" clId="{B1979AD7-EC86-4A6C-8BF9-CDCCE3E78EE4}" dt="2022-02-22T16:59:48.694" v="2" actId="403"/>
          <ac:spMkLst>
            <pc:docMk/>
            <pc:sldMk cId="3415018379" sldId="258"/>
            <ac:spMk id="11" creationId="{C769E99F-BBFA-42BE-B2E6-E02E34379F4B}"/>
          </ac:spMkLst>
        </pc:spChg>
        <pc:picChg chg="mod">
          <ac:chgData name="Kwon, Hoeyun" userId="1c0b3dca-b8dc-411c-9ff2-4b0543cf9255" providerId="ADAL" clId="{B1979AD7-EC86-4A6C-8BF9-CDCCE3E78EE4}" dt="2022-02-22T17:00:01.211" v="3" actId="1076"/>
          <ac:picMkLst>
            <pc:docMk/>
            <pc:sldMk cId="3415018379" sldId="258"/>
            <ac:picMk id="7" creationId="{C9BB693C-440F-49AA-9728-366611DA5400}"/>
          </ac:picMkLst>
        </pc:picChg>
        <pc:picChg chg="mod">
          <ac:chgData name="Kwon, Hoeyun" userId="1c0b3dca-b8dc-411c-9ff2-4b0543cf9255" providerId="ADAL" clId="{B1979AD7-EC86-4A6C-8BF9-CDCCE3E78EE4}" dt="2022-02-22T17:00:01.211" v="3" actId="1076"/>
          <ac:picMkLst>
            <pc:docMk/>
            <pc:sldMk cId="3415018379" sldId="258"/>
            <ac:picMk id="9" creationId="{1D8157B0-C3F0-4CE5-970A-8F7007612F79}"/>
          </ac:picMkLst>
        </pc:picChg>
        <pc:picChg chg="mod">
          <ac:chgData name="Kwon, Hoeyun" userId="1c0b3dca-b8dc-411c-9ff2-4b0543cf9255" providerId="ADAL" clId="{B1979AD7-EC86-4A6C-8BF9-CDCCE3E78EE4}" dt="2022-02-22T17:00:01.211" v="3" actId="1076"/>
          <ac:picMkLst>
            <pc:docMk/>
            <pc:sldMk cId="3415018379" sldId="258"/>
            <ac:picMk id="12" creationId="{31CB01A0-289F-4D51-896A-B094E99DAB3A}"/>
          </ac:picMkLst>
        </pc:picChg>
      </pc:sldChg>
      <pc:sldChg chg="modSp mod modNotesTx">
        <pc:chgData name="Kwon, Hoeyun" userId="1c0b3dca-b8dc-411c-9ff2-4b0543cf9255" providerId="ADAL" clId="{B1979AD7-EC86-4A6C-8BF9-CDCCE3E78EE4}" dt="2022-02-22T18:42:56.407" v="314" actId="20577"/>
        <pc:sldMkLst>
          <pc:docMk/>
          <pc:sldMk cId="4155569475" sldId="273"/>
        </pc:sldMkLst>
        <pc:spChg chg="mod">
          <ac:chgData name="Kwon, Hoeyun" userId="1c0b3dca-b8dc-411c-9ff2-4b0543cf9255" providerId="ADAL" clId="{B1979AD7-EC86-4A6C-8BF9-CDCCE3E78EE4}" dt="2022-02-22T17:45:17.900" v="164" actId="404"/>
          <ac:spMkLst>
            <pc:docMk/>
            <pc:sldMk cId="4155569475" sldId="273"/>
            <ac:spMk id="14" creationId="{7083AD1E-34B6-47D0-92C2-93EC898976B5}"/>
          </ac:spMkLst>
        </pc:spChg>
        <pc:picChg chg="mod">
          <ac:chgData name="Kwon, Hoeyun" userId="1c0b3dca-b8dc-411c-9ff2-4b0543cf9255" providerId="ADAL" clId="{B1979AD7-EC86-4A6C-8BF9-CDCCE3E78EE4}" dt="2022-02-22T17:45:23.096" v="167" actId="1076"/>
          <ac:picMkLst>
            <pc:docMk/>
            <pc:sldMk cId="4155569475" sldId="273"/>
            <ac:picMk id="11" creationId="{74125E62-6687-4C51-A3D5-8AB4FD9D26DF}"/>
          </ac:picMkLst>
        </pc:picChg>
      </pc:sldChg>
      <pc:sldChg chg="modSp mod modNotesTx">
        <pc:chgData name="Kwon, Hoeyun" userId="1c0b3dca-b8dc-411c-9ff2-4b0543cf9255" providerId="ADAL" clId="{B1979AD7-EC86-4A6C-8BF9-CDCCE3E78EE4}" dt="2022-02-22T18:42:58.252" v="315" actId="20577"/>
        <pc:sldMkLst>
          <pc:docMk/>
          <pc:sldMk cId="1543587705" sldId="275"/>
        </pc:sldMkLst>
        <pc:picChg chg="mod">
          <ac:chgData name="Kwon, Hoeyun" userId="1c0b3dca-b8dc-411c-9ff2-4b0543cf9255" providerId="ADAL" clId="{B1979AD7-EC86-4A6C-8BF9-CDCCE3E78EE4}" dt="2022-02-22T17:43:06.097" v="105" actId="1076"/>
          <ac:picMkLst>
            <pc:docMk/>
            <pc:sldMk cId="1543587705" sldId="275"/>
            <ac:picMk id="11" creationId="{9A83BCD7-F3EA-40F8-AAAB-0E2B87CE9DA2}"/>
          </ac:picMkLst>
        </pc:picChg>
      </pc:sldChg>
      <pc:sldChg chg="addSp modSp mod modNotesTx">
        <pc:chgData name="Kwon, Hoeyun" userId="1c0b3dca-b8dc-411c-9ff2-4b0543cf9255" providerId="ADAL" clId="{B1979AD7-EC86-4A6C-8BF9-CDCCE3E78EE4}" dt="2022-02-22T18:43:00.340" v="316" actId="20577"/>
        <pc:sldMkLst>
          <pc:docMk/>
          <pc:sldMk cId="3720884285" sldId="276"/>
        </pc:sldMkLst>
        <pc:spChg chg="mod">
          <ac:chgData name="Kwon, Hoeyun" userId="1c0b3dca-b8dc-411c-9ff2-4b0543cf9255" providerId="ADAL" clId="{B1979AD7-EC86-4A6C-8BF9-CDCCE3E78EE4}" dt="2022-02-22T17:45:04.268" v="157" actId="1076"/>
          <ac:spMkLst>
            <pc:docMk/>
            <pc:sldMk cId="3720884285" sldId="276"/>
            <ac:spMk id="17" creationId="{0838E184-53E0-465C-A716-ADBC620DD3E6}"/>
          </ac:spMkLst>
        </pc:spChg>
        <pc:spChg chg="mod">
          <ac:chgData name="Kwon, Hoeyun" userId="1c0b3dca-b8dc-411c-9ff2-4b0543cf9255" providerId="ADAL" clId="{B1979AD7-EC86-4A6C-8BF9-CDCCE3E78EE4}" dt="2022-02-22T17:45:10.763" v="159" actId="1076"/>
          <ac:spMkLst>
            <pc:docMk/>
            <pc:sldMk cId="3720884285" sldId="276"/>
            <ac:spMk id="18" creationId="{460A9A58-615A-4436-8E03-629F7F881DC1}"/>
          </ac:spMkLst>
        </pc:spChg>
        <pc:spChg chg="add mod">
          <ac:chgData name="Kwon, Hoeyun" userId="1c0b3dca-b8dc-411c-9ff2-4b0543cf9255" providerId="ADAL" clId="{B1979AD7-EC86-4A6C-8BF9-CDCCE3E78EE4}" dt="2022-02-22T17:45:06.458" v="158" actId="1076"/>
          <ac:spMkLst>
            <pc:docMk/>
            <pc:sldMk cId="3720884285" sldId="276"/>
            <ac:spMk id="20" creationId="{3EF7338F-6E23-4A34-AACA-5BCB4D3249C6}"/>
          </ac:spMkLst>
        </pc:spChg>
        <pc:grpChg chg="mod">
          <ac:chgData name="Kwon, Hoeyun" userId="1c0b3dca-b8dc-411c-9ff2-4b0543cf9255" providerId="ADAL" clId="{B1979AD7-EC86-4A6C-8BF9-CDCCE3E78EE4}" dt="2022-02-22T17:45:10.763" v="159" actId="1076"/>
          <ac:grpSpMkLst>
            <pc:docMk/>
            <pc:sldMk cId="3720884285" sldId="276"/>
            <ac:grpSpMk id="11" creationId="{D7DDA424-7220-4DED-B003-FF8F9AE30AAD}"/>
          </ac:grpSpMkLst>
        </pc:grpChg>
        <pc:picChg chg="mod">
          <ac:chgData name="Kwon, Hoeyun" userId="1c0b3dca-b8dc-411c-9ff2-4b0543cf9255" providerId="ADAL" clId="{B1979AD7-EC86-4A6C-8BF9-CDCCE3E78EE4}" dt="2022-02-22T17:45:10.763" v="159" actId="1076"/>
          <ac:picMkLst>
            <pc:docMk/>
            <pc:sldMk cId="3720884285" sldId="276"/>
            <ac:picMk id="12" creationId="{CE69654D-5A44-46CF-8307-0FC63440074B}"/>
          </ac:picMkLst>
        </pc:picChg>
      </pc:sldChg>
      <pc:sldChg chg="addSp modSp mod modNotesTx">
        <pc:chgData name="Kwon, Hoeyun" userId="1c0b3dca-b8dc-411c-9ff2-4b0543cf9255" providerId="ADAL" clId="{B1979AD7-EC86-4A6C-8BF9-CDCCE3E78EE4}" dt="2022-02-22T18:43:02.307" v="317" actId="20577"/>
        <pc:sldMkLst>
          <pc:docMk/>
          <pc:sldMk cId="3917660304" sldId="277"/>
        </pc:sldMkLst>
        <pc:spChg chg="mod">
          <ac:chgData name="Kwon, Hoeyun" userId="1c0b3dca-b8dc-411c-9ff2-4b0543cf9255" providerId="ADAL" clId="{B1979AD7-EC86-4A6C-8BF9-CDCCE3E78EE4}" dt="2022-02-22T18:42:01.054" v="297" actId="113"/>
          <ac:spMkLst>
            <pc:docMk/>
            <pc:sldMk cId="3917660304" sldId="277"/>
            <ac:spMk id="11" creationId="{6FA746C6-D091-45C3-8A1E-619F280F694A}"/>
          </ac:spMkLst>
        </pc:spChg>
        <pc:spChg chg="add mod">
          <ac:chgData name="Kwon, Hoeyun" userId="1c0b3dca-b8dc-411c-9ff2-4b0543cf9255" providerId="ADAL" clId="{B1979AD7-EC86-4A6C-8BF9-CDCCE3E78EE4}" dt="2022-02-22T18:34:15.848" v="201" actId="1076"/>
          <ac:spMkLst>
            <pc:docMk/>
            <pc:sldMk cId="3917660304" sldId="277"/>
            <ac:spMk id="17" creationId="{175A53B9-BB37-48EB-8FC1-C5893CED5767}"/>
          </ac:spMkLst>
        </pc:spChg>
      </pc:sldChg>
      <pc:sldChg chg="modSp mod modNotesTx">
        <pc:chgData name="Kwon, Hoeyun" userId="1c0b3dca-b8dc-411c-9ff2-4b0543cf9255" providerId="ADAL" clId="{B1979AD7-EC86-4A6C-8BF9-CDCCE3E78EE4}" dt="2022-02-22T18:43:04.275" v="318" actId="20577"/>
        <pc:sldMkLst>
          <pc:docMk/>
          <pc:sldMk cId="1453240181" sldId="278"/>
        </pc:sldMkLst>
        <pc:spChg chg="mod">
          <ac:chgData name="Kwon, Hoeyun" userId="1c0b3dca-b8dc-411c-9ff2-4b0543cf9255" providerId="ADAL" clId="{B1979AD7-EC86-4A6C-8BF9-CDCCE3E78EE4}" dt="2022-02-22T18:34:55.699" v="206" actId="1076"/>
          <ac:spMkLst>
            <pc:docMk/>
            <pc:sldMk cId="1453240181" sldId="278"/>
            <ac:spMk id="9" creationId="{483F6374-DBDD-4486-BFE8-822C94104403}"/>
          </ac:spMkLst>
        </pc:spChg>
        <pc:spChg chg="mod">
          <ac:chgData name="Kwon, Hoeyun" userId="1c0b3dca-b8dc-411c-9ff2-4b0543cf9255" providerId="ADAL" clId="{B1979AD7-EC86-4A6C-8BF9-CDCCE3E78EE4}" dt="2022-02-22T18:34:52.532" v="205" actId="1076"/>
          <ac:spMkLst>
            <pc:docMk/>
            <pc:sldMk cId="1453240181" sldId="278"/>
            <ac:spMk id="11" creationId="{DC0EA0B0-65CA-4FD2-B9FF-7627DCB42B78}"/>
          </ac:spMkLst>
        </pc:spChg>
        <pc:spChg chg="mod">
          <ac:chgData name="Kwon, Hoeyun" userId="1c0b3dca-b8dc-411c-9ff2-4b0543cf9255" providerId="ADAL" clId="{B1979AD7-EC86-4A6C-8BF9-CDCCE3E78EE4}" dt="2022-02-22T18:34:55.699" v="206" actId="1076"/>
          <ac:spMkLst>
            <pc:docMk/>
            <pc:sldMk cId="1453240181" sldId="278"/>
            <ac:spMk id="26" creationId="{4BBFD221-EF91-43FA-BE5B-E90BA421024E}"/>
          </ac:spMkLst>
        </pc:spChg>
        <pc:spChg chg="mod">
          <ac:chgData name="Kwon, Hoeyun" userId="1c0b3dca-b8dc-411c-9ff2-4b0543cf9255" providerId="ADAL" clId="{B1979AD7-EC86-4A6C-8BF9-CDCCE3E78EE4}" dt="2022-02-22T18:34:55.699" v="206" actId="1076"/>
          <ac:spMkLst>
            <pc:docMk/>
            <pc:sldMk cId="1453240181" sldId="278"/>
            <ac:spMk id="30" creationId="{54A7A130-AF27-4342-B56F-1DEA6C0BFD37}"/>
          </ac:spMkLst>
        </pc:spChg>
        <pc:grpChg chg="mod">
          <ac:chgData name="Kwon, Hoeyun" userId="1c0b3dca-b8dc-411c-9ff2-4b0543cf9255" providerId="ADAL" clId="{B1979AD7-EC86-4A6C-8BF9-CDCCE3E78EE4}" dt="2022-02-22T18:34:55.699" v="206" actId="1076"/>
          <ac:grpSpMkLst>
            <pc:docMk/>
            <pc:sldMk cId="1453240181" sldId="278"/>
            <ac:grpSpMk id="8" creationId="{3E39C7E6-AA1B-4505-9580-21F9D2DBD126}"/>
          </ac:grpSpMkLst>
        </pc:grpChg>
        <pc:picChg chg="mod">
          <ac:chgData name="Kwon, Hoeyun" userId="1c0b3dca-b8dc-411c-9ff2-4b0543cf9255" providerId="ADAL" clId="{B1979AD7-EC86-4A6C-8BF9-CDCCE3E78EE4}" dt="2022-02-22T18:34:55.699" v="206" actId="1076"/>
          <ac:picMkLst>
            <pc:docMk/>
            <pc:sldMk cId="1453240181" sldId="278"/>
            <ac:picMk id="10" creationId="{E4CB4EB4-F1E6-45D7-A3AF-5726FCA553D4}"/>
          </ac:picMkLst>
        </pc:picChg>
      </pc:sldChg>
      <pc:sldChg chg="modSp mod modNotesTx">
        <pc:chgData name="Kwon, Hoeyun" userId="1c0b3dca-b8dc-411c-9ff2-4b0543cf9255" providerId="ADAL" clId="{B1979AD7-EC86-4A6C-8BF9-CDCCE3E78EE4}" dt="2022-02-22T18:43:06.832" v="319" actId="20577"/>
        <pc:sldMkLst>
          <pc:docMk/>
          <pc:sldMk cId="474639980" sldId="279"/>
        </pc:sldMkLst>
        <pc:spChg chg="mod">
          <ac:chgData name="Kwon, Hoeyun" userId="1c0b3dca-b8dc-411c-9ff2-4b0543cf9255" providerId="ADAL" clId="{B1979AD7-EC86-4A6C-8BF9-CDCCE3E78EE4}" dt="2022-02-22T18:35:24.574" v="211" actId="1076"/>
          <ac:spMkLst>
            <pc:docMk/>
            <pc:sldMk cId="474639980" sldId="279"/>
            <ac:spMk id="11" creationId="{DC0EA0B0-65CA-4FD2-B9FF-7627DCB42B78}"/>
          </ac:spMkLst>
        </pc:spChg>
        <pc:spChg chg="mod">
          <ac:chgData name="Kwon, Hoeyun" userId="1c0b3dca-b8dc-411c-9ff2-4b0543cf9255" providerId="ADAL" clId="{B1979AD7-EC86-4A6C-8BF9-CDCCE3E78EE4}" dt="2022-02-22T18:35:32.160" v="214" actId="1076"/>
          <ac:spMkLst>
            <pc:docMk/>
            <pc:sldMk cId="474639980" sldId="279"/>
            <ac:spMk id="16" creationId="{1F6E0C7F-9224-4E0C-B4EA-5B039B0A7F74}"/>
          </ac:spMkLst>
        </pc:spChg>
        <pc:spChg chg="mod">
          <ac:chgData name="Kwon, Hoeyun" userId="1c0b3dca-b8dc-411c-9ff2-4b0543cf9255" providerId="ADAL" clId="{B1979AD7-EC86-4A6C-8BF9-CDCCE3E78EE4}" dt="2022-02-22T18:41:00.393" v="295" actId="6549"/>
          <ac:spMkLst>
            <pc:docMk/>
            <pc:sldMk cId="474639980" sldId="279"/>
            <ac:spMk id="17" creationId="{96921759-2525-4D87-BCCA-82E89332A756}"/>
          </ac:spMkLst>
        </pc:spChg>
        <pc:spChg chg="mod">
          <ac:chgData name="Kwon, Hoeyun" userId="1c0b3dca-b8dc-411c-9ff2-4b0543cf9255" providerId="ADAL" clId="{B1979AD7-EC86-4A6C-8BF9-CDCCE3E78EE4}" dt="2022-02-22T18:35:39.707" v="215" actId="1076"/>
          <ac:spMkLst>
            <pc:docMk/>
            <pc:sldMk cId="474639980" sldId="279"/>
            <ac:spMk id="18" creationId="{2B00277B-2780-45D6-8EAE-2A593CBF9945}"/>
          </ac:spMkLst>
        </pc:spChg>
        <pc:grpChg chg="mod">
          <ac:chgData name="Kwon, Hoeyun" userId="1c0b3dca-b8dc-411c-9ff2-4b0543cf9255" providerId="ADAL" clId="{B1979AD7-EC86-4A6C-8BF9-CDCCE3E78EE4}" dt="2022-02-22T18:36:07.101" v="221" actId="1076"/>
          <ac:grpSpMkLst>
            <pc:docMk/>
            <pc:sldMk cId="474639980" sldId="279"/>
            <ac:grpSpMk id="2" creationId="{58B7459B-41CB-438B-9C6B-88AD817BA2C7}"/>
          </ac:grpSpMkLst>
        </pc:grpChg>
      </pc:sldChg>
      <pc:sldChg chg="modSp mod modNotesTx">
        <pc:chgData name="Kwon, Hoeyun" userId="1c0b3dca-b8dc-411c-9ff2-4b0543cf9255" providerId="ADAL" clId="{B1979AD7-EC86-4A6C-8BF9-CDCCE3E78EE4}" dt="2022-02-22T18:43:09.251" v="320" actId="20577"/>
        <pc:sldMkLst>
          <pc:docMk/>
          <pc:sldMk cId="1253908137" sldId="280"/>
        </pc:sldMkLst>
        <pc:spChg chg="mod">
          <ac:chgData name="Kwon, Hoeyun" userId="1c0b3dca-b8dc-411c-9ff2-4b0543cf9255" providerId="ADAL" clId="{B1979AD7-EC86-4A6C-8BF9-CDCCE3E78EE4}" dt="2022-02-22T18:36:26.628" v="227" actId="1076"/>
          <ac:spMkLst>
            <pc:docMk/>
            <pc:sldMk cId="1253908137" sldId="280"/>
            <ac:spMk id="27" creationId="{6FA68057-6E0F-4721-A10D-E6DBC7D18C88}"/>
          </ac:spMkLst>
        </pc:spChg>
        <pc:spChg chg="mod">
          <ac:chgData name="Kwon, Hoeyun" userId="1c0b3dca-b8dc-411c-9ff2-4b0543cf9255" providerId="ADAL" clId="{B1979AD7-EC86-4A6C-8BF9-CDCCE3E78EE4}" dt="2022-02-22T18:36:23.335" v="226" actId="1076"/>
          <ac:spMkLst>
            <pc:docMk/>
            <pc:sldMk cId="1253908137" sldId="280"/>
            <ac:spMk id="28" creationId="{0E5F3316-9062-4036-B9F1-CC62F7A07802}"/>
          </ac:spMkLst>
        </pc:spChg>
        <pc:picChg chg="mod">
          <ac:chgData name="Kwon, Hoeyun" userId="1c0b3dca-b8dc-411c-9ff2-4b0543cf9255" providerId="ADAL" clId="{B1979AD7-EC86-4A6C-8BF9-CDCCE3E78EE4}" dt="2022-02-22T18:36:16.050" v="223" actId="1076"/>
          <ac:picMkLst>
            <pc:docMk/>
            <pc:sldMk cId="1253908137" sldId="280"/>
            <ac:picMk id="21" creationId="{CD03B8CB-97D7-4C6D-888B-FA3883D12730}"/>
          </ac:picMkLst>
        </pc:picChg>
        <pc:picChg chg="mod">
          <ac:chgData name="Kwon, Hoeyun" userId="1c0b3dca-b8dc-411c-9ff2-4b0543cf9255" providerId="ADAL" clId="{B1979AD7-EC86-4A6C-8BF9-CDCCE3E78EE4}" dt="2022-02-22T18:36:20.271" v="225" actId="1076"/>
          <ac:picMkLst>
            <pc:docMk/>
            <pc:sldMk cId="1253908137" sldId="280"/>
            <ac:picMk id="38" creationId="{60C0227D-8F01-4F51-B264-03B50899F0C7}"/>
          </ac:picMkLst>
        </pc:picChg>
      </pc:sldChg>
      <pc:sldChg chg="modSp mod modNotesTx">
        <pc:chgData name="Kwon, Hoeyun" userId="1c0b3dca-b8dc-411c-9ff2-4b0543cf9255" providerId="ADAL" clId="{B1979AD7-EC86-4A6C-8BF9-CDCCE3E78EE4}" dt="2022-02-22T18:43:22.632" v="324" actId="20577"/>
        <pc:sldMkLst>
          <pc:docMk/>
          <pc:sldMk cId="538130130" sldId="281"/>
        </pc:sldMkLst>
        <pc:spChg chg="mod">
          <ac:chgData name="Kwon, Hoeyun" userId="1c0b3dca-b8dc-411c-9ff2-4b0543cf9255" providerId="ADAL" clId="{B1979AD7-EC86-4A6C-8BF9-CDCCE3E78EE4}" dt="2022-02-22T18:39:06.579" v="278" actId="14100"/>
          <ac:spMkLst>
            <pc:docMk/>
            <pc:sldMk cId="538130130" sldId="281"/>
            <ac:spMk id="11" creationId="{DC0EA0B0-65CA-4FD2-B9FF-7627DCB42B78}"/>
          </ac:spMkLst>
        </pc:spChg>
        <pc:spChg chg="mod">
          <ac:chgData name="Kwon, Hoeyun" userId="1c0b3dca-b8dc-411c-9ff2-4b0543cf9255" providerId="ADAL" clId="{B1979AD7-EC86-4A6C-8BF9-CDCCE3E78EE4}" dt="2022-02-22T18:38:03.163" v="266" actId="1076"/>
          <ac:spMkLst>
            <pc:docMk/>
            <pc:sldMk cId="538130130" sldId="281"/>
            <ac:spMk id="12" creationId="{76A02A02-8816-4E62-B666-1E18E4A3E215}"/>
          </ac:spMkLst>
        </pc:spChg>
        <pc:spChg chg="mod">
          <ac:chgData name="Kwon, Hoeyun" userId="1c0b3dca-b8dc-411c-9ff2-4b0543cf9255" providerId="ADAL" clId="{B1979AD7-EC86-4A6C-8BF9-CDCCE3E78EE4}" dt="2022-02-22T18:38:36.118" v="273" actId="20577"/>
          <ac:spMkLst>
            <pc:docMk/>
            <pc:sldMk cId="538130130" sldId="281"/>
            <ac:spMk id="15" creationId="{F1990E01-4FAB-4ADA-95F3-9858045F56CA}"/>
          </ac:spMkLst>
        </pc:spChg>
      </pc:sldChg>
      <pc:sldChg chg="modNotesTx">
        <pc:chgData name="Kwon, Hoeyun" userId="1c0b3dca-b8dc-411c-9ff2-4b0543cf9255" providerId="ADAL" clId="{B1979AD7-EC86-4A6C-8BF9-CDCCE3E78EE4}" dt="2022-02-22T18:43:11.281" v="321" actId="20577"/>
        <pc:sldMkLst>
          <pc:docMk/>
          <pc:sldMk cId="1118221814" sldId="283"/>
        </pc:sldMkLst>
      </pc:sldChg>
      <pc:sldChg chg="modSp mod modNotesTx">
        <pc:chgData name="Kwon, Hoeyun" userId="1c0b3dca-b8dc-411c-9ff2-4b0543cf9255" providerId="ADAL" clId="{B1979AD7-EC86-4A6C-8BF9-CDCCE3E78EE4}" dt="2022-02-22T18:43:21.047" v="323" actId="20577"/>
        <pc:sldMkLst>
          <pc:docMk/>
          <pc:sldMk cId="1326584253" sldId="284"/>
        </pc:sldMkLst>
        <pc:spChg chg="mod">
          <ac:chgData name="Kwon, Hoeyun" userId="1c0b3dca-b8dc-411c-9ff2-4b0543cf9255" providerId="ADAL" clId="{B1979AD7-EC86-4A6C-8BF9-CDCCE3E78EE4}" dt="2022-02-22T18:40:16.285" v="294" actId="1076"/>
          <ac:spMkLst>
            <pc:docMk/>
            <pc:sldMk cId="1326584253" sldId="284"/>
            <ac:spMk id="35" creationId="{F7CFE784-6D7E-4519-BCFC-39EB8D186BFB}"/>
          </ac:spMkLst>
        </pc:spChg>
        <pc:graphicFrameChg chg="mod modGraphic">
          <ac:chgData name="Kwon, Hoeyun" userId="1c0b3dca-b8dc-411c-9ff2-4b0543cf9255" providerId="ADAL" clId="{B1979AD7-EC86-4A6C-8BF9-CDCCE3E78EE4}" dt="2022-02-22T18:40:13.050" v="293" actId="1076"/>
          <ac:graphicFrameMkLst>
            <pc:docMk/>
            <pc:sldMk cId="1326584253" sldId="284"/>
            <ac:graphicFrameMk id="28" creationId="{3901E4F8-252A-42A7-AF1C-F073662E9DB8}"/>
          </ac:graphicFrameMkLst>
        </pc:graphicFrameChg>
      </pc:sldChg>
      <pc:sldChg chg="modSp mod modNotesTx">
        <pc:chgData name="Kwon, Hoeyun" userId="1c0b3dca-b8dc-411c-9ff2-4b0543cf9255" providerId="ADAL" clId="{B1979AD7-EC86-4A6C-8BF9-CDCCE3E78EE4}" dt="2022-02-22T18:42:54.214" v="313" actId="20577"/>
        <pc:sldMkLst>
          <pc:docMk/>
          <pc:sldMk cId="2389031323" sldId="285"/>
        </pc:sldMkLst>
        <pc:spChg chg="mod">
          <ac:chgData name="Kwon, Hoeyun" userId="1c0b3dca-b8dc-411c-9ff2-4b0543cf9255" providerId="ADAL" clId="{B1979AD7-EC86-4A6C-8BF9-CDCCE3E78EE4}" dt="2022-02-22T18:42:19.842" v="311" actId="20577"/>
          <ac:spMkLst>
            <pc:docMk/>
            <pc:sldMk cId="2389031323" sldId="285"/>
            <ac:spMk id="11" creationId="{C769E99F-BBFA-42BE-B2E6-E02E34379F4B}"/>
          </ac:spMkLst>
        </pc:spChg>
        <pc:spChg chg="mod">
          <ac:chgData name="Kwon, Hoeyun" userId="1c0b3dca-b8dc-411c-9ff2-4b0543cf9255" providerId="ADAL" clId="{B1979AD7-EC86-4A6C-8BF9-CDCCE3E78EE4}" dt="2022-02-22T17:32:06.524" v="103" actId="1076"/>
          <ac:spMkLst>
            <pc:docMk/>
            <pc:sldMk cId="2389031323" sldId="285"/>
            <ac:spMk id="14" creationId="{0E6BA4F5-9DE5-4B99-BBF0-BD01DFBC6DF2}"/>
          </ac:spMkLst>
        </pc:spChg>
        <pc:spChg chg="mod">
          <ac:chgData name="Kwon, Hoeyun" userId="1c0b3dca-b8dc-411c-9ff2-4b0543cf9255" providerId="ADAL" clId="{B1979AD7-EC86-4A6C-8BF9-CDCCE3E78EE4}" dt="2022-02-22T17:32:09.724" v="104" actId="1076"/>
          <ac:spMkLst>
            <pc:docMk/>
            <pc:sldMk cId="2389031323" sldId="285"/>
            <ac:spMk id="15" creationId="{7CCB5A8B-3E4C-4A6D-B6F6-DFCDDCA141DC}"/>
          </ac:spMkLst>
        </pc:spChg>
      </pc:sldChg>
      <pc:sldChg chg="modSp mod modNotesTx">
        <pc:chgData name="Kwon, Hoeyun" userId="1c0b3dca-b8dc-411c-9ff2-4b0543cf9255" providerId="ADAL" clId="{B1979AD7-EC86-4A6C-8BF9-CDCCE3E78EE4}" dt="2022-02-22T18:43:13.991" v="322" actId="20577"/>
        <pc:sldMkLst>
          <pc:docMk/>
          <pc:sldMk cId="4187144978" sldId="286"/>
        </pc:sldMkLst>
        <pc:spChg chg="mod">
          <ac:chgData name="Kwon, Hoeyun" userId="1c0b3dca-b8dc-411c-9ff2-4b0543cf9255" providerId="ADAL" clId="{B1979AD7-EC86-4A6C-8BF9-CDCCE3E78EE4}" dt="2022-02-22T18:41:38.382" v="296" actId="1076"/>
          <ac:spMkLst>
            <pc:docMk/>
            <pc:sldMk cId="4187144978" sldId="286"/>
            <ac:spMk id="16" creationId="{FB096E5B-6E47-4A1E-AA13-FC82BF08862D}"/>
          </ac:spMkLst>
        </pc:spChg>
        <pc:spChg chg="mod">
          <ac:chgData name="Kwon, Hoeyun" userId="1c0b3dca-b8dc-411c-9ff2-4b0543cf9255" providerId="ADAL" clId="{B1979AD7-EC86-4A6C-8BF9-CDCCE3E78EE4}" dt="2022-02-22T18:36:49.021" v="238" actId="14100"/>
          <ac:spMkLst>
            <pc:docMk/>
            <pc:sldMk cId="4187144978" sldId="286"/>
            <ac:spMk id="22" creationId="{A330F2BB-A5FA-42AB-B287-B88CAD0E9960}"/>
          </ac:spMkLst>
        </pc:spChg>
        <pc:grpChg chg="mod">
          <ac:chgData name="Kwon, Hoeyun" userId="1c0b3dca-b8dc-411c-9ff2-4b0543cf9255" providerId="ADAL" clId="{B1979AD7-EC86-4A6C-8BF9-CDCCE3E78EE4}" dt="2022-02-22T18:36:53.682" v="239" actId="1076"/>
          <ac:grpSpMkLst>
            <pc:docMk/>
            <pc:sldMk cId="4187144978" sldId="286"/>
            <ac:grpSpMk id="21" creationId="{1587B6B0-DDF5-4C7E-B35F-6465B74F6A5E}"/>
          </ac:grpSpMkLst>
        </pc:grpChg>
      </pc:sldChg>
    </pc:docChg>
  </pc:docChgLst>
  <pc:docChgLst>
    <pc:chgData name="Kwon, Hoeyun" userId="1c0b3dca-b8dc-411c-9ff2-4b0543cf9255" providerId="ADAL" clId="{3F49C46F-6404-465A-BF6E-5F65C0A3DD80}"/>
    <pc:docChg chg="custSel addSld modSld sldOrd">
      <pc:chgData name="Kwon, Hoeyun" userId="1c0b3dca-b8dc-411c-9ff2-4b0543cf9255" providerId="ADAL" clId="{3F49C46F-6404-465A-BF6E-5F65C0A3DD80}" dt="2022-02-17T23:04:36.195" v="825" actId="1076"/>
      <pc:docMkLst>
        <pc:docMk/>
      </pc:docMkLst>
      <pc:sldChg chg="delSp modSp mod">
        <pc:chgData name="Kwon, Hoeyun" userId="1c0b3dca-b8dc-411c-9ff2-4b0543cf9255" providerId="ADAL" clId="{3F49C46F-6404-465A-BF6E-5F65C0A3DD80}" dt="2022-02-17T21:43:19.660" v="7" actId="403"/>
        <pc:sldMkLst>
          <pc:docMk/>
          <pc:sldMk cId="1916152089" sldId="257"/>
        </pc:sldMkLst>
        <pc:spChg chg="mod">
          <ac:chgData name="Kwon, Hoeyun" userId="1c0b3dca-b8dc-411c-9ff2-4b0543cf9255" providerId="ADAL" clId="{3F49C46F-6404-465A-BF6E-5F65C0A3DD80}" dt="2022-02-17T21:43:19.660" v="7" actId="403"/>
          <ac:spMkLst>
            <pc:docMk/>
            <pc:sldMk cId="1916152089" sldId="257"/>
            <ac:spMk id="13" creationId="{D8DC1D5A-0774-4BF3-9845-AF10DB7E27D5}"/>
          </ac:spMkLst>
        </pc:spChg>
        <pc:spChg chg="del mod">
          <ac:chgData name="Kwon, Hoeyun" userId="1c0b3dca-b8dc-411c-9ff2-4b0543cf9255" providerId="ADAL" clId="{3F49C46F-6404-465A-BF6E-5F65C0A3DD80}" dt="2022-02-17T21:43:15.302" v="4"/>
          <ac:spMkLst>
            <pc:docMk/>
            <pc:sldMk cId="1916152089" sldId="257"/>
            <ac:spMk id="21" creationId="{C90BBA21-189D-4312-9142-A153E1FF046A}"/>
          </ac:spMkLst>
        </pc:spChg>
      </pc:sldChg>
      <pc:sldChg chg="modSp mod">
        <pc:chgData name="Kwon, Hoeyun" userId="1c0b3dca-b8dc-411c-9ff2-4b0543cf9255" providerId="ADAL" clId="{3F49C46F-6404-465A-BF6E-5F65C0A3DD80}" dt="2022-02-17T21:44:13.633" v="60" actId="20577"/>
        <pc:sldMkLst>
          <pc:docMk/>
          <pc:sldMk cId="3917660304" sldId="277"/>
        </pc:sldMkLst>
        <pc:spChg chg="mod">
          <ac:chgData name="Kwon, Hoeyun" userId="1c0b3dca-b8dc-411c-9ff2-4b0543cf9255" providerId="ADAL" clId="{3F49C46F-6404-465A-BF6E-5F65C0A3DD80}" dt="2022-02-17T21:44:13.633" v="60" actId="20577"/>
          <ac:spMkLst>
            <pc:docMk/>
            <pc:sldMk cId="3917660304" sldId="277"/>
            <ac:spMk id="11" creationId="{6FA746C6-D091-45C3-8A1E-619F280F694A}"/>
          </ac:spMkLst>
        </pc:spChg>
      </pc:sldChg>
      <pc:sldChg chg="modSp mod">
        <pc:chgData name="Kwon, Hoeyun" userId="1c0b3dca-b8dc-411c-9ff2-4b0543cf9255" providerId="ADAL" clId="{3F49C46F-6404-465A-BF6E-5F65C0A3DD80}" dt="2022-02-17T22:04:24.286" v="249" actId="1076"/>
        <pc:sldMkLst>
          <pc:docMk/>
          <pc:sldMk cId="474639980" sldId="279"/>
        </pc:sldMkLst>
        <pc:spChg chg="mod">
          <ac:chgData name="Kwon, Hoeyun" userId="1c0b3dca-b8dc-411c-9ff2-4b0543cf9255" providerId="ADAL" clId="{3F49C46F-6404-465A-BF6E-5F65C0A3DD80}" dt="2022-02-17T22:04:24.286" v="249" actId="1076"/>
          <ac:spMkLst>
            <pc:docMk/>
            <pc:sldMk cId="474639980" sldId="279"/>
            <ac:spMk id="14" creationId="{7083AD1E-34B6-47D0-92C2-93EC898976B5}"/>
          </ac:spMkLst>
        </pc:spChg>
        <pc:picChg chg="mod">
          <ac:chgData name="Kwon, Hoeyun" userId="1c0b3dca-b8dc-411c-9ff2-4b0543cf9255" providerId="ADAL" clId="{3F49C46F-6404-465A-BF6E-5F65C0A3DD80}" dt="2022-02-17T21:46:46.659" v="61" actId="1076"/>
          <ac:picMkLst>
            <pc:docMk/>
            <pc:sldMk cId="474639980" sldId="279"/>
            <ac:picMk id="12" creationId="{DF12BDBE-6363-4222-8A3C-33F7E83CD07E}"/>
          </ac:picMkLst>
        </pc:picChg>
      </pc:sldChg>
      <pc:sldChg chg="addSp delSp modSp mod">
        <pc:chgData name="Kwon, Hoeyun" userId="1c0b3dca-b8dc-411c-9ff2-4b0543cf9255" providerId="ADAL" clId="{3F49C46F-6404-465A-BF6E-5F65C0A3DD80}" dt="2022-02-17T22:54:29.853" v="735" actId="1076"/>
        <pc:sldMkLst>
          <pc:docMk/>
          <pc:sldMk cId="1253908137" sldId="280"/>
        </pc:sldMkLst>
        <pc:spChg chg="add mod">
          <ac:chgData name="Kwon, Hoeyun" userId="1c0b3dca-b8dc-411c-9ff2-4b0543cf9255" providerId="ADAL" clId="{3F49C46F-6404-465A-BF6E-5F65C0A3DD80}" dt="2022-02-17T22:35:59.727" v="722" actId="1076"/>
          <ac:spMkLst>
            <pc:docMk/>
            <pc:sldMk cId="1253908137" sldId="280"/>
            <ac:spMk id="2" creationId="{E67F0C4A-ABC3-47E0-8B33-52140241579E}"/>
          </ac:spMkLst>
        </pc:spChg>
        <pc:spChg chg="mod">
          <ac:chgData name="Kwon, Hoeyun" userId="1c0b3dca-b8dc-411c-9ff2-4b0543cf9255" providerId="ADAL" clId="{3F49C46F-6404-465A-BF6E-5F65C0A3DD80}" dt="2022-02-17T22:35:20.551" v="711" actId="1076"/>
          <ac:spMkLst>
            <pc:docMk/>
            <pc:sldMk cId="1253908137" sldId="280"/>
            <ac:spMk id="11" creationId="{DC0EA0B0-65CA-4FD2-B9FF-7627DCB42B78}"/>
          </ac:spMkLst>
        </pc:spChg>
        <pc:spChg chg="mod">
          <ac:chgData name="Kwon, Hoeyun" userId="1c0b3dca-b8dc-411c-9ff2-4b0543cf9255" providerId="ADAL" clId="{3F49C46F-6404-465A-BF6E-5F65C0A3DD80}" dt="2022-02-17T22:51:23.512" v="731" actId="1076"/>
          <ac:spMkLst>
            <pc:docMk/>
            <pc:sldMk cId="1253908137" sldId="280"/>
            <ac:spMk id="14" creationId="{7083AD1E-34B6-47D0-92C2-93EC898976B5}"/>
          </ac:spMkLst>
        </pc:spChg>
        <pc:spChg chg="add del mod">
          <ac:chgData name="Kwon, Hoeyun" userId="1c0b3dca-b8dc-411c-9ff2-4b0543cf9255" providerId="ADAL" clId="{3F49C46F-6404-465A-BF6E-5F65C0A3DD80}" dt="2022-02-17T22:34:53.494" v="696" actId="478"/>
          <ac:spMkLst>
            <pc:docMk/>
            <pc:sldMk cId="1253908137" sldId="280"/>
            <ac:spMk id="18" creationId="{0985E26E-214A-4605-BD5B-84AA335B6F50}"/>
          </ac:spMkLst>
        </pc:spChg>
        <pc:spChg chg="add del mod">
          <ac:chgData name="Kwon, Hoeyun" userId="1c0b3dca-b8dc-411c-9ff2-4b0543cf9255" providerId="ADAL" clId="{3F49C46F-6404-465A-BF6E-5F65C0A3DD80}" dt="2022-02-17T22:35:17.688" v="710"/>
          <ac:spMkLst>
            <pc:docMk/>
            <pc:sldMk cId="1253908137" sldId="280"/>
            <ac:spMk id="19" creationId="{7EB04133-FEB4-4E34-BB94-1D5F4F4B78B1}"/>
          </ac:spMkLst>
        </pc:spChg>
        <pc:spChg chg="add mod">
          <ac:chgData name="Kwon, Hoeyun" userId="1c0b3dca-b8dc-411c-9ff2-4b0543cf9255" providerId="ADAL" clId="{3F49C46F-6404-465A-BF6E-5F65C0A3DD80}" dt="2022-02-17T22:54:29.853" v="735" actId="1076"/>
          <ac:spMkLst>
            <pc:docMk/>
            <pc:sldMk cId="1253908137" sldId="280"/>
            <ac:spMk id="20" creationId="{10980D84-830B-4B18-B0B4-4AE151F813E6}"/>
          </ac:spMkLst>
        </pc:spChg>
        <pc:spChg chg="add del mod">
          <ac:chgData name="Kwon, Hoeyun" userId="1c0b3dca-b8dc-411c-9ff2-4b0543cf9255" providerId="ADAL" clId="{3F49C46F-6404-465A-BF6E-5F65C0A3DD80}" dt="2022-02-17T22:35:53.544" v="720" actId="478"/>
          <ac:spMkLst>
            <pc:docMk/>
            <pc:sldMk cId="1253908137" sldId="280"/>
            <ac:spMk id="22" creationId="{FA6D699B-6B0B-4A99-8DD6-AF2E71D32BE2}"/>
          </ac:spMkLst>
        </pc:spChg>
        <pc:grpChg chg="mod">
          <ac:chgData name="Kwon, Hoeyun" userId="1c0b3dca-b8dc-411c-9ff2-4b0543cf9255" providerId="ADAL" clId="{3F49C46F-6404-465A-BF6E-5F65C0A3DD80}" dt="2022-02-17T22:35:21.993" v="712" actId="1076"/>
          <ac:grpSpMkLst>
            <pc:docMk/>
            <pc:sldMk cId="1253908137" sldId="280"/>
            <ac:grpSpMk id="15" creationId="{C631294B-C276-4DAD-B79B-269C98D92036}"/>
          </ac:grpSpMkLst>
        </pc:grpChg>
        <pc:picChg chg="add del mod">
          <ac:chgData name="Kwon, Hoeyun" userId="1c0b3dca-b8dc-411c-9ff2-4b0543cf9255" providerId="ADAL" clId="{3F49C46F-6404-465A-BF6E-5F65C0A3DD80}" dt="2022-02-17T22:29:36.408" v="485" actId="21"/>
          <ac:picMkLst>
            <pc:docMk/>
            <pc:sldMk cId="1253908137" sldId="280"/>
            <ac:picMk id="21" creationId="{296A2C51-AA14-4BDC-8330-ED8F51F72A82}"/>
          </ac:picMkLst>
        </pc:picChg>
        <pc:picChg chg="mod">
          <ac:chgData name="Kwon, Hoeyun" userId="1c0b3dca-b8dc-411c-9ff2-4b0543cf9255" providerId="ADAL" clId="{3F49C46F-6404-465A-BF6E-5F65C0A3DD80}" dt="2022-02-17T21:57:26.957" v="205" actId="1076"/>
          <ac:picMkLst>
            <pc:docMk/>
            <pc:sldMk cId="1253908137" sldId="280"/>
            <ac:picMk id="34" creationId="{01694DC1-787B-4873-87EE-74CF5483F1B2}"/>
          </ac:picMkLst>
        </pc:picChg>
        <pc:picChg chg="mod">
          <ac:chgData name="Kwon, Hoeyun" userId="1c0b3dca-b8dc-411c-9ff2-4b0543cf9255" providerId="ADAL" clId="{3F49C46F-6404-465A-BF6E-5F65C0A3DD80}" dt="2022-02-17T21:57:35.032" v="207" actId="1076"/>
          <ac:picMkLst>
            <pc:docMk/>
            <pc:sldMk cId="1253908137" sldId="280"/>
            <ac:picMk id="35" creationId="{E3B26480-CBE9-4A5D-8665-E4B5196D28D7}"/>
          </ac:picMkLst>
        </pc:picChg>
        <pc:picChg chg="mod">
          <ac:chgData name="Kwon, Hoeyun" userId="1c0b3dca-b8dc-411c-9ff2-4b0543cf9255" providerId="ADAL" clId="{3F49C46F-6404-465A-BF6E-5F65C0A3DD80}" dt="2022-02-17T21:57:31.233" v="206" actId="1076"/>
          <ac:picMkLst>
            <pc:docMk/>
            <pc:sldMk cId="1253908137" sldId="280"/>
            <ac:picMk id="36" creationId="{73486378-60DC-4A39-A197-EACC3FBFFCA0}"/>
          </ac:picMkLst>
        </pc:picChg>
        <pc:picChg chg="mod">
          <ac:chgData name="Kwon, Hoeyun" userId="1c0b3dca-b8dc-411c-9ff2-4b0543cf9255" providerId="ADAL" clId="{3F49C46F-6404-465A-BF6E-5F65C0A3DD80}" dt="2022-02-17T22:35:55.835" v="721" actId="1076"/>
          <ac:picMkLst>
            <pc:docMk/>
            <pc:sldMk cId="1253908137" sldId="280"/>
            <ac:picMk id="38" creationId="{60C0227D-8F01-4F51-B264-03B50899F0C7}"/>
          </ac:picMkLst>
        </pc:picChg>
      </pc:sldChg>
      <pc:sldChg chg="addSp delSp modSp mod">
        <pc:chgData name="Kwon, Hoeyun" userId="1c0b3dca-b8dc-411c-9ff2-4b0543cf9255" providerId="ADAL" clId="{3F49C46F-6404-465A-BF6E-5F65C0A3DD80}" dt="2022-02-17T23:04:36.195" v="825" actId="1076"/>
        <pc:sldMkLst>
          <pc:docMk/>
          <pc:sldMk cId="2462973217" sldId="282"/>
        </pc:sldMkLst>
        <pc:spChg chg="mod">
          <ac:chgData name="Kwon, Hoeyun" userId="1c0b3dca-b8dc-411c-9ff2-4b0543cf9255" providerId="ADAL" clId="{3F49C46F-6404-465A-BF6E-5F65C0A3DD80}" dt="2022-02-17T22:07:35.580" v="456" actId="20577"/>
          <ac:spMkLst>
            <pc:docMk/>
            <pc:sldMk cId="2462973217" sldId="282"/>
            <ac:spMk id="14" creationId="{7083AD1E-34B6-47D0-92C2-93EC898976B5}"/>
          </ac:spMkLst>
        </pc:spChg>
        <pc:picChg chg="mod">
          <ac:chgData name="Kwon, Hoeyun" userId="1c0b3dca-b8dc-411c-9ff2-4b0543cf9255" providerId="ADAL" clId="{3F49C46F-6404-465A-BF6E-5F65C0A3DD80}" dt="2022-02-17T23:04:36.195" v="825" actId="1076"/>
          <ac:picMkLst>
            <pc:docMk/>
            <pc:sldMk cId="2462973217" sldId="282"/>
            <ac:picMk id="2" creationId="{D62C1DF4-73CD-4A42-B114-036659C0B642}"/>
          </ac:picMkLst>
        </pc:picChg>
        <pc:picChg chg="add del mod">
          <ac:chgData name="Kwon, Hoeyun" userId="1c0b3dca-b8dc-411c-9ff2-4b0543cf9255" providerId="ADAL" clId="{3F49C46F-6404-465A-BF6E-5F65C0A3DD80}" dt="2022-02-17T23:00:20.572" v="747" actId="478"/>
          <ac:picMkLst>
            <pc:docMk/>
            <pc:sldMk cId="2462973217" sldId="282"/>
            <ac:picMk id="3" creationId="{00F8BB6E-4304-423B-B5E7-2308806C8E2A}"/>
          </ac:picMkLst>
        </pc:picChg>
        <pc:picChg chg="mod">
          <ac:chgData name="Kwon, Hoeyun" userId="1c0b3dca-b8dc-411c-9ff2-4b0543cf9255" providerId="ADAL" clId="{3F49C46F-6404-465A-BF6E-5F65C0A3DD80}" dt="2022-02-17T23:04:36.195" v="825" actId="1076"/>
          <ac:picMkLst>
            <pc:docMk/>
            <pc:sldMk cId="2462973217" sldId="282"/>
            <ac:picMk id="7" creationId="{F3590636-5DD4-42AF-8896-AAE7159130C7}"/>
          </ac:picMkLst>
        </pc:picChg>
        <pc:picChg chg="del">
          <ac:chgData name="Kwon, Hoeyun" userId="1c0b3dca-b8dc-411c-9ff2-4b0543cf9255" providerId="ADAL" clId="{3F49C46F-6404-465A-BF6E-5F65C0A3DD80}" dt="2022-02-17T22:06:56.005" v="366" actId="478"/>
          <ac:picMkLst>
            <pc:docMk/>
            <pc:sldMk cId="2462973217" sldId="282"/>
            <ac:picMk id="72" creationId="{148D8665-5E5F-4575-821D-FDB8342B0D18}"/>
          </ac:picMkLst>
        </pc:picChg>
      </pc:sldChg>
      <pc:sldChg chg="addSp delSp modSp mod ord">
        <pc:chgData name="Kwon, Hoeyun" userId="1c0b3dca-b8dc-411c-9ff2-4b0543cf9255" providerId="ADAL" clId="{3F49C46F-6404-465A-BF6E-5F65C0A3DD80}" dt="2022-02-17T22:59:53.674" v="744" actId="1076"/>
        <pc:sldMkLst>
          <pc:docMk/>
          <pc:sldMk cId="1118221814" sldId="283"/>
        </pc:sldMkLst>
        <pc:spChg chg="mod">
          <ac:chgData name="Kwon, Hoeyun" userId="1c0b3dca-b8dc-411c-9ff2-4b0543cf9255" providerId="ADAL" clId="{3F49C46F-6404-465A-BF6E-5F65C0A3DD80}" dt="2022-02-17T22:06:23.007" v="341" actId="20577"/>
          <ac:spMkLst>
            <pc:docMk/>
            <pc:sldMk cId="1118221814" sldId="283"/>
            <ac:spMk id="14" creationId="{7083AD1E-34B6-47D0-92C2-93EC898976B5}"/>
          </ac:spMkLst>
        </pc:spChg>
        <pc:spChg chg="add del mod">
          <ac:chgData name="Kwon, Hoeyun" userId="1c0b3dca-b8dc-411c-9ff2-4b0543cf9255" providerId="ADAL" clId="{3F49C46F-6404-465A-BF6E-5F65C0A3DD80}" dt="2022-02-17T22:32:39.141" v="680" actId="478"/>
          <ac:spMkLst>
            <pc:docMk/>
            <pc:sldMk cId="1118221814" sldId="283"/>
            <ac:spMk id="17" creationId="{A3D33086-6E2B-427F-9544-F569D13CCA4B}"/>
          </ac:spMkLst>
        </pc:spChg>
        <pc:spChg chg="add mod">
          <ac:chgData name="Kwon, Hoeyun" userId="1c0b3dca-b8dc-411c-9ff2-4b0543cf9255" providerId="ADAL" clId="{3F49C46F-6404-465A-BF6E-5F65C0A3DD80}" dt="2022-02-17T22:32:53.142" v="685" actId="1076"/>
          <ac:spMkLst>
            <pc:docMk/>
            <pc:sldMk cId="1118221814" sldId="283"/>
            <ac:spMk id="18" creationId="{CB799DD2-E9D0-4D4C-92D3-E60AB9382DD9}"/>
          </ac:spMkLst>
        </pc:spChg>
        <pc:spChg chg="add mod">
          <ac:chgData name="Kwon, Hoeyun" userId="1c0b3dca-b8dc-411c-9ff2-4b0543cf9255" providerId="ADAL" clId="{3F49C46F-6404-465A-BF6E-5F65C0A3DD80}" dt="2022-02-17T22:59:53.674" v="744" actId="1076"/>
          <ac:spMkLst>
            <pc:docMk/>
            <pc:sldMk cId="1118221814" sldId="283"/>
            <ac:spMk id="19" creationId="{59075811-7F97-4BB5-B674-05ECB6130BCE}"/>
          </ac:spMkLst>
        </pc:spChg>
        <pc:picChg chg="del">
          <ac:chgData name="Kwon, Hoeyun" userId="1c0b3dca-b8dc-411c-9ff2-4b0543cf9255" providerId="ADAL" clId="{3F49C46F-6404-465A-BF6E-5F65C0A3DD80}" dt="2022-02-17T22:03:32.090" v="238" actId="478"/>
          <ac:picMkLst>
            <pc:docMk/>
            <pc:sldMk cId="1118221814" sldId="283"/>
            <ac:picMk id="2" creationId="{D62C1DF4-73CD-4A42-B114-036659C0B642}"/>
          </ac:picMkLst>
        </pc:picChg>
        <pc:picChg chg="mod">
          <ac:chgData name="Kwon, Hoeyun" userId="1c0b3dca-b8dc-411c-9ff2-4b0543cf9255" providerId="ADAL" clId="{3F49C46F-6404-465A-BF6E-5F65C0A3DD80}" dt="2022-02-17T22:59:36.212" v="743" actId="14100"/>
          <ac:picMkLst>
            <pc:docMk/>
            <pc:sldMk cId="1118221814" sldId="283"/>
            <ac:picMk id="8" creationId="{C3FDA33F-C912-4D49-8065-17CEE8921A72}"/>
          </ac:picMkLst>
        </pc:picChg>
        <pc:picChg chg="del mod">
          <ac:chgData name="Kwon, Hoeyun" userId="1c0b3dca-b8dc-411c-9ff2-4b0543cf9255" providerId="ADAL" clId="{3F49C46F-6404-465A-BF6E-5F65C0A3DD80}" dt="2022-02-17T22:10:47.844" v="461" actId="478"/>
          <ac:picMkLst>
            <pc:docMk/>
            <pc:sldMk cId="1118221814" sldId="283"/>
            <ac:picMk id="9" creationId="{4D8EFE5E-F1CC-4331-9256-CED011B53A8B}"/>
          </ac:picMkLst>
        </pc:picChg>
        <pc:picChg chg="add del mod">
          <ac:chgData name="Kwon, Hoeyun" userId="1c0b3dca-b8dc-411c-9ff2-4b0543cf9255" providerId="ADAL" clId="{3F49C46F-6404-465A-BF6E-5F65C0A3DD80}" dt="2022-02-17T22:11:12.208" v="465" actId="21"/>
          <ac:picMkLst>
            <pc:docMk/>
            <pc:sldMk cId="1118221814" sldId="283"/>
            <ac:picMk id="15" creationId="{65A6D158-E43F-42CF-B471-6678D9FA0840}"/>
          </ac:picMkLst>
        </pc:picChg>
        <pc:picChg chg="add mod">
          <ac:chgData name="Kwon, Hoeyun" userId="1c0b3dca-b8dc-411c-9ff2-4b0543cf9255" providerId="ADAL" clId="{3F49C46F-6404-465A-BF6E-5F65C0A3DD80}" dt="2022-02-17T22:59:30.188" v="739" actId="1076"/>
          <ac:picMkLst>
            <pc:docMk/>
            <pc:sldMk cId="1118221814" sldId="283"/>
            <ac:picMk id="16" creationId="{98F6A4D5-F8DC-40CF-A0F5-26F69866815D}"/>
          </ac:picMkLst>
        </pc:picChg>
      </pc:sldChg>
      <pc:sldChg chg="addSp delSp modSp add mod">
        <pc:chgData name="Kwon, Hoeyun" userId="1c0b3dca-b8dc-411c-9ff2-4b0543cf9255" providerId="ADAL" clId="{3F49C46F-6404-465A-BF6E-5F65C0A3DD80}" dt="2022-02-17T23:04:30.778" v="824" actId="1076"/>
        <pc:sldMkLst>
          <pc:docMk/>
          <pc:sldMk cId="1326584253" sldId="284"/>
        </pc:sldMkLst>
        <pc:spChg chg="add mod">
          <ac:chgData name="Kwon, Hoeyun" userId="1c0b3dca-b8dc-411c-9ff2-4b0543cf9255" providerId="ADAL" clId="{3F49C46F-6404-465A-BF6E-5F65C0A3DD80}" dt="2022-02-17T23:04:15.516" v="820" actId="1076"/>
          <ac:spMkLst>
            <pc:docMk/>
            <pc:sldMk cId="1326584253" sldId="284"/>
            <ac:spMk id="9" creationId="{51927637-8514-462D-B16B-07DF3CCDF255}"/>
          </ac:spMkLst>
        </pc:spChg>
        <pc:graphicFrameChg chg="add mod modGraphic">
          <ac:chgData name="Kwon, Hoeyun" userId="1c0b3dca-b8dc-411c-9ff2-4b0543cf9255" providerId="ADAL" clId="{3F49C46F-6404-465A-BF6E-5F65C0A3DD80}" dt="2022-02-17T23:04:17.880" v="821" actId="1076"/>
          <ac:graphicFrameMkLst>
            <pc:docMk/>
            <pc:sldMk cId="1326584253" sldId="284"/>
            <ac:graphicFrameMk id="8" creationId="{0292320B-B299-446E-A59C-5EEE1CC7245F}"/>
          </ac:graphicFrameMkLst>
        </pc:graphicFrameChg>
        <pc:picChg chg="mod">
          <ac:chgData name="Kwon, Hoeyun" userId="1c0b3dca-b8dc-411c-9ff2-4b0543cf9255" providerId="ADAL" clId="{3F49C46F-6404-465A-BF6E-5F65C0A3DD80}" dt="2022-02-17T23:04:30.778" v="824" actId="1076"/>
          <ac:picMkLst>
            <pc:docMk/>
            <pc:sldMk cId="1326584253" sldId="284"/>
            <ac:picMk id="2" creationId="{D62C1DF4-73CD-4A42-B114-036659C0B642}"/>
          </ac:picMkLst>
        </pc:picChg>
        <pc:picChg chg="mod">
          <ac:chgData name="Kwon, Hoeyun" userId="1c0b3dca-b8dc-411c-9ff2-4b0543cf9255" providerId="ADAL" clId="{3F49C46F-6404-465A-BF6E-5F65C0A3DD80}" dt="2022-02-17T23:04:05.568" v="819" actId="1076"/>
          <ac:picMkLst>
            <pc:docMk/>
            <pc:sldMk cId="1326584253" sldId="284"/>
            <ac:picMk id="3" creationId="{00F8BB6E-4304-423B-B5E7-2308806C8E2A}"/>
          </ac:picMkLst>
        </pc:picChg>
        <pc:picChg chg="del">
          <ac:chgData name="Kwon, Hoeyun" userId="1c0b3dca-b8dc-411c-9ff2-4b0543cf9255" providerId="ADAL" clId="{3F49C46F-6404-465A-BF6E-5F65C0A3DD80}" dt="2022-02-17T23:00:18.665" v="746" actId="478"/>
          <ac:picMkLst>
            <pc:docMk/>
            <pc:sldMk cId="1326584253" sldId="284"/>
            <ac:picMk id="7" creationId="{F3590636-5DD4-42AF-8896-AAE7159130C7}"/>
          </ac:picMkLst>
        </pc:picChg>
        <pc:picChg chg="add mod modCrop">
          <ac:chgData name="Kwon, Hoeyun" userId="1c0b3dca-b8dc-411c-9ff2-4b0543cf9255" providerId="ADAL" clId="{3F49C46F-6404-465A-BF6E-5F65C0A3DD80}" dt="2022-02-17T23:04:01.515" v="818" actId="1076"/>
          <ac:picMkLst>
            <pc:docMk/>
            <pc:sldMk cId="1326584253" sldId="284"/>
            <ac:picMk id="15" creationId="{E8B7ACE9-497F-4660-BB3C-486CBC12BE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C4AB-9FE6-4BD9-8B43-937F2327EF0E}" type="datetimeFigureOut">
              <a:rPr lang="en-US" smtClean="0"/>
              <a:t>2/26/22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A5034-2CA2-4255-977C-684CE4F24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5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2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0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9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5BB65-F646-482C-A05A-470AD81F3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7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5034-2CA2-4255-977C-684CE4F245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8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5F8AD41-C389-4DC8-A1F7-CAE77D55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9579"/>
            <a:ext cx="10515600" cy="7211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74360AD-2717-4EF6-9592-1F27C993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60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43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8FE7-598B-4CD3-883F-10EE1942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0" y="260131"/>
            <a:ext cx="6834353" cy="3610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23B1-8652-45D0-B263-0EF31393D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55" y="1040524"/>
            <a:ext cx="11406352" cy="4903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67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5D71-3169-4FB3-9F75-12426AB7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61" y="110177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4E5B3-204A-4D1B-A2E6-8646EB19A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361" y="4090936"/>
            <a:ext cx="90027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89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194D4-E6F3-40E1-9031-9B9F1D3EF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931"/>
            <a:ext cx="10515600" cy="744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7E95-82D1-4FDB-B7E8-DD7B3BB9A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7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18069-4429-4AA9-8808-262A9D980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7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64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FB29-5404-4AED-8E62-29A4A3D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5345"/>
            <a:ext cx="10515600" cy="7053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46344-4318-4449-991F-BCE6C772E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638A4-D312-4912-9C66-65A4D8962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14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10EB2-D3FB-44FF-915C-E119AAB50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C77C9-7D95-4FBC-BFF6-C98B3C7DD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14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42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793D-4E58-491D-A693-9B9DB4F9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5916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DF7F-C3A5-4D28-9BD2-2500B0E1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04107-EA8F-4A64-9B17-620DFF5B2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90200"/>
            <a:ext cx="3932237" cy="3470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97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AC62-4CF8-45BB-896A-C82F2F42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5127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7924A-DF88-498A-8729-73730C22D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4C75A-D06D-4DEA-985F-0FA7131E0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8476"/>
            <a:ext cx="3932237" cy="3480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03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BACACA-5275-4BC1-A522-5540EEFB44D8}"/>
              </a:ext>
            </a:extLst>
          </p:cNvPr>
          <p:cNvGrpSpPr/>
          <p:nvPr userDrawn="1"/>
        </p:nvGrpSpPr>
        <p:grpSpPr>
          <a:xfrm>
            <a:off x="372421" y="173718"/>
            <a:ext cx="11447157" cy="573513"/>
            <a:chOff x="393268" y="761247"/>
            <a:chExt cx="11447157" cy="457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E4B1C-8820-4987-A64E-A9E767B1A4F4}"/>
                </a:ext>
              </a:extLst>
            </p:cNvPr>
            <p:cNvSpPr/>
            <p:nvPr/>
          </p:nvSpPr>
          <p:spPr>
            <a:xfrm>
              <a:off x="393268" y="761247"/>
              <a:ext cx="11418742" cy="4571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D2CDEE-0608-4EE4-8E63-C886E0AE1B9A}"/>
                </a:ext>
              </a:extLst>
            </p:cNvPr>
            <p:cNvSpPr/>
            <p:nvPr/>
          </p:nvSpPr>
          <p:spPr>
            <a:xfrm>
              <a:off x="8640025" y="761247"/>
              <a:ext cx="32004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22B747-5961-4AF9-A455-AFD1AD82C2AD}"/>
              </a:ext>
            </a:extLst>
          </p:cNvPr>
          <p:cNvGrpSpPr/>
          <p:nvPr userDrawn="1"/>
        </p:nvGrpSpPr>
        <p:grpSpPr>
          <a:xfrm>
            <a:off x="372421" y="6205922"/>
            <a:ext cx="11447157" cy="486243"/>
            <a:chOff x="393268" y="761247"/>
            <a:chExt cx="11447157" cy="45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1F1ED2-8299-494A-96E7-E16BDFCA48F2}"/>
                </a:ext>
              </a:extLst>
            </p:cNvPr>
            <p:cNvSpPr/>
            <p:nvPr/>
          </p:nvSpPr>
          <p:spPr>
            <a:xfrm>
              <a:off x="393268" y="761247"/>
              <a:ext cx="11418742" cy="4571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E94724-501B-4246-A0BB-D7AA31A3FB2A}"/>
                </a:ext>
              </a:extLst>
            </p:cNvPr>
            <p:cNvSpPr/>
            <p:nvPr/>
          </p:nvSpPr>
          <p:spPr>
            <a:xfrm>
              <a:off x="8640025" y="761247"/>
              <a:ext cx="3200400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F55B7CA-87F5-42F5-931C-7521E41AD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biLevel thresh="25000"/>
          </a:blip>
          <a:srcRect l="71387" t="92648" r="2363" b="73"/>
          <a:stretch/>
        </p:blipFill>
        <p:spPr>
          <a:xfrm>
            <a:off x="8741950" y="6205922"/>
            <a:ext cx="2954855" cy="460938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5E7DA8-B873-4EF4-AF53-3A03F78C4A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264504"/>
            <a:ext cx="1728216" cy="4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80/17445647.2021.1996479" TargetMode="External"/><Relationship Id="rId5" Type="http://schemas.openxmlformats.org/officeDocument/2006/relationships/hyperlink" Target="https://www.geo-social.com/" TargetMode="External"/><Relationship Id="rId4" Type="http://schemas.openxmlformats.org/officeDocument/2006/relationships/hyperlink" Target="mailto:caglar-koylu@uiow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77/1473871616681375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doi.org/10.1016/j.compenvurbsys.2019.10135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doi.org/10.1080/17445647.2021.199647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owmapper.org/" TargetMode="External"/><Relationship Id="rId5" Type="http://schemas.openxmlformats.org/officeDocument/2006/relationships/image" Target="../media/image35.png"/><Relationship Id="rId4" Type="http://schemas.openxmlformats.org/officeDocument/2006/relationships/hyperlink" Target="mailto:caglar-koylu@uiowa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5CBBEFE-4339-4EAF-8D79-12A7A0419453}"/>
              </a:ext>
            </a:extLst>
          </p:cNvPr>
          <p:cNvSpPr txBox="1"/>
          <p:nvPr/>
        </p:nvSpPr>
        <p:spPr>
          <a:xfrm>
            <a:off x="505576" y="1147849"/>
            <a:ext cx="112803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FlowMapper.org </a:t>
            </a:r>
          </a:p>
          <a:p>
            <a:r>
              <a:rPr lang="en-US" sz="27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 web-based computational and visual framework for flow mapping and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03014D-2E23-4299-8B0A-8F6E03D775AD}"/>
              </a:ext>
            </a:extLst>
          </p:cNvPr>
          <p:cNvSpPr txBox="1"/>
          <p:nvPr/>
        </p:nvSpPr>
        <p:spPr>
          <a:xfrm>
            <a:off x="9888855" y="930964"/>
            <a:ext cx="1977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Cambria" panose="02040503050406030204" pitchFamily="18" charset="0"/>
                <a:cs typeface="Arial" panose="020B0604020202020204" pitchFamily="34" charset="0"/>
              </a:rPr>
              <a:t>February 26,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FE531-6CB8-4D6A-B44D-58D02A3925FC}"/>
              </a:ext>
            </a:extLst>
          </p:cNvPr>
          <p:cNvSpPr txBox="1"/>
          <p:nvPr/>
        </p:nvSpPr>
        <p:spPr>
          <a:xfrm>
            <a:off x="505576" y="245474"/>
            <a:ext cx="8066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Harnessing Geospatial Big Data for Infectious Diseases</a:t>
            </a:r>
          </a:p>
        </p:txBody>
      </p:sp>
      <p:pic>
        <p:nvPicPr>
          <p:cNvPr id="23" name="Picture 2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424D4D1C-DBE5-40D8-8143-072D53056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019" y="3881149"/>
            <a:ext cx="2045887" cy="2045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173310-A071-4C69-867D-F1414B3350A3}"/>
              </a:ext>
            </a:extLst>
          </p:cNvPr>
          <p:cNvSpPr txBox="1"/>
          <p:nvPr/>
        </p:nvSpPr>
        <p:spPr>
          <a:xfrm>
            <a:off x="651510" y="2926080"/>
            <a:ext cx="83553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Caglar Koylu*, Geng Tian &amp; Mary Windsor</a:t>
            </a:r>
            <a:endParaRPr lang="en-US" sz="2000" dirty="0"/>
          </a:p>
          <a:p>
            <a:pPr lvl="0"/>
            <a:endParaRPr lang="en-US" dirty="0"/>
          </a:p>
          <a:p>
            <a:pPr lvl="0"/>
            <a:r>
              <a:rPr lang="en-US" dirty="0"/>
              <a:t>Department of Geographical and Sustainability Sciences, University of Iowa</a:t>
            </a:r>
          </a:p>
          <a:p>
            <a:pPr lvl="0"/>
            <a:endParaRPr lang="en-US" dirty="0"/>
          </a:p>
          <a:p>
            <a:pPr lvl="0"/>
            <a:r>
              <a:rPr lang="en-US" sz="2400" dirty="0"/>
              <a:t>@caglarkoylu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>
                <a:hlinkClick r:id="rId4"/>
              </a:rPr>
              <a:t>caglar-koylu@uiowa.edu</a:t>
            </a:r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>
                <a:hlinkClick r:id="rId5"/>
              </a:rPr>
              <a:t>https://www.geo-social.com/</a:t>
            </a:r>
            <a:endParaRPr lang="en-US" sz="2400" dirty="0"/>
          </a:p>
          <a:p>
            <a:pPr lvl="0"/>
            <a:endParaRPr lang="en-US" sz="24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0DC10-14A3-43FB-B0C3-31090851FA1E}"/>
              </a:ext>
            </a:extLst>
          </p:cNvPr>
          <p:cNvSpPr txBox="1"/>
          <p:nvPr/>
        </p:nvSpPr>
        <p:spPr>
          <a:xfrm>
            <a:off x="400046" y="6219825"/>
            <a:ext cx="8066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Caglar Koylu, Geng Tian &amp; Mary Windsor (2022) Flowmapper.org: a web-based framework for designing origin–destination flow maps,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Journal of Maps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DOI: </a:t>
            </a:r>
            <a:r>
              <a:rPr lang="en-US" sz="1200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6"/>
              </a:rPr>
              <a:t>10.1080/17445647.2021.1996479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61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"/>
    </mc:Choice>
    <mc:Fallback xmlns="">
      <p:transition spd="slow" advTm="20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0A666-83FC-4FCC-9CF7-0256830A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Line Symbology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29E6B-B5D8-4281-8D47-21580830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16" y="859826"/>
            <a:ext cx="3417913" cy="2801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4B057-5DFD-4BF9-B1A7-57B1D03699AE}"/>
              </a:ext>
            </a:extLst>
          </p:cNvPr>
          <p:cNvSpPr txBox="1"/>
          <p:nvPr/>
        </p:nvSpPr>
        <p:spPr>
          <a:xfrm>
            <a:off x="488730" y="1176920"/>
            <a:ext cx="492443" cy="18975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>
                <a:latin typeface="Abel" panose="02000506030000020004" pitchFamily="2" charset="0"/>
              </a:rPr>
              <a:t>New York Times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348E7-D6CA-48DD-8D6A-D23C10357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94" y="1485937"/>
            <a:ext cx="6587096" cy="38671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B8C78-383F-4EF1-BF24-0AFE50AFBD6D}"/>
              </a:ext>
            </a:extLst>
          </p:cNvPr>
          <p:cNvSpPr txBox="1"/>
          <p:nvPr/>
        </p:nvSpPr>
        <p:spPr>
          <a:xfrm>
            <a:off x="488729" y="3783509"/>
            <a:ext cx="492443" cy="18975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>
                <a:latin typeface="Abel" panose="02000506030000020004" pitchFamily="2" charset="0"/>
              </a:rPr>
              <a:t>FlowMapper.org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F203E27-6135-4E64-8336-3D3C7B649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7" y="3419499"/>
            <a:ext cx="2777833" cy="257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0BDED3-8B9C-4293-9911-9E4CBAD54DB4}"/>
              </a:ext>
            </a:extLst>
          </p:cNvPr>
          <p:cNvSpPr txBox="1"/>
          <p:nvPr/>
        </p:nvSpPr>
        <p:spPr>
          <a:xfrm>
            <a:off x="7323083" y="968256"/>
            <a:ext cx="246783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dirty="0">
                <a:latin typeface="Abel" panose="02000506030000020004" pitchFamily="2" charset="0"/>
              </a:rPr>
              <a:t>FlowMapper.org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034BF6-EF39-944C-A3A1-A3F98DE377B6}"/>
              </a:ext>
            </a:extLst>
          </p:cNvPr>
          <p:cNvSpPr/>
          <p:nvPr/>
        </p:nvSpPr>
        <p:spPr>
          <a:xfrm>
            <a:off x="5028794" y="5681080"/>
            <a:ext cx="716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Koylu C, Guo D. Design and evaluation of line symbolizations for origin–destination flow maps. </a:t>
            </a:r>
            <a:r>
              <a:rPr lang="en-U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Information Visualization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. 2017;16(4):309-331. doi:</a:t>
            </a:r>
            <a:r>
              <a:rPr lang="en-US" sz="1200" dirty="0">
                <a:solidFill>
                  <a:srgbClr val="006ACC"/>
                </a:solidFill>
                <a:latin typeface="arial" panose="020B0604020202020204" pitchFamily="34" charset="0"/>
                <a:hlinkClick r:id="rId5"/>
              </a:rPr>
              <a:t>10.1177/1473871616681375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463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C5B5-0139-42D6-9643-C3BAB4F1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FlowMapper.org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B002C1F-39E2-45AE-9A36-3BD54D081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6" y="977106"/>
            <a:ext cx="4248721" cy="4903787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2673FAE-E285-47F8-81E1-D151A6878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21" y="977106"/>
            <a:ext cx="5411029" cy="50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5BD3-6D1A-49CD-9AD7-70FA4839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Mobility (SafeGraph) during 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27D09-A71F-458E-B5C6-C57169811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1" t="2001" b="2852"/>
          <a:stretch/>
        </p:blipFill>
        <p:spPr>
          <a:xfrm>
            <a:off x="879475" y="1147233"/>
            <a:ext cx="8983126" cy="48725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E28668-DB58-4982-8043-1413115C776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8029575" y="2040375"/>
            <a:ext cx="1485900" cy="745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1FFBE9C-B55D-465C-BFA2-291190B0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0" t="30175" r="15926" b="27091"/>
          <a:stretch/>
        </p:blipFill>
        <p:spPr>
          <a:xfrm>
            <a:off x="9515475" y="954525"/>
            <a:ext cx="2517720" cy="217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684F4C5-D6C6-40C3-9378-A6430A195A67}"/>
              </a:ext>
            </a:extLst>
          </p:cNvPr>
          <p:cNvSpPr txBox="1">
            <a:spLocks/>
          </p:cNvSpPr>
          <p:nvPr/>
        </p:nvSpPr>
        <p:spPr>
          <a:xfrm>
            <a:off x="488730" y="6236850"/>
            <a:ext cx="6834353" cy="3610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November 1 - December 31, 2019</a:t>
            </a:r>
          </a:p>
        </p:txBody>
      </p:sp>
    </p:spTree>
    <p:extLst>
      <p:ext uri="{BB962C8B-B14F-4D97-AF65-F5344CB8AC3E}">
        <p14:creationId xmlns:p14="http://schemas.microsoft.com/office/powerpoint/2010/main" val="103488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5BD3-6D1A-49CD-9AD7-70FA4839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Mobility (SafeGraph) during COVID-19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E28668-DB58-4982-8043-1413115C776C}"/>
              </a:ext>
            </a:extLst>
          </p:cNvPr>
          <p:cNvCxnSpPr>
            <a:cxnSpLocks/>
          </p:cNvCxnSpPr>
          <p:nvPr/>
        </p:nvCxnSpPr>
        <p:spPr>
          <a:xfrm flipV="1">
            <a:off x="8096250" y="2063221"/>
            <a:ext cx="1324119" cy="756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4684F4C5-D6C6-40C3-9378-A6430A195A67}"/>
              </a:ext>
            </a:extLst>
          </p:cNvPr>
          <p:cNvSpPr txBox="1">
            <a:spLocks/>
          </p:cNvSpPr>
          <p:nvPr/>
        </p:nvSpPr>
        <p:spPr>
          <a:xfrm>
            <a:off x="488730" y="6236850"/>
            <a:ext cx="6834353" cy="3610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November 1 - December 31, 2020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A3AB73-81A1-4D0A-8161-79573D83E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" t="572" r="-1" b="1785"/>
          <a:stretch/>
        </p:blipFill>
        <p:spPr>
          <a:xfrm>
            <a:off x="889000" y="1142999"/>
            <a:ext cx="8701797" cy="4876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DAAAF-3859-4193-8F0E-986903218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19" t="39873" r="63" b="2955"/>
          <a:stretch/>
        </p:blipFill>
        <p:spPr>
          <a:xfrm>
            <a:off x="8122709" y="3087741"/>
            <a:ext cx="1733550" cy="2927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E24360-BB50-4846-A841-C4396FBDFF55}"/>
              </a:ext>
            </a:extLst>
          </p:cNvPr>
          <p:cNvCxnSpPr>
            <a:cxnSpLocks/>
          </p:cNvCxnSpPr>
          <p:nvPr/>
        </p:nvCxnSpPr>
        <p:spPr>
          <a:xfrm flipV="1">
            <a:off x="8083112" y="2012595"/>
            <a:ext cx="1324119" cy="756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91DB635-94B2-4ACC-AD9B-A754134850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48" t="33174" r="21670" b="12180"/>
          <a:stretch/>
        </p:blipFill>
        <p:spPr>
          <a:xfrm>
            <a:off x="9525000" y="954525"/>
            <a:ext cx="2501900" cy="217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78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35FE-7C50-438C-98F6-FE6AD403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Multiscale flow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4DEC2-878F-473F-8C7B-03A2240C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" y="1114326"/>
            <a:ext cx="60960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Consider flows of the neighboring locations of origins and destinations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Overlaying flows with locational measures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2C28-38D3-4BD8-9FBF-35FFBB7B5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8" y="1066165"/>
            <a:ext cx="3755993" cy="4892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2DACB-6510-4512-8E65-197D7D681316}"/>
              </a:ext>
            </a:extLst>
          </p:cNvPr>
          <p:cNvSpPr/>
          <p:nvPr/>
        </p:nvSpPr>
        <p:spPr>
          <a:xfrm>
            <a:off x="488730" y="5465664"/>
            <a:ext cx="722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ProximaNovaRegular"/>
              </a:rPr>
              <a:t>Zhu, X., Guo, D., </a:t>
            </a:r>
            <a:r>
              <a:rPr lang="en-US" sz="1200" b="1" dirty="0">
                <a:solidFill>
                  <a:srgbClr val="000000"/>
                </a:solidFill>
                <a:latin typeface="ProximaNovaRgBold"/>
              </a:rPr>
              <a:t>Koylu, C.</a:t>
            </a:r>
            <a:r>
              <a:rPr lang="en-US" sz="1200" dirty="0">
                <a:solidFill>
                  <a:srgbClr val="000000"/>
                </a:solidFill>
                <a:latin typeface="ProximaNovaRegular"/>
              </a:rPr>
              <a:t> &amp; Chen, C. (2019) Density-Based Multi-scale Flow Mapping and Generalization, </a:t>
            </a:r>
            <a:r>
              <a:rPr lang="en-US" sz="1200" i="1" dirty="0">
                <a:solidFill>
                  <a:srgbClr val="000000"/>
                </a:solidFill>
                <a:latin typeface="ProximaNovaRegular"/>
              </a:rPr>
              <a:t>Computers, Environment and Urban Systems</a:t>
            </a:r>
            <a:r>
              <a:rPr lang="en-US" sz="1200" dirty="0">
                <a:solidFill>
                  <a:srgbClr val="000000"/>
                </a:solidFill>
                <a:latin typeface="ProximaNovaRegular"/>
              </a:rPr>
              <a:t>, 77, 101359. DOI: </a:t>
            </a:r>
            <a:r>
              <a:rPr lang="en-US" sz="1200" u="sng" dirty="0">
                <a:solidFill>
                  <a:srgbClr val="336699"/>
                </a:solidFill>
                <a:latin typeface="ProximaNovaRegular"/>
                <a:hlinkClick r:id="rId4"/>
              </a:rPr>
              <a:t>https://doi.org/10.1016/j.compenvurbsys.2019.101359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5CEA6-E449-42C6-8189-B901509DA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83" y="1793869"/>
            <a:ext cx="4790117" cy="29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3B35-8F10-4D29-88BF-9A1A720B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E01B2-7800-45C1-90F5-798E1800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1DAFD-1A9A-4EB2-B084-D5478D112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6" y="1053585"/>
            <a:ext cx="7925120" cy="4554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3F48FD-D080-4725-83A0-46BA5A8B213A}"/>
              </a:ext>
            </a:extLst>
          </p:cNvPr>
          <p:cNvSpPr txBox="1"/>
          <p:nvPr/>
        </p:nvSpPr>
        <p:spPr>
          <a:xfrm>
            <a:off x="8646775" y="1952783"/>
            <a:ext cx="2789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sz="2400" b="1" dirty="0"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Any questions or comments?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E909A-C1BF-4A37-9B02-1485738B0DFA}"/>
              </a:ext>
            </a:extLst>
          </p:cNvPr>
          <p:cNvGrpSpPr/>
          <p:nvPr/>
        </p:nvGrpSpPr>
        <p:grpSpPr>
          <a:xfrm>
            <a:off x="8609980" y="4283217"/>
            <a:ext cx="2848125" cy="957386"/>
            <a:chOff x="481351" y="4792145"/>
            <a:chExt cx="6777627" cy="9573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814F58-5DE7-4F7A-B270-662ACD053598}"/>
                </a:ext>
              </a:extLst>
            </p:cNvPr>
            <p:cNvSpPr txBox="1"/>
            <p:nvPr/>
          </p:nvSpPr>
          <p:spPr>
            <a:xfrm>
              <a:off x="568911" y="4792145"/>
              <a:ext cx="6690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" panose="02040503050406030204" pitchFamily="18" charset="0"/>
                  <a:cs typeface="Arial" panose="020B0604020202020204" pitchFamily="34" charset="0"/>
                  <a:hlinkClick r:id="rId4"/>
                </a:rPr>
                <a:t>caglar-koylu@uiowa.edu</a:t>
              </a:r>
              <a:r>
                <a:rPr lang="en-US" sz="2000" dirty="0"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F88430-BF7B-4BD1-A793-1FCB9C51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3984" y="5431297"/>
              <a:ext cx="778827" cy="304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F3FCE5-B6CD-4368-9A0F-F8FB6F6EB709}"/>
                </a:ext>
              </a:extLst>
            </p:cNvPr>
            <p:cNvSpPr txBox="1"/>
            <p:nvPr/>
          </p:nvSpPr>
          <p:spPr>
            <a:xfrm>
              <a:off x="481351" y="5380199"/>
              <a:ext cx="6690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  <a:cs typeface="Arial" panose="020B0604020202020204" pitchFamily="34" charset="0"/>
                </a:rPr>
                <a:t>@caglarkoylu</a:t>
              </a:r>
              <a:endParaRPr lang="en-US" sz="1200" baseline="30000" dirty="0"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0B227C9-1CF2-44FD-A8CC-3BA493F0FD36}"/>
              </a:ext>
            </a:extLst>
          </p:cNvPr>
          <p:cNvSpPr txBox="1"/>
          <p:nvPr/>
        </p:nvSpPr>
        <p:spPr>
          <a:xfrm>
            <a:off x="8489198" y="1099676"/>
            <a:ext cx="3343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hlinkClick r:id="rId6"/>
              </a:rPr>
              <a:t>https://flowmapper.org</a:t>
            </a:r>
            <a:r>
              <a:rPr lang="en-US" sz="2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664A18-1113-45B9-8C36-79D2C8432735}"/>
              </a:ext>
            </a:extLst>
          </p:cNvPr>
          <p:cNvSpPr txBox="1"/>
          <p:nvPr/>
        </p:nvSpPr>
        <p:spPr>
          <a:xfrm>
            <a:off x="400046" y="6219825"/>
            <a:ext cx="8066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Caglar Koylu, Geng Tian &amp; Mary Windsor (2022) Flowmapper.org: a web-based framework for designing origin–destination flow maps,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Journal of Maps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DOI: </a:t>
            </a:r>
            <a:r>
              <a:rPr lang="en-US" sz="1200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7"/>
              </a:rPr>
              <a:t>10.1080/17445647.2021.1996479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30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130B-9919-4D34-8EDC-3BD162D7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Transmission &amp; Mobility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F8A39-5DF8-4983-9434-D8B6B187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18" y="1525906"/>
            <a:ext cx="5959363" cy="35517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924ABE0-ED7E-40F7-9F46-FB9B3711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8" y="1260886"/>
            <a:ext cx="3961309" cy="1664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194426E-D585-4976-A6C8-34F15C43F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36" y="3751606"/>
            <a:ext cx="4027909" cy="1642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F73D04BC-24BD-4DEE-B481-6E4F2ECA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35" y="1256571"/>
            <a:ext cx="4027910" cy="1664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705C151C-284A-4E47-B4F0-E26A162C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9" y="3751606"/>
            <a:ext cx="3961308" cy="1642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B000D21-F656-461D-AE96-B7DA9C3F13DE}"/>
              </a:ext>
            </a:extLst>
          </p:cNvPr>
          <p:cNvSpPr/>
          <p:nvPr/>
        </p:nvSpPr>
        <p:spPr>
          <a:xfrm>
            <a:off x="7510533" y="2581019"/>
            <a:ext cx="452846" cy="418011"/>
          </a:xfrm>
          <a:prstGeom prst="ellipse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5C4D7A-FD93-4D5E-A910-9CEEE234496E}"/>
              </a:ext>
            </a:extLst>
          </p:cNvPr>
          <p:cNvSpPr/>
          <p:nvPr/>
        </p:nvSpPr>
        <p:spPr>
          <a:xfrm>
            <a:off x="7241177" y="2999030"/>
            <a:ext cx="452846" cy="418011"/>
          </a:xfrm>
          <a:prstGeom prst="ellipse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06F9CE-3070-4AB7-81BA-C22046981F91}"/>
              </a:ext>
            </a:extLst>
          </p:cNvPr>
          <p:cNvSpPr/>
          <p:nvPr/>
        </p:nvSpPr>
        <p:spPr>
          <a:xfrm>
            <a:off x="5222996" y="4240509"/>
            <a:ext cx="452846" cy="418011"/>
          </a:xfrm>
          <a:prstGeom prst="ellipse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05A43F-43B7-474E-BE3D-86AAF63F408D}"/>
              </a:ext>
            </a:extLst>
          </p:cNvPr>
          <p:cNvSpPr/>
          <p:nvPr/>
        </p:nvSpPr>
        <p:spPr>
          <a:xfrm>
            <a:off x="6163599" y="2690905"/>
            <a:ext cx="452846" cy="418011"/>
          </a:xfrm>
          <a:prstGeom prst="ellipse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D80A9E-ED59-4B78-9357-844CBBC0ED60}"/>
              </a:ext>
            </a:extLst>
          </p:cNvPr>
          <p:cNvCxnSpPr>
            <a:cxnSpLocks/>
            <a:stCxn id="13" idx="2"/>
            <a:endCxn id="6" idx="3"/>
          </p:cNvCxnSpPr>
          <p:nvPr/>
        </p:nvCxnSpPr>
        <p:spPr>
          <a:xfrm flipH="1" flipV="1">
            <a:off x="4122027" y="2093047"/>
            <a:ext cx="2041572" cy="8068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520CC2-32BF-4F69-926E-627A0E06DFC3}"/>
              </a:ext>
            </a:extLst>
          </p:cNvPr>
          <p:cNvCxnSpPr>
            <a:cxnSpLocks/>
            <a:stCxn id="12" idx="2"/>
            <a:endCxn id="9" idx="3"/>
          </p:cNvCxnSpPr>
          <p:nvPr/>
        </p:nvCxnSpPr>
        <p:spPr>
          <a:xfrm flipH="1">
            <a:off x="4122027" y="4449515"/>
            <a:ext cx="1100969" cy="12353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A9DDFC-A3D6-4ED1-881C-42E0778168F8}"/>
              </a:ext>
            </a:extLst>
          </p:cNvPr>
          <p:cNvCxnSpPr>
            <a:cxnSpLocks/>
            <a:stCxn id="7" idx="1"/>
            <a:endCxn id="11" idx="5"/>
          </p:cNvCxnSpPr>
          <p:nvPr/>
        </p:nvCxnSpPr>
        <p:spPr>
          <a:xfrm flipH="1" flipV="1">
            <a:off x="7627705" y="3355825"/>
            <a:ext cx="439731" cy="121722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59522A-7163-465B-83DF-AD5AB2A1D4DD}"/>
              </a:ext>
            </a:extLst>
          </p:cNvPr>
          <p:cNvCxnSpPr>
            <a:cxnSpLocks/>
            <a:stCxn id="8" idx="1"/>
            <a:endCxn id="10" idx="0"/>
          </p:cNvCxnSpPr>
          <p:nvPr/>
        </p:nvCxnSpPr>
        <p:spPr>
          <a:xfrm flipH="1">
            <a:off x="7736956" y="2088732"/>
            <a:ext cx="330479" cy="4922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23ACA93-8BA3-4E31-AE21-60D2C563D06A}"/>
              </a:ext>
            </a:extLst>
          </p:cNvPr>
          <p:cNvSpPr txBox="1"/>
          <p:nvPr/>
        </p:nvSpPr>
        <p:spPr>
          <a:xfrm>
            <a:off x="334832" y="5559704"/>
            <a:ext cx="11760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effectLst/>
                <a:latin typeface="+mj-lt"/>
                <a:ea typeface="Times New Roman" panose="02020603050405020304" pitchFamily="18" charset="0"/>
              </a:rPr>
              <a:t>Kwon, H., Hom, K., Rifkin, M., Tian B. &amp; Koylu, C. (2021). Exploring the spatiotemporal heterogeneity in the relationship between human mobility and COVID-19 prevalence using dynamic time warping. </a:t>
            </a:r>
            <a:r>
              <a:rPr lang="tr-TR" sz="1400" i="1" dirty="0">
                <a:effectLst/>
                <a:latin typeface="+mj-lt"/>
                <a:ea typeface="Times New Roman" panose="02020603050405020304" pitchFamily="18" charset="0"/>
              </a:rPr>
              <a:t>GIScience 2021 Workshop on Advancing Movement Data Science (AMD’ 2021)</a:t>
            </a:r>
            <a:r>
              <a:rPr lang="tr-TR" sz="1400" dirty="0">
                <a:effectLst/>
                <a:latin typeface="+mj-lt"/>
                <a:ea typeface="Times New Roman" panose="02020603050405020304" pitchFamily="18" charset="0"/>
              </a:rPr>
              <a:t>, September 27, 2021, World Wide Web.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48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53AA-4D90-4629-AE6B-12610608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Transmission &amp; 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55C9A-5769-493B-921F-73D61B68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55" y="1108710"/>
            <a:ext cx="11406352" cy="483488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Human-network regions for disease mitigation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BDB23-701A-4D0A-8D94-8403B4C57AE8}"/>
              </a:ext>
            </a:extLst>
          </p:cNvPr>
          <p:cNvSpPr txBox="1"/>
          <p:nvPr/>
        </p:nvSpPr>
        <p:spPr>
          <a:xfrm>
            <a:off x="283385" y="5820016"/>
            <a:ext cx="11048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Andris, C., Koylu, C., &amp; Porter, M. (In Review) Human-Network Regions as Effective Geographic Units for Disease Mitigation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948C8386-247F-47C1-ABA7-CD0F73B5F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7"/>
          <a:stretch/>
        </p:blipFill>
        <p:spPr>
          <a:xfrm>
            <a:off x="399393" y="1860070"/>
            <a:ext cx="4833333" cy="3578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B8E54-5028-465D-83FA-EC600C9E6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9"/>
          <a:stretch/>
        </p:blipFill>
        <p:spPr>
          <a:xfrm>
            <a:off x="7902069" y="1194506"/>
            <a:ext cx="3903676" cy="4472094"/>
          </a:xfrm>
          <a:prstGeom prst="rect">
            <a:avLst/>
          </a:prstGeom>
        </p:spPr>
      </p:pic>
      <p:pic>
        <p:nvPicPr>
          <p:cNvPr id="9" name="Picture 8" descr="Map&#10;&#10;Description automatically generated with medium confidence">
            <a:extLst>
              <a:ext uri="{FF2B5EF4-FFF2-40B4-BE49-F238E27FC236}">
                <a16:creationId xmlns:a16="http://schemas.microsoft.com/office/drawing/2014/main" id="{840AE075-20B7-47DA-B6FD-E03CD4BDC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3" r="49760"/>
          <a:stretch/>
        </p:blipFill>
        <p:spPr>
          <a:xfrm>
            <a:off x="5149168" y="1921085"/>
            <a:ext cx="2428252" cy="1808923"/>
          </a:xfrm>
          <a:prstGeom prst="rect">
            <a:avLst/>
          </a:prstGeom>
        </p:spPr>
      </p:pic>
      <p:pic>
        <p:nvPicPr>
          <p:cNvPr id="10" name="Picture 9" descr="Map&#10;&#10;Description automatically generated with medium confidence">
            <a:extLst>
              <a:ext uri="{FF2B5EF4-FFF2-40B4-BE49-F238E27FC236}">
                <a16:creationId xmlns:a16="http://schemas.microsoft.com/office/drawing/2014/main" id="{79EE9217-BC1E-4277-A9B3-2787F4CD0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 t="65409"/>
          <a:stretch/>
        </p:blipFill>
        <p:spPr>
          <a:xfrm>
            <a:off x="5187006" y="3635608"/>
            <a:ext cx="2428251" cy="18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3D4F-4D1E-4343-8CA0-CCE452F2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Flows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A568021-4B19-4A74-958B-827FB99F8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96" t="15804" r="49583" b="47477"/>
          <a:stretch>
            <a:fillRect/>
          </a:stretch>
        </p:blipFill>
        <p:spPr bwMode="auto">
          <a:xfrm>
            <a:off x="1623328" y="799262"/>
            <a:ext cx="8263622" cy="53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55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5933-8111-49BA-9CFB-76817360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0" y="260131"/>
            <a:ext cx="8163780" cy="361019"/>
          </a:xfrm>
        </p:spPr>
        <p:txBody>
          <a:bodyPr/>
          <a:lstStyle/>
          <a:p>
            <a:r>
              <a:rPr lang="en-US" dirty="0"/>
              <a:t>Modifiable areal unit problem (MAUP) in flow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1D58A-C9D9-4CB5-B653-328E5732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51" y="1044459"/>
            <a:ext cx="8104323" cy="476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B9EA9-F486-43FA-B287-528E30FF13E4}"/>
              </a:ext>
            </a:extLst>
          </p:cNvPr>
          <p:cNvSpPr txBox="1"/>
          <p:nvPr/>
        </p:nvSpPr>
        <p:spPr>
          <a:xfrm>
            <a:off x="1035616" y="5774490"/>
            <a:ext cx="188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Zhu et al</a:t>
            </a:r>
            <a:r>
              <a:rPr lang="en-US" sz="1600">
                <a:latin typeface="Abel" panose="02000506030000020004" pitchFamily="2" charset="0"/>
              </a:rPr>
              <a:t>., 201</a:t>
            </a:r>
            <a:endParaRPr lang="en-US" sz="1600" dirty="0">
              <a:latin typeface="Abel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4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02A2-B799-48BD-89C2-D2168BEB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0" y="191551"/>
            <a:ext cx="6834353" cy="299939"/>
          </a:xfrm>
        </p:spPr>
        <p:txBody>
          <a:bodyPr/>
          <a:lstStyle/>
          <a:p>
            <a:r>
              <a:rPr lang="en-US" sz="3600" dirty="0"/>
              <a:t>How to summarize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6F3F8-E7A0-4DA4-9A2B-B994A205B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Filtering – show the top 100 flows with the highest volume</a:t>
            </a:r>
          </a:p>
          <a:p>
            <a:r>
              <a:rPr lang="en-US" dirty="0"/>
              <a:t>Modularity – normalize flows based on populations or total flow volumes of origins and destinations</a:t>
            </a:r>
          </a:p>
          <a:p>
            <a:pPr lvl="1"/>
            <a:r>
              <a:rPr lang="en-US" dirty="0"/>
              <a:t>Observed – Expected Flows</a:t>
            </a:r>
          </a:p>
          <a:p>
            <a:r>
              <a:rPr lang="en-US" dirty="0"/>
              <a:t>Aggregation</a:t>
            </a:r>
          </a:p>
          <a:p>
            <a:pPr lvl="1"/>
            <a:r>
              <a:rPr lang="en-US" dirty="0"/>
              <a:t>Using predefined regions (e.g., census tracts, counties, states, etc.)</a:t>
            </a:r>
          </a:p>
          <a:p>
            <a:pPr lvl="1"/>
            <a:r>
              <a:rPr lang="en-US" dirty="0"/>
              <a:t>Regionalization – identifying regions in which there are more flows within each region than between regions</a:t>
            </a:r>
          </a:p>
          <a:p>
            <a:r>
              <a:rPr lang="en-US" dirty="0"/>
              <a:t>Flow Density Estimation</a:t>
            </a:r>
          </a:p>
          <a:p>
            <a:pPr lvl="1"/>
            <a:r>
              <a:rPr lang="en-US" dirty="0"/>
              <a:t>Smoothing flows by considering the neighboring flows of origins and destinations</a:t>
            </a:r>
          </a:p>
        </p:txBody>
      </p:sp>
    </p:spTree>
    <p:extLst>
      <p:ext uri="{BB962C8B-B14F-4D97-AF65-F5344CB8AC3E}">
        <p14:creationId xmlns:p14="http://schemas.microsoft.com/office/powerpoint/2010/main" val="61734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EA6A-73D4-4381-8F0A-D2209F54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Map Design</a:t>
            </a:r>
          </a:p>
        </p:txBody>
      </p:sp>
      <p:pic>
        <p:nvPicPr>
          <p:cNvPr id="4" name="Picture 2" descr="http://upload.wikimedia.org/wikipedia/commons/thumb/6/62/Minard%E2%80%99s_map_of_French_wine_exports_for_1864.jpg/800px-Minard%E2%80%99s_map_of_French_wine_exports_for_1864.jpg">
            <a:extLst>
              <a:ext uri="{FF2B5EF4-FFF2-40B4-BE49-F238E27FC236}">
                <a16:creationId xmlns:a16="http://schemas.microsoft.com/office/drawing/2014/main" id="{6867A840-B6F3-4033-B072-218EA727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4" y="913477"/>
            <a:ext cx="3174999" cy="23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52DF1-294F-43B8-B275-4F2CB850E821}"/>
              </a:ext>
            </a:extLst>
          </p:cNvPr>
          <p:cNvSpPr txBox="1"/>
          <p:nvPr/>
        </p:nvSpPr>
        <p:spPr>
          <a:xfrm>
            <a:off x="1328896" y="3040580"/>
            <a:ext cx="1636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Minard 1845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AF19F-F06C-45BC-B05B-BF6B0FF494E3}"/>
              </a:ext>
            </a:extLst>
          </p:cNvPr>
          <p:cNvSpPr txBox="1"/>
          <p:nvPr/>
        </p:nvSpPr>
        <p:spPr>
          <a:xfrm>
            <a:off x="5103838" y="304058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Tobler 1987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02212-4E12-49C2-8DB6-C0F5F5A64B02}"/>
              </a:ext>
            </a:extLst>
          </p:cNvPr>
          <p:cNvSpPr txBox="1"/>
          <p:nvPr/>
        </p:nvSpPr>
        <p:spPr>
          <a:xfrm>
            <a:off x="5577233" y="577449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Guo, 2009</a:t>
            </a:r>
          </a:p>
        </p:txBody>
      </p:sp>
      <p:pic>
        <p:nvPicPr>
          <p:cNvPr id="10" name="Picture 2" descr="http://graphics.stanford.edu/~dphan/code/flowmap/flowmap.interface.0.1.png">
            <a:extLst>
              <a:ext uri="{FF2B5EF4-FFF2-40B4-BE49-F238E27FC236}">
                <a16:creationId xmlns:a16="http://schemas.microsoft.com/office/drawing/2014/main" id="{E40A3B6D-E671-4D29-976D-A228F1659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16167" r="3763" b="2668"/>
          <a:stretch/>
        </p:blipFill>
        <p:spPr bwMode="auto">
          <a:xfrm>
            <a:off x="386255" y="3682850"/>
            <a:ext cx="3219228" cy="20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34897A-A894-4ABF-8276-B6523EDEA9C5}"/>
              </a:ext>
            </a:extLst>
          </p:cNvPr>
          <p:cNvSpPr txBox="1"/>
          <p:nvPr/>
        </p:nvSpPr>
        <p:spPr>
          <a:xfrm>
            <a:off x="1035616" y="5774490"/>
            <a:ext cx="188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Phan et al., 2005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807EB6-7E78-4184-9D85-2CB4006AE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476" y="3682850"/>
            <a:ext cx="3273333" cy="2083030"/>
          </a:xfrm>
          <a:prstGeom prst="rect">
            <a:avLst/>
          </a:prstGeom>
        </p:spPr>
      </p:pic>
      <p:pic>
        <p:nvPicPr>
          <p:cNvPr id="13" name="Picture 2" descr="Image result for holten edge bundling">
            <a:extLst>
              <a:ext uri="{FF2B5EF4-FFF2-40B4-BE49-F238E27FC236}">
                <a16:creationId xmlns:a16="http://schemas.microsoft.com/office/drawing/2014/main" id="{BCB2711C-7E8E-458F-B5AC-0998C8FC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49" y="1118952"/>
            <a:ext cx="3830721" cy="20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C96BD6C1-5588-40E6-8458-242D6868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8583"/>
          <a:stretch/>
        </p:blipFill>
        <p:spPr bwMode="auto">
          <a:xfrm>
            <a:off x="8343707" y="3682850"/>
            <a:ext cx="3250047" cy="20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8E246-CAFC-4418-B40B-9B4D6B0DEECB}"/>
              </a:ext>
            </a:extLst>
          </p:cNvPr>
          <p:cNvSpPr txBox="1"/>
          <p:nvPr/>
        </p:nvSpPr>
        <p:spPr>
          <a:xfrm>
            <a:off x="9131001" y="3040580"/>
            <a:ext cx="2112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Holten et al., 2010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6D7D6-8A41-4689-82C8-839B3E47E8C3}"/>
              </a:ext>
            </a:extLst>
          </p:cNvPr>
          <p:cNvSpPr txBox="1"/>
          <p:nvPr/>
        </p:nvSpPr>
        <p:spPr>
          <a:xfrm>
            <a:off x="8149149" y="5790643"/>
            <a:ext cx="407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Jenny et al., 2018 &amp; Stephen &amp; Jenny, 2017</a:t>
            </a:r>
          </a:p>
        </p:txBody>
      </p:sp>
      <p:pic>
        <p:nvPicPr>
          <p:cNvPr id="16" name="Picture 2" descr="evolution of automated flow mapping algorithms">
            <a:extLst>
              <a:ext uri="{FF2B5EF4-FFF2-40B4-BE49-F238E27FC236}">
                <a16:creationId xmlns:a16="http://schemas.microsoft.com/office/drawing/2014/main" id="{B3FBEA37-DD54-4397-B063-D2FC7ABE8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r="66534" b="5455"/>
          <a:stretch/>
        </p:blipFill>
        <p:spPr bwMode="auto">
          <a:xfrm>
            <a:off x="4244476" y="912054"/>
            <a:ext cx="3555468" cy="20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5D50D3-B821-42D6-BD88-C976DD85B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5" r="4881" b="2166"/>
          <a:stretch/>
        </p:blipFill>
        <p:spPr>
          <a:xfrm>
            <a:off x="6530299" y="2437627"/>
            <a:ext cx="5172971" cy="3607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18EC-B074-4DB6-8CAB-C7A28BAB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Flow Mapping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84429-C3D4-4C05-9C1D-CD01E980B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50" y="995937"/>
            <a:ext cx="2848829" cy="2067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6F20C-6417-441C-B4D5-98EDB4CFA967}"/>
              </a:ext>
            </a:extLst>
          </p:cNvPr>
          <p:cNvSpPr txBox="1"/>
          <p:nvPr/>
        </p:nvSpPr>
        <p:spPr>
          <a:xfrm>
            <a:off x="277771" y="3060754"/>
            <a:ext cx="188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Flowmap.blue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06F9A-8307-4466-BC35-2E94C8F6D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093" y="973321"/>
            <a:ext cx="3627604" cy="1728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D121D-26CF-4DB5-A22D-D9E940793DA9}"/>
              </a:ext>
            </a:extLst>
          </p:cNvPr>
          <p:cNvSpPr txBox="1"/>
          <p:nvPr/>
        </p:nvSpPr>
        <p:spPr>
          <a:xfrm>
            <a:off x="3478252" y="2715878"/>
            <a:ext cx="188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el" panose="02000506030000020004" pitchFamily="2" charset="0"/>
              </a:rPr>
              <a:t>Kepler.gl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042B2-213C-4CBA-B436-0B7D70F15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50" y="3587636"/>
            <a:ext cx="3834992" cy="21325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737D4A-90FA-4B29-8FC7-19B663B9731E}"/>
              </a:ext>
            </a:extLst>
          </p:cNvPr>
          <p:cNvSpPr txBox="1"/>
          <p:nvPr/>
        </p:nvSpPr>
        <p:spPr>
          <a:xfrm>
            <a:off x="376450" y="5762008"/>
            <a:ext cx="4431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el" panose="02000506030000020004" pitchFamily="2" charset="0"/>
              </a:rPr>
              <a:t>US Migration Flow Mapper (Stephen &amp; Jenny 2018)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81EEA-032C-4A75-A474-10D46D83C47E}"/>
              </a:ext>
            </a:extLst>
          </p:cNvPr>
          <p:cNvSpPr txBox="1"/>
          <p:nvPr/>
        </p:nvSpPr>
        <p:spPr>
          <a:xfrm>
            <a:off x="6183854" y="5875691"/>
            <a:ext cx="188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bel" panose="02000506030000020004" pitchFamily="2" charset="0"/>
              </a:rPr>
              <a:t>New York Times</a:t>
            </a:r>
          </a:p>
        </p:txBody>
      </p:sp>
    </p:spTree>
    <p:extLst>
      <p:ext uri="{BB962C8B-B14F-4D97-AF65-F5344CB8AC3E}">
        <p14:creationId xmlns:p14="http://schemas.microsoft.com/office/powerpoint/2010/main" val="24697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FB7A-5824-4CD4-978E-0B34CF24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FlowMapper -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23E3-B5EB-4F69-9C51-53711249B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Upload and process your own data to produce, customize and share flow maps. </a:t>
            </a:r>
          </a:p>
          <a:p>
            <a:r>
              <a:rPr lang="en-US" sz="2400" dirty="0"/>
              <a:t>Customize the flow line symbology by including options to change the flow line style, width, and coloring</a:t>
            </a:r>
          </a:p>
          <a:p>
            <a:pPr lvl="1"/>
            <a:r>
              <a:rPr lang="en-US" sz="1800" dirty="0"/>
              <a:t>Support different flow map reading tasks such as comparing flow magnitudes and directions and identifying flow and location clusters that are strongly connected with each other. </a:t>
            </a:r>
          </a:p>
          <a:p>
            <a:r>
              <a:rPr lang="en-US" sz="2400" dirty="0"/>
              <a:t>Add supplementary layers such as node symbol, choropleth, and base maps to contextualize flow patterns with location references and characteristics</a:t>
            </a:r>
          </a:p>
          <a:p>
            <a:r>
              <a:rPr lang="en-US" sz="2400" dirty="0"/>
              <a:t>User interactions to zoom, filter, and obtain details-on-demand functions to support visual information seeking about nodes, flows and regions. </a:t>
            </a:r>
          </a:p>
          <a:p>
            <a:r>
              <a:rPr lang="en-US" sz="2400" dirty="0"/>
              <a:t>Server-side computational capabilities to process, normalize and summarize large flow data to reveal natural patterns of flows. </a:t>
            </a:r>
          </a:p>
        </p:txBody>
      </p:sp>
    </p:spTree>
    <p:extLst>
      <p:ext uri="{BB962C8B-B14F-4D97-AF65-F5344CB8AC3E}">
        <p14:creationId xmlns:p14="http://schemas.microsoft.com/office/powerpoint/2010/main" val="4109391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2843AED45C974FB6AE60306341B667" ma:contentTypeVersion="12" ma:contentTypeDescription="Create a new document." ma:contentTypeScope="" ma:versionID="d3253dcb704be01a30a28cc4ca1d3cb4">
  <xsd:schema xmlns:xsd="http://www.w3.org/2001/XMLSchema" xmlns:xs="http://www.w3.org/2001/XMLSchema" xmlns:p="http://schemas.microsoft.com/office/2006/metadata/properties" xmlns:ns2="eaf4d230-286c-4428-a487-96af01e015bd" xmlns:ns3="af037717-6079-4530-a992-4fce02ec5712" targetNamespace="http://schemas.microsoft.com/office/2006/metadata/properties" ma:root="true" ma:fieldsID="b719efdf753cdfebeb173e6c9f35e7fb" ns2:_="" ns3:_="">
    <xsd:import namespace="eaf4d230-286c-4428-a487-96af01e015bd"/>
    <xsd:import namespace="af037717-6079-4530-a992-4fce02ec57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4d230-286c-4428-a487-96af01e01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37717-6079-4530-a992-4fce02ec571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AB2A37-F61F-4872-BEDB-E316EC366965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af037717-6079-4530-a992-4fce02ec5712"/>
    <ds:schemaRef ds:uri="eaf4d230-286c-4428-a487-96af01e015b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79C4DE7-04FD-4942-815F-DEC9F20D5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4d230-286c-4428-a487-96af01e015bd"/>
    <ds:schemaRef ds:uri="af037717-6079-4530-a992-4fce02ec57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64DB78-6504-42EF-947B-9931A1B414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17974</TotalTime>
  <Words>699</Words>
  <Application>Microsoft Macintosh PowerPoint</Application>
  <PresentationFormat>Widescreen</PresentationFormat>
  <Paragraphs>89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Abel</vt:lpstr>
      <vt:lpstr>Arial</vt:lpstr>
      <vt:lpstr>Arial</vt:lpstr>
      <vt:lpstr>Calibri</vt:lpstr>
      <vt:lpstr>Calibri Light</vt:lpstr>
      <vt:lpstr>Cambria</vt:lpstr>
      <vt:lpstr>Open Sans</vt:lpstr>
      <vt:lpstr>ProximaNovaRegular</vt:lpstr>
      <vt:lpstr>ProximaNovaRgBold</vt:lpstr>
      <vt:lpstr>Times New Roman</vt:lpstr>
      <vt:lpstr>Office Theme</vt:lpstr>
      <vt:lpstr>PowerPoint Presentation</vt:lpstr>
      <vt:lpstr>Disease Transmission &amp; Mobility</vt:lpstr>
      <vt:lpstr>Disease Transmission &amp; Mobility</vt:lpstr>
      <vt:lpstr>Mapping Flows</vt:lpstr>
      <vt:lpstr>Modifiable areal unit problem (MAUP) in flow mapping</vt:lpstr>
      <vt:lpstr>How to summarize flows?</vt:lpstr>
      <vt:lpstr>Flow Map Design</vt:lpstr>
      <vt:lpstr>Existing Flow Mapping Systems</vt:lpstr>
      <vt:lpstr>FlowMapper - Contributions</vt:lpstr>
      <vt:lpstr>Flow Line Symbology</vt:lpstr>
      <vt:lpstr>FlowMapper.org</vt:lpstr>
      <vt:lpstr>Human Mobility (SafeGraph) during COVID-19</vt:lpstr>
      <vt:lpstr>Human Mobility (SafeGraph) during COVID-19</vt:lpstr>
      <vt:lpstr>Future work: Multiscale flow mapping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Hoeyun Kwon</dc:creator>
  <cp:lastModifiedBy>Koylu, Caglar</cp:lastModifiedBy>
  <cp:revision>15</cp:revision>
  <dcterms:created xsi:type="dcterms:W3CDTF">2019-09-25T04:09:18Z</dcterms:created>
  <dcterms:modified xsi:type="dcterms:W3CDTF">2022-02-26T14:17:19Z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0x010100212843AED45C974FB6AE60306341B667</vt:lpwstr>
  </property>
</Properties>
</file>