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1" r:id="rId4"/>
    <p:sldId id="265" r:id="rId5"/>
    <p:sldId id="264" r:id="rId6"/>
    <p:sldId id="25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8"/>
    <p:restoredTop sz="96281"/>
  </p:normalViewPr>
  <p:slideViewPr>
    <p:cSldViewPr snapToGrid="0" snapToObjects="1">
      <p:cViewPr>
        <p:scale>
          <a:sx n="97" d="100"/>
          <a:sy n="97" d="100"/>
        </p:scale>
        <p:origin x="89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58DE-9F9E-954A-9B73-1A17DD15A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23B8E-E78C-514B-AAFF-042F1404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0A268-C8C7-704B-9B3A-FD59DECC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5915E-4527-6646-AD95-5760C2AA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47853-2BFC-3544-A2B0-EA28E901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A73A-018B-1947-8D27-E4C46BC5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64A2F-F2BD-4049-B04E-0EEF96481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9B56A-8DEB-6B4F-AA7D-9C2AB297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1ECC0-C965-E14B-B08D-9F93475D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7DFA-84CB-8F4D-B390-26C2AFD5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39A23-C937-894E-B308-4725A4A31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E5B6C-C923-D141-9654-1B69C0E63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3E746-355D-214B-9D17-C148D897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B550C-EFBB-6F48-9906-418578F0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C8D6E-55C1-254B-B5D2-C4F10732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5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F1A6-ABF9-DA4D-A403-6127624D5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C756D-7E4B-2043-B014-BFF03500A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2554F-5BC4-AE43-BF30-EED3B217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CCA2-E170-1F4E-BFC0-AA9CA0F1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AA430-7BF3-9249-A3D4-D9D1ABCC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D922A-6ADD-E447-933E-2C8D1533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F8D6-237D-DD47-BF59-F517C8E8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B9FE-CE15-B54E-A2F1-9BBC4A56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FD1E5-C10C-A245-BAF0-F7FA2BC2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5B573-B06D-C94D-BDD4-D2AEC8AE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3777-06C9-A442-B90B-61B90F08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647B-69E3-8C44-8A90-2B8F14B7A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5F8F4-1379-AA4D-9C5B-78414BD85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2286F-2B1D-1743-BC35-90BF3393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55709-3CD2-C64B-AC82-1C72DF66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4C7A-4725-A847-A472-25F4FBE9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3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1BAD-1102-E64B-9373-F3E40A3F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A6C5B-5F2A-E04E-B8BF-13014CBE6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8E936-43CB-5247-8CF8-AA17713E5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C3F5F-F84B-8445-B105-7EDFE9F38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01BF3-0BD9-F246-92E4-EEE01C048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4F3332-DA4A-FA4F-85E8-60164A95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636C3-4C60-7F4C-B2B7-E9847530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69734-D410-F141-9821-68407490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7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3288-F21D-0146-8045-C0487466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4AE68-5CB7-5344-A10B-63366EB3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9F741-AC04-DD47-83CE-82548DB0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4A1C-148F-E54C-8654-EC3DECE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4A03F-C0D9-9040-9F94-093E109A6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0024B-EA93-484B-B473-27C37B4A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B5931-544A-5A43-84A3-3BF016B5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2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1AE1-B0BA-E944-A679-6B6D4BD4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D67EB-2815-4540-97F1-5F0EBDA9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23C4A-E0E7-7E43-BB08-2CF95802D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F6AD4-F1D9-D342-AC4F-0DE7FFEC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C9606-C544-9540-8F41-5855612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B4F34-60FF-A040-B066-8A6C4E0D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3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F6DE-0960-BB4B-9BBD-9A5CEEAA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92347-7A9E-8442-B81A-628DFFEE8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2C55B-E85E-C740-99C3-C113A3BA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99E00-7F92-C044-B9F3-AAFA44B0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E7484-6303-B147-927A-8CFEE46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59F89-28BB-7B46-BFCF-BBA9C77D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6B220-C26A-9D4F-AFA5-13151C20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16F90-B8E7-3848-A48E-EFF2DE3E3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8F66A-3C84-3F44-90AC-F95495F6E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5AD07-7A7E-AC42-B3E1-BF0C506A540D}" type="datetimeFigureOut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55A2-F3BF-AB4F-817D-C7C6CDC70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AC495-8F87-C145-82BA-B535C8F97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79A4E-8999-F54B-8C47-B6A15A83F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1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8B44A4-18A3-7940-A9A6-255D75E17EA5}"/>
              </a:ext>
            </a:extLst>
          </p:cNvPr>
          <p:cNvSpPr txBox="1"/>
          <p:nvPr/>
        </p:nvSpPr>
        <p:spPr>
          <a:xfrm>
            <a:off x="917692" y="2590800"/>
            <a:ext cx="1035661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Entanglements of Survival:</a:t>
            </a:r>
            <a:br>
              <a:rPr lang="en-C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Antillean Geographies of Freedom, Afro-Indigeneity and Diaspora</a:t>
            </a:r>
          </a:p>
          <a:p>
            <a:pPr algn="ctr"/>
            <a:r>
              <a:rPr lang="en-C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Melanie J. Newton</a:t>
            </a:r>
          </a:p>
          <a:p>
            <a:pPr algn="ctr"/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of History</a:t>
            </a:r>
          </a:p>
          <a:p>
            <a:pPr algn="ctr"/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Toronto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DB6EF-FC91-6844-B1CB-59A261783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3" b="10929"/>
          <a:stretch/>
        </p:blipFill>
        <p:spPr>
          <a:xfrm>
            <a:off x="1603512" y="1054249"/>
            <a:ext cx="9369287" cy="4749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F0256-8D61-E34F-8DA6-A0FE3D06C1EA}"/>
              </a:ext>
            </a:extLst>
          </p:cNvPr>
          <p:cNvSpPr txBox="1"/>
          <p:nvPr/>
        </p:nvSpPr>
        <p:spPr>
          <a:xfrm>
            <a:off x="9291949" y="5961372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Slavevoyages.org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D2C17-BDB1-B141-87BD-05E52C3E9EEE}"/>
              </a:ext>
            </a:extLst>
          </p:cNvPr>
          <p:cNvSpPr txBox="1"/>
          <p:nvPr/>
        </p:nvSpPr>
        <p:spPr>
          <a:xfrm>
            <a:off x="2581031" y="381251"/>
            <a:ext cx="702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Transatlantic Slave Trade/Human Trafficking Estimates</a:t>
            </a:r>
          </a:p>
        </p:txBody>
      </p:sp>
    </p:spTree>
    <p:extLst>
      <p:ext uri="{BB962C8B-B14F-4D97-AF65-F5344CB8AC3E}">
        <p14:creationId xmlns:p14="http://schemas.microsoft.com/office/powerpoint/2010/main" val="197266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7728B-1B91-2546-8E5A-1067E39D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07" y="159860"/>
            <a:ext cx="9165585" cy="577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A1FEE-B088-0E4F-A2EB-004E597AD12D}"/>
              </a:ext>
            </a:extLst>
          </p:cNvPr>
          <p:cNvSpPr txBox="1"/>
          <p:nvPr/>
        </p:nvSpPr>
        <p:spPr>
          <a:xfrm>
            <a:off x="1513207" y="5937860"/>
            <a:ext cx="9165585" cy="92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topographicall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Description and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Admesurement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YLAND of BARBADOS in the West INDYAES : With the Mrs. Names of the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Severall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plantacons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and Exact History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(1657)</a:t>
            </a:r>
          </a:p>
        </p:txBody>
      </p:sp>
    </p:spTree>
    <p:extLst>
      <p:ext uri="{BB962C8B-B14F-4D97-AF65-F5344CB8AC3E}">
        <p14:creationId xmlns:p14="http://schemas.microsoft.com/office/powerpoint/2010/main" val="323604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B0C55-10EF-9446-BF3E-7A6DAC95F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" r="-1" b="-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987E4C8-7299-AA46-9E61-3C97399BC112}"/>
              </a:ext>
            </a:extLst>
          </p:cNvPr>
          <p:cNvSpPr txBox="1"/>
          <p:nvPr/>
        </p:nvSpPr>
        <p:spPr>
          <a:xfrm>
            <a:off x="159026" y="5888504"/>
            <a:ext cx="41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West-India Atlas… </a:t>
            </a:r>
          </a:p>
          <a:p>
            <a:pPr algn="r"/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(Thomas </a:t>
            </a:r>
            <a:r>
              <a:rPr lang="en-C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Jefferys</a:t>
            </a: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1775)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5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DF20EAE-D969-134F-AC0C-4C9F125E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112477"/>
            <a:ext cx="5194852" cy="6633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49653-5405-5846-8E33-64B11E3E304E}"/>
              </a:ext>
            </a:extLst>
          </p:cNvPr>
          <p:cNvSpPr txBox="1"/>
          <p:nvPr/>
        </p:nvSpPr>
        <p:spPr>
          <a:xfrm>
            <a:off x="5645426" y="5462055"/>
            <a:ext cx="51948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of St. Vincent, with the post-1773 treaty ‘Carib Lands’ to the north labelled,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Jefferys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Sayer and Bennett, </a:t>
            </a:r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West-India Atlas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1775, image 52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D7A5C-7AF7-464E-89C8-08F729453B20}"/>
              </a:ext>
            </a:extLst>
          </p:cNvPr>
          <p:cNvSpPr txBox="1"/>
          <p:nvPr/>
        </p:nvSpPr>
        <p:spPr>
          <a:xfrm>
            <a:off x="5645426" y="2212826"/>
            <a:ext cx="56984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Carib Republic: the place where the savages are most numerous – Dominica not approaching it…”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1700)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6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933CC-C442-6E49-AA84-40C12AA0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3416300"/>
            <a:ext cx="12700" cy="2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15B58-C86D-6D4A-BC0A-13E2CB7A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3416300"/>
            <a:ext cx="12700" cy="2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E8767-66BC-364F-8D5A-2F0E382D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5" y="1232528"/>
            <a:ext cx="3595000" cy="4684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F9D90-C537-704E-BE87-84B1A41D7DD8}"/>
              </a:ext>
            </a:extLst>
          </p:cNvPr>
          <p:cNvSpPr txBox="1"/>
          <p:nvPr/>
        </p:nvSpPr>
        <p:spPr>
          <a:xfrm>
            <a:off x="37505" y="5657671"/>
            <a:ext cx="391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Agustino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Brunias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(engraving, originally oil on canvas), Treaty between the British and the Black Caribs, 1773.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60E0E-CE63-F047-9A20-DCD7D1590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03" r="2" b="10998"/>
          <a:stretch/>
        </p:blipFill>
        <p:spPr>
          <a:xfrm>
            <a:off x="8155731" y="1171263"/>
            <a:ext cx="3910624" cy="468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C2BD77-2F46-7042-8088-F286E42E365B}"/>
              </a:ext>
            </a:extLst>
          </p:cNvPr>
          <p:cNvSpPr txBox="1"/>
          <p:nvPr/>
        </p:nvSpPr>
        <p:spPr>
          <a:xfrm>
            <a:off x="7961534" y="5854863"/>
            <a:ext cx="4192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Grignion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(engraving after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Chatoyer the Chief of the Black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Charaibes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St. Vincent with his five wives”, 1796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5BCC63-B61E-6740-813D-E221C3140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81" y="1232528"/>
            <a:ext cx="3697356" cy="4684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BB028-A035-F040-B354-3AD17658DFA3}"/>
              </a:ext>
            </a:extLst>
          </p:cNvPr>
          <p:cNvSpPr txBox="1"/>
          <p:nvPr/>
        </p:nvSpPr>
        <p:spPr>
          <a:xfrm>
            <a:off x="3947858" y="5916954"/>
            <a:ext cx="369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 Family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Charaibes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Drawn from the Life…”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Agustino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1770s)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96689-685E-B54B-AF68-269DE73B7D7B}"/>
              </a:ext>
            </a:extLst>
          </p:cNvPr>
          <p:cNvSpPr txBox="1"/>
          <p:nvPr/>
        </p:nvSpPr>
        <p:spPr>
          <a:xfrm>
            <a:off x="1139777" y="243090"/>
            <a:ext cx="952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Genocidal ‘Work’ of Art: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artist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Brunias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Planters William Young and Bryan Edwards</a:t>
            </a:r>
          </a:p>
        </p:txBody>
      </p:sp>
    </p:spTree>
    <p:extLst>
      <p:ext uri="{BB962C8B-B14F-4D97-AF65-F5344CB8AC3E}">
        <p14:creationId xmlns:p14="http://schemas.microsoft.com/office/powerpoint/2010/main" val="1008319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221</Words>
  <Application>Microsoft Macintosh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Newton</dc:creator>
  <cp:lastModifiedBy>Melanie Newton</cp:lastModifiedBy>
  <cp:revision>2</cp:revision>
  <dcterms:created xsi:type="dcterms:W3CDTF">2022-02-25T14:56:13Z</dcterms:created>
  <dcterms:modified xsi:type="dcterms:W3CDTF">2022-02-27T16:13:43Z</dcterms:modified>
</cp:coreProperties>
</file>