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73" r:id="rId6"/>
    <p:sldId id="275" r:id="rId7"/>
    <p:sldId id="279" r:id="rId8"/>
    <p:sldId id="268" r:id="rId9"/>
    <p:sldId id="280" r:id="rId10"/>
    <p:sldId id="266" r:id="rId11"/>
    <p:sldId id="274" r:id="rId12"/>
    <p:sldId id="271" r:id="rId13"/>
    <p:sldId id="272" r:id="rId14"/>
    <p:sldId id="267" r:id="rId15"/>
    <p:sldId id="265" r:id="rId16"/>
    <p:sldId id="260" r:id="rId17"/>
    <p:sldId id="26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BDAD1E-1DDC-4DBF-AFB5-21D871919C06}" v="54" dt="2022-02-28T04:16:31.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0" d="100"/>
          <a:sy n="40" d="100"/>
        </p:scale>
        <p:origin x="44" y="6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a Aufseeser" userId="ab9a9116-d5f0-4f38-8802-4270052adf98" providerId="ADAL" clId="{F1BDAD1E-1DDC-4DBF-AFB5-21D871919C06}"/>
    <pc:docChg chg="undo custSel addSld delSld modSld sldOrd">
      <pc:chgData name="Dena Aufseeser" userId="ab9a9116-d5f0-4f38-8802-4270052adf98" providerId="ADAL" clId="{F1BDAD1E-1DDC-4DBF-AFB5-21D871919C06}" dt="2022-02-28T04:22:13.323" v="5220" actId="313"/>
      <pc:docMkLst>
        <pc:docMk/>
      </pc:docMkLst>
      <pc:sldChg chg="addSp modSp mod setBg addAnim setClrOvrMap">
        <pc:chgData name="Dena Aufseeser" userId="ab9a9116-d5f0-4f38-8802-4270052adf98" providerId="ADAL" clId="{F1BDAD1E-1DDC-4DBF-AFB5-21D871919C06}" dt="2022-02-28T03:34:39.584" v="3464" actId="20577"/>
        <pc:sldMkLst>
          <pc:docMk/>
          <pc:sldMk cId="3951408744" sldId="256"/>
        </pc:sldMkLst>
        <pc:spChg chg="mod">
          <ac:chgData name="Dena Aufseeser" userId="ab9a9116-d5f0-4f38-8802-4270052adf98" providerId="ADAL" clId="{F1BDAD1E-1DDC-4DBF-AFB5-21D871919C06}" dt="2022-02-18T14:32:48.980" v="3" actId="26606"/>
          <ac:spMkLst>
            <pc:docMk/>
            <pc:sldMk cId="3951408744" sldId="256"/>
            <ac:spMk id="2" creationId="{018ED352-FFDC-473B-9F16-7B90E3317F28}"/>
          </ac:spMkLst>
        </pc:spChg>
        <pc:spChg chg="mod">
          <ac:chgData name="Dena Aufseeser" userId="ab9a9116-d5f0-4f38-8802-4270052adf98" providerId="ADAL" clId="{F1BDAD1E-1DDC-4DBF-AFB5-21D871919C06}" dt="2022-02-18T14:32:48.980" v="3" actId="26606"/>
          <ac:spMkLst>
            <pc:docMk/>
            <pc:sldMk cId="3951408744" sldId="256"/>
            <ac:spMk id="3" creationId="{C54ADE4A-2B57-4E16-8BEC-AFD0295890FA}"/>
          </ac:spMkLst>
        </pc:spChg>
        <pc:spChg chg="add mod">
          <ac:chgData name="Dena Aufseeser" userId="ab9a9116-d5f0-4f38-8802-4270052adf98" providerId="ADAL" clId="{F1BDAD1E-1DDC-4DBF-AFB5-21D871919C06}" dt="2022-02-28T03:34:39.584" v="3464" actId="20577"/>
          <ac:spMkLst>
            <pc:docMk/>
            <pc:sldMk cId="3951408744" sldId="256"/>
            <ac:spMk id="4" creationId="{5280CDC5-7E0E-421D-B8D5-5B41791224B9}"/>
          </ac:spMkLst>
        </pc:spChg>
        <pc:spChg chg="add">
          <ac:chgData name="Dena Aufseeser" userId="ab9a9116-d5f0-4f38-8802-4270052adf98" providerId="ADAL" clId="{F1BDAD1E-1DDC-4DBF-AFB5-21D871919C06}" dt="2022-02-18T14:32:48.980" v="3" actId="26606"/>
          <ac:spMkLst>
            <pc:docMk/>
            <pc:sldMk cId="3951408744" sldId="256"/>
            <ac:spMk id="8" creationId="{8C6E698C-8155-4B8B-BDC9-B7299772B509}"/>
          </ac:spMkLst>
        </pc:spChg>
        <pc:spChg chg="add">
          <ac:chgData name="Dena Aufseeser" userId="ab9a9116-d5f0-4f38-8802-4270052adf98" providerId="ADAL" clId="{F1BDAD1E-1DDC-4DBF-AFB5-21D871919C06}" dt="2022-02-18T14:32:48.980" v="3" actId="26606"/>
          <ac:spMkLst>
            <pc:docMk/>
            <pc:sldMk cId="3951408744" sldId="256"/>
            <ac:spMk id="12" creationId="{A05250E5-90D0-4E41-B9BD-FF661DE54040}"/>
          </ac:spMkLst>
        </pc:spChg>
        <pc:cxnChg chg="add">
          <ac:chgData name="Dena Aufseeser" userId="ab9a9116-d5f0-4f38-8802-4270052adf98" providerId="ADAL" clId="{F1BDAD1E-1DDC-4DBF-AFB5-21D871919C06}" dt="2022-02-18T14:32:48.980" v="3" actId="26606"/>
          <ac:cxnSpMkLst>
            <pc:docMk/>
            <pc:sldMk cId="3951408744" sldId="256"/>
            <ac:cxnSpMk id="10" creationId="{09525C9A-1972-4836-BA7A-706C946EF4DA}"/>
          </ac:cxnSpMkLst>
        </pc:cxnChg>
      </pc:sldChg>
      <pc:sldChg chg="addSp delSp modSp del mod ord">
        <pc:chgData name="Dena Aufseeser" userId="ab9a9116-d5f0-4f38-8802-4270052adf98" providerId="ADAL" clId="{F1BDAD1E-1DDC-4DBF-AFB5-21D871919C06}" dt="2022-02-27T17:09:33.226" v="3312" actId="47"/>
        <pc:sldMkLst>
          <pc:docMk/>
          <pc:sldMk cId="3071982333" sldId="257"/>
        </pc:sldMkLst>
        <pc:spChg chg="mod">
          <ac:chgData name="Dena Aufseeser" userId="ab9a9116-d5f0-4f38-8802-4270052adf98" providerId="ADAL" clId="{F1BDAD1E-1DDC-4DBF-AFB5-21D871919C06}" dt="2022-02-26T14:10:47.417" v="1857" actId="20577"/>
          <ac:spMkLst>
            <pc:docMk/>
            <pc:sldMk cId="3071982333" sldId="257"/>
            <ac:spMk id="2" creationId="{791C2585-BB01-4598-99D0-00E8BA894855}"/>
          </ac:spMkLst>
        </pc:spChg>
        <pc:spChg chg="add mod">
          <ac:chgData name="Dena Aufseeser" userId="ab9a9116-d5f0-4f38-8802-4270052adf98" providerId="ADAL" clId="{F1BDAD1E-1DDC-4DBF-AFB5-21D871919C06}" dt="2022-02-27T17:09:17.389" v="3295" actId="21"/>
          <ac:spMkLst>
            <pc:docMk/>
            <pc:sldMk cId="3071982333" sldId="257"/>
            <ac:spMk id="4" creationId="{24E7CA61-54FB-4EDF-AF94-CC690B1C56AD}"/>
          </ac:spMkLst>
        </pc:spChg>
        <pc:picChg chg="del">
          <ac:chgData name="Dena Aufseeser" userId="ab9a9116-d5f0-4f38-8802-4270052adf98" providerId="ADAL" clId="{F1BDAD1E-1DDC-4DBF-AFB5-21D871919C06}" dt="2022-02-27T17:09:17.389" v="3295" actId="21"/>
          <ac:picMkLst>
            <pc:docMk/>
            <pc:sldMk cId="3071982333" sldId="257"/>
            <ac:picMk id="5" creationId="{1E9E9E45-3F5F-48D3-8016-2710E4944FB9}"/>
          </ac:picMkLst>
        </pc:picChg>
      </pc:sldChg>
      <pc:sldChg chg="addSp modSp new del mod setBg">
        <pc:chgData name="Dena Aufseeser" userId="ab9a9116-d5f0-4f38-8802-4270052adf98" providerId="ADAL" clId="{F1BDAD1E-1DDC-4DBF-AFB5-21D871919C06}" dt="2022-02-26T15:11:03.775" v="2741" actId="47"/>
        <pc:sldMkLst>
          <pc:docMk/>
          <pc:sldMk cId="2602788296" sldId="258"/>
        </pc:sldMkLst>
        <pc:picChg chg="add mod">
          <ac:chgData name="Dena Aufseeser" userId="ab9a9116-d5f0-4f38-8802-4270052adf98" providerId="ADAL" clId="{F1BDAD1E-1DDC-4DBF-AFB5-21D871919C06}" dt="2022-02-17T20:09:56.348" v="2" actId="26606"/>
          <ac:picMkLst>
            <pc:docMk/>
            <pc:sldMk cId="2602788296" sldId="258"/>
            <ac:picMk id="1026" creationId="{6B8AD379-5E0A-42A7-9F53-ED9679615A13}"/>
          </ac:picMkLst>
        </pc:picChg>
      </pc:sldChg>
      <pc:sldChg chg="addSp delSp modSp new del mod setBg">
        <pc:chgData name="Dena Aufseeser" userId="ab9a9116-d5f0-4f38-8802-4270052adf98" providerId="ADAL" clId="{F1BDAD1E-1DDC-4DBF-AFB5-21D871919C06}" dt="2022-02-28T03:46:10.214" v="3986" actId="47"/>
        <pc:sldMkLst>
          <pc:docMk/>
          <pc:sldMk cId="4023624201" sldId="259"/>
        </pc:sldMkLst>
        <pc:spChg chg="add">
          <ac:chgData name="Dena Aufseeser" userId="ab9a9116-d5f0-4f38-8802-4270052adf98" providerId="ADAL" clId="{F1BDAD1E-1DDC-4DBF-AFB5-21D871919C06}" dt="2022-02-18T18:06:42.177" v="18" actId="26606"/>
          <ac:spMkLst>
            <pc:docMk/>
            <pc:sldMk cId="4023624201" sldId="259"/>
            <ac:spMk id="12" creationId="{41497DE5-0939-4D1D-9350-0C5E1B209C68}"/>
          </ac:spMkLst>
        </pc:spChg>
        <pc:spChg chg="add">
          <ac:chgData name="Dena Aufseeser" userId="ab9a9116-d5f0-4f38-8802-4270052adf98" providerId="ADAL" clId="{F1BDAD1E-1DDC-4DBF-AFB5-21D871919C06}" dt="2022-02-18T18:06:42.177" v="18" actId="26606"/>
          <ac:spMkLst>
            <pc:docMk/>
            <pc:sldMk cId="4023624201" sldId="259"/>
            <ac:spMk id="14" creationId="{5CCC70ED-6C63-4537-B7EB-51990D6C0A6F}"/>
          </ac:spMkLst>
        </pc:spChg>
        <pc:spChg chg="add">
          <ac:chgData name="Dena Aufseeser" userId="ab9a9116-d5f0-4f38-8802-4270052adf98" providerId="ADAL" clId="{F1BDAD1E-1DDC-4DBF-AFB5-21D871919C06}" dt="2022-02-18T18:06:42.177" v="18" actId="26606"/>
          <ac:spMkLst>
            <pc:docMk/>
            <pc:sldMk cId="4023624201" sldId="259"/>
            <ac:spMk id="16" creationId="{B76E24C1-2968-40DC-A36E-F6B85F0F0752}"/>
          </ac:spMkLst>
        </pc:spChg>
        <pc:picChg chg="add del mod">
          <ac:chgData name="Dena Aufseeser" userId="ab9a9116-d5f0-4f38-8802-4270052adf98" providerId="ADAL" clId="{F1BDAD1E-1DDC-4DBF-AFB5-21D871919C06}" dt="2022-02-18T16:31:02.537" v="8" actId="931"/>
          <ac:picMkLst>
            <pc:docMk/>
            <pc:sldMk cId="4023624201" sldId="259"/>
            <ac:picMk id="3" creationId="{1A0BEDAE-3087-4658-93FC-8704E3257D34}"/>
          </ac:picMkLst>
        </pc:picChg>
        <pc:picChg chg="add del mod">
          <ac:chgData name="Dena Aufseeser" userId="ab9a9116-d5f0-4f38-8802-4270052adf98" providerId="ADAL" clId="{F1BDAD1E-1DDC-4DBF-AFB5-21D871919C06}" dt="2022-02-18T18:06:31.950" v="14" actId="931"/>
          <ac:picMkLst>
            <pc:docMk/>
            <pc:sldMk cId="4023624201" sldId="259"/>
            <ac:picMk id="5" creationId="{6BB339F0-ECA5-43F1-A8D1-58420CFFCF25}"/>
          </ac:picMkLst>
        </pc:picChg>
        <pc:picChg chg="add mod">
          <ac:chgData name="Dena Aufseeser" userId="ab9a9116-d5f0-4f38-8802-4270052adf98" providerId="ADAL" clId="{F1BDAD1E-1DDC-4DBF-AFB5-21D871919C06}" dt="2022-02-18T18:06:42.177" v="18" actId="26606"/>
          <ac:picMkLst>
            <pc:docMk/>
            <pc:sldMk cId="4023624201" sldId="259"/>
            <ac:picMk id="7" creationId="{C460DCB2-3DA1-4D74-B937-DC692DA2812A}"/>
          </ac:picMkLst>
        </pc:picChg>
      </pc:sldChg>
      <pc:sldChg chg="addSp modSp new mod ord">
        <pc:chgData name="Dena Aufseeser" userId="ab9a9116-d5f0-4f38-8802-4270052adf98" providerId="ADAL" clId="{F1BDAD1E-1DDC-4DBF-AFB5-21D871919C06}" dt="2022-02-24T16:39:20.929" v="877"/>
        <pc:sldMkLst>
          <pc:docMk/>
          <pc:sldMk cId="2896173025" sldId="260"/>
        </pc:sldMkLst>
        <pc:spChg chg="mod">
          <ac:chgData name="Dena Aufseeser" userId="ab9a9116-d5f0-4f38-8802-4270052adf98" providerId="ADAL" clId="{F1BDAD1E-1DDC-4DBF-AFB5-21D871919C06}" dt="2022-02-23T15:01:59.353" v="746" actId="20577"/>
          <ac:spMkLst>
            <pc:docMk/>
            <pc:sldMk cId="2896173025" sldId="260"/>
            <ac:spMk id="2" creationId="{2162B5DE-81BD-48E3-9D56-59419DD5C272}"/>
          </ac:spMkLst>
        </pc:spChg>
        <pc:spChg chg="mod">
          <ac:chgData name="Dena Aufseeser" userId="ab9a9116-d5f0-4f38-8802-4270052adf98" providerId="ADAL" clId="{F1BDAD1E-1DDC-4DBF-AFB5-21D871919C06}" dt="2022-02-23T15:02:13.657" v="754" actId="20577"/>
          <ac:spMkLst>
            <pc:docMk/>
            <pc:sldMk cId="2896173025" sldId="260"/>
            <ac:spMk id="3" creationId="{7BDC3F68-3A0F-42ED-BC17-BB1B22FAD560}"/>
          </ac:spMkLst>
        </pc:spChg>
        <pc:spChg chg="add mod">
          <ac:chgData name="Dena Aufseeser" userId="ab9a9116-d5f0-4f38-8802-4270052adf98" providerId="ADAL" clId="{F1BDAD1E-1DDC-4DBF-AFB5-21D871919C06}" dt="2022-02-22T19:41:46.053" v="343"/>
          <ac:spMkLst>
            <pc:docMk/>
            <pc:sldMk cId="2896173025" sldId="260"/>
            <ac:spMk id="4" creationId="{99301B3D-C26B-452A-A721-D3A646056123}"/>
          </ac:spMkLst>
        </pc:spChg>
      </pc:sldChg>
      <pc:sldChg chg="addSp delSp modSp new del mod setBg">
        <pc:chgData name="Dena Aufseeser" userId="ab9a9116-d5f0-4f38-8802-4270052adf98" providerId="ADAL" clId="{F1BDAD1E-1DDC-4DBF-AFB5-21D871919C06}" dt="2022-02-28T04:17:58.584" v="4920" actId="47"/>
        <pc:sldMkLst>
          <pc:docMk/>
          <pc:sldMk cId="791240078" sldId="261"/>
        </pc:sldMkLst>
        <pc:spChg chg="add del">
          <ac:chgData name="Dena Aufseeser" userId="ab9a9116-d5f0-4f38-8802-4270052adf98" providerId="ADAL" clId="{F1BDAD1E-1DDC-4DBF-AFB5-21D871919C06}" dt="2022-02-25T23:27:53.397" v="1802" actId="11529"/>
          <ac:spMkLst>
            <pc:docMk/>
            <pc:sldMk cId="791240078" sldId="261"/>
            <ac:spMk id="2" creationId="{55282190-3544-4314-B3FA-84765EAF8094}"/>
          </ac:spMkLst>
        </pc:spChg>
        <pc:picChg chg="add mod">
          <ac:chgData name="Dena Aufseeser" userId="ab9a9116-d5f0-4f38-8802-4270052adf98" providerId="ADAL" clId="{F1BDAD1E-1DDC-4DBF-AFB5-21D871919C06}" dt="2022-02-21T22:11:50.159" v="340" actId="1076"/>
          <ac:picMkLst>
            <pc:docMk/>
            <pc:sldMk cId="791240078" sldId="261"/>
            <ac:picMk id="3" creationId="{02F0901B-67AF-404A-A40F-58A4B75E2C3F}"/>
          </ac:picMkLst>
        </pc:picChg>
        <pc:cxnChg chg="add del">
          <ac:chgData name="Dena Aufseeser" userId="ab9a9116-d5f0-4f38-8802-4270052adf98" providerId="ADAL" clId="{F1BDAD1E-1DDC-4DBF-AFB5-21D871919C06}" dt="2022-02-25T23:28:10.373" v="1804" actId="11529"/>
          <ac:cxnSpMkLst>
            <pc:docMk/>
            <pc:sldMk cId="791240078" sldId="261"/>
            <ac:cxnSpMk id="5" creationId="{24ED6D8F-2A71-485C-A79A-B9B79F8465A8}"/>
          </ac:cxnSpMkLst>
        </pc:cxnChg>
        <pc:cxnChg chg="add mod">
          <ac:chgData name="Dena Aufseeser" userId="ab9a9116-d5f0-4f38-8802-4270052adf98" providerId="ADAL" clId="{F1BDAD1E-1DDC-4DBF-AFB5-21D871919C06}" dt="2022-02-25T23:28:45.729" v="1807" actId="13822"/>
          <ac:cxnSpMkLst>
            <pc:docMk/>
            <pc:sldMk cId="791240078" sldId="261"/>
            <ac:cxnSpMk id="7" creationId="{C2A34F31-BF7B-4E22-9C3E-383D6261FD14}"/>
          </ac:cxnSpMkLst>
        </pc:cxnChg>
      </pc:sldChg>
      <pc:sldChg chg="modSp new mod ord">
        <pc:chgData name="Dena Aufseeser" userId="ab9a9116-d5f0-4f38-8802-4270052adf98" providerId="ADAL" clId="{F1BDAD1E-1DDC-4DBF-AFB5-21D871919C06}" dt="2022-02-28T04:19:40.585" v="5208" actId="20577"/>
        <pc:sldMkLst>
          <pc:docMk/>
          <pc:sldMk cId="3093351571" sldId="262"/>
        </pc:sldMkLst>
        <pc:spChg chg="mod">
          <ac:chgData name="Dena Aufseeser" userId="ab9a9116-d5f0-4f38-8802-4270052adf98" providerId="ADAL" clId="{F1BDAD1E-1DDC-4DBF-AFB5-21D871919C06}" dt="2022-02-22T19:42:06.008" v="364" actId="20577"/>
          <ac:spMkLst>
            <pc:docMk/>
            <pc:sldMk cId="3093351571" sldId="262"/>
            <ac:spMk id="2" creationId="{38E656C0-5306-4D77-8015-2E83A6FD9278}"/>
          </ac:spMkLst>
        </pc:spChg>
        <pc:spChg chg="mod">
          <ac:chgData name="Dena Aufseeser" userId="ab9a9116-d5f0-4f38-8802-4270052adf98" providerId="ADAL" clId="{F1BDAD1E-1DDC-4DBF-AFB5-21D871919C06}" dt="2022-02-28T04:19:40.585" v="5208" actId="20577"/>
          <ac:spMkLst>
            <pc:docMk/>
            <pc:sldMk cId="3093351571" sldId="262"/>
            <ac:spMk id="3" creationId="{99FD1F67-6C52-43C2-BDEB-8FD7B3643151}"/>
          </ac:spMkLst>
        </pc:spChg>
      </pc:sldChg>
      <pc:sldChg chg="modSp new del mod ord">
        <pc:chgData name="Dena Aufseeser" userId="ab9a9116-d5f0-4f38-8802-4270052adf98" providerId="ADAL" clId="{F1BDAD1E-1DDC-4DBF-AFB5-21D871919C06}" dt="2022-02-28T03:59:51.583" v="3998" actId="47"/>
        <pc:sldMkLst>
          <pc:docMk/>
          <pc:sldMk cId="3560260371" sldId="263"/>
        </pc:sldMkLst>
        <pc:spChg chg="mod">
          <ac:chgData name="Dena Aufseeser" userId="ab9a9116-d5f0-4f38-8802-4270052adf98" providerId="ADAL" clId="{F1BDAD1E-1DDC-4DBF-AFB5-21D871919C06}" dt="2022-02-28T03:45:37.430" v="3931" actId="20577"/>
          <ac:spMkLst>
            <pc:docMk/>
            <pc:sldMk cId="3560260371" sldId="263"/>
            <ac:spMk id="2" creationId="{063585E5-B3A7-4AC3-8F09-D7B840238ECD}"/>
          </ac:spMkLst>
        </pc:spChg>
        <pc:spChg chg="mod">
          <ac:chgData name="Dena Aufseeser" userId="ab9a9116-d5f0-4f38-8802-4270052adf98" providerId="ADAL" clId="{F1BDAD1E-1DDC-4DBF-AFB5-21D871919C06}" dt="2022-02-28T03:45:57.959" v="3984" actId="14100"/>
          <ac:spMkLst>
            <pc:docMk/>
            <pc:sldMk cId="3560260371" sldId="263"/>
            <ac:spMk id="3" creationId="{4E9B3355-252F-47DB-AD21-993617FB635F}"/>
          </ac:spMkLst>
        </pc:spChg>
      </pc:sldChg>
      <pc:sldChg chg="modSp new del mod ord">
        <pc:chgData name="Dena Aufseeser" userId="ab9a9116-d5f0-4f38-8802-4270052adf98" providerId="ADAL" clId="{F1BDAD1E-1DDC-4DBF-AFB5-21D871919C06}" dt="2022-02-28T03:37:18.467" v="3471" actId="47"/>
        <pc:sldMkLst>
          <pc:docMk/>
          <pc:sldMk cId="4173536242" sldId="264"/>
        </pc:sldMkLst>
        <pc:spChg chg="mod">
          <ac:chgData name="Dena Aufseeser" userId="ab9a9116-d5f0-4f38-8802-4270052adf98" providerId="ADAL" clId="{F1BDAD1E-1DDC-4DBF-AFB5-21D871919C06}" dt="2022-02-24T16:34:36.235" v="768" actId="20577"/>
          <ac:spMkLst>
            <pc:docMk/>
            <pc:sldMk cId="4173536242" sldId="264"/>
            <ac:spMk id="2" creationId="{42B5E1EC-EBD4-4CAE-B89B-0BE5E4B27891}"/>
          </ac:spMkLst>
        </pc:spChg>
        <pc:spChg chg="mod">
          <ac:chgData name="Dena Aufseeser" userId="ab9a9116-d5f0-4f38-8802-4270052adf98" providerId="ADAL" clId="{F1BDAD1E-1DDC-4DBF-AFB5-21D871919C06}" dt="2022-02-28T03:36:01.526" v="3465" actId="21"/>
          <ac:spMkLst>
            <pc:docMk/>
            <pc:sldMk cId="4173536242" sldId="264"/>
            <ac:spMk id="3" creationId="{50A68446-FE00-4E0B-9C43-4ED6695AF217}"/>
          </ac:spMkLst>
        </pc:spChg>
      </pc:sldChg>
      <pc:sldChg chg="addSp delSp modSp new mod setBg">
        <pc:chgData name="Dena Aufseeser" userId="ab9a9116-d5f0-4f38-8802-4270052adf98" providerId="ADAL" clId="{F1BDAD1E-1DDC-4DBF-AFB5-21D871919C06}" dt="2022-02-24T16:39:22.253" v="878" actId="27614"/>
        <pc:sldMkLst>
          <pc:docMk/>
          <pc:sldMk cId="2378298591" sldId="265"/>
        </pc:sldMkLst>
        <pc:spChg chg="del mod">
          <ac:chgData name="Dena Aufseeser" userId="ab9a9116-d5f0-4f38-8802-4270052adf98" providerId="ADAL" clId="{F1BDAD1E-1DDC-4DBF-AFB5-21D871919C06}" dt="2022-02-24T16:39:02.583" v="873" actId="478"/>
          <ac:spMkLst>
            <pc:docMk/>
            <pc:sldMk cId="2378298591" sldId="265"/>
            <ac:spMk id="2" creationId="{87A7ECAB-E6C2-4121-A7DA-5189D40358FB}"/>
          </ac:spMkLst>
        </pc:spChg>
        <pc:spChg chg="add del mod ord">
          <ac:chgData name="Dena Aufseeser" userId="ab9a9116-d5f0-4f38-8802-4270052adf98" providerId="ADAL" clId="{F1BDAD1E-1DDC-4DBF-AFB5-21D871919C06}" dt="2022-02-24T16:39:08.106" v="874" actId="478"/>
          <ac:spMkLst>
            <pc:docMk/>
            <pc:sldMk cId="2378298591" sldId="265"/>
            <ac:spMk id="3" creationId="{C54B5BD4-B975-4CBC-9749-107A44F01412}"/>
          </ac:spMkLst>
        </pc:spChg>
        <pc:spChg chg="add del">
          <ac:chgData name="Dena Aufseeser" userId="ab9a9116-d5f0-4f38-8802-4270052adf98" providerId="ADAL" clId="{F1BDAD1E-1DDC-4DBF-AFB5-21D871919C06}" dt="2022-02-24T16:39:11.982" v="875" actId="26606"/>
          <ac:spMkLst>
            <pc:docMk/>
            <pc:sldMk cId="2378298591" sldId="265"/>
            <ac:spMk id="71" creationId="{52ABB703-2B0E-4C3B-B4A2-F3973548E561}"/>
          </ac:spMkLst>
        </pc:spChg>
        <pc:spChg chg="add del">
          <ac:chgData name="Dena Aufseeser" userId="ab9a9116-d5f0-4f38-8802-4270052adf98" providerId="ADAL" clId="{F1BDAD1E-1DDC-4DBF-AFB5-21D871919C06}" dt="2022-02-24T16:39:11.982" v="875" actId="26606"/>
          <ac:spMkLst>
            <pc:docMk/>
            <pc:sldMk cId="2378298591" sldId="265"/>
            <ac:spMk id="75" creationId="{E95DA498-D9A2-4DA9-B9DA-B3776E08CF7E}"/>
          </ac:spMkLst>
        </pc:spChg>
        <pc:spChg chg="add del">
          <ac:chgData name="Dena Aufseeser" userId="ab9a9116-d5f0-4f38-8802-4270052adf98" providerId="ADAL" clId="{F1BDAD1E-1DDC-4DBF-AFB5-21D871919C06}" dt="2022-02-24T16:39:11.982" v="875" actId="26606"/>
          <ac:spMkLst>
            <pc:docMk/>
            <pc:sldMk cId="2378298591" sldId="265"/>
            <ac:spMk id="77" creationId="{82A73093-4B9D-420D-B17E-52293703A1D4}"/>
          </ac:spMkLst>
        </pc:spChg>
        <pc:spChg chg="add">
          <ac:chgData name="Dena Aufseeser" userId="ab9a9116-d5f0-4f38-8802-4270052adf98" providerId="ADAL" clId="{F1BDAD1E-1DDC-4DBF-AFB5-21D871919C06}" dt="2022-02-24T16:39:11.982" v="875" actId="26606"/>
          <ac:spMkLst>
            <pc:docMk/>
            <pc:sldMk cId="2378298591" sldId="265"/>
            <ac:spMk id="137" creationId="{6E14809C-AB06-455C-9E09-733EC00DDEBC}"/>
          </ac:spMkLst>
        </pc:spChg>
        <pc:spChg chg="add">
          <ac:chgData name="Dena Aufseeser" userId="ab9a9116-d5f0-4f38-8802-4270052adf98" providerId="ADAL" clId="{F1BDAD1E-1DDC-4DBF-AFB5-21D871919C06}" dt="2022-02-24T16:39:11.982" v="875" actId="26606"/>
          <ac:spMkLst>
            <pc:docMk/>
            <pc:sldMk cId="2378298591" sldId="265"/>
            <ac:spMk id="139" creationId="{F9612D73-1056-4289-A977-92C9190C7AEF}"/>
          </ac:spMkLst>
        </pc:spChg>
        <pc:spChg chg="add">
          <ac:chgData name="Dena Aufseeser" userId="ab9a9116-d5f0-4f38-8802-4270052adf98" providerId="ADAL" clId="{F1BDAD1E-1DDC-4DBF-AFB5-21D871919C06}" dt="2022-02-24T16:39:11.982" v="875" actId="26606"/>
          <ac:spMkLst>
            <pc:docMk/>
            <pc:sldMk cId="2378298591" sldId="265"/>
            <ac:spMk id="141" creationId="{B0EF5484-1F18-43F6-B596-CFD1939E06D0}"/>
          </ac:spMkLst>
        </pc:spChg>
        <pc:spChg chg="add">
          <ac:chgData name="Dena Aufseeser" userId="ab9a9116-d5f0-4f38-8802-4270052adf98" providerId="ADAL" clId="{F1BDAD1E-1DDC-4DBF-AFB5-21D871919C06}" dt="2022-02-24T16:39:11.982" v="875" actId="26606"/>
          <ac:spMkLst>
            <pc:docMk/>
            <pc:sldMk cId="2378298591" sldId="265"/>
            <ac:spMk id="143" creationId="{10F3B4B1-0E5F-4E0B-ADF8-202569066472}"/>
          </ac:spMkLst>
        </pc:spChg>
        <pc:spChg chg="add">
          <ac:chgData name="Dena Aufseeser" userId="ab9a9116-d5f0-4f38-8802-4270052adf98" providerId="ADAL" clId="{F1BDAD1E-1DDC-4DBF-AFB5-21D871919C06}" dt="2022-02-24T16:39:11.982" v="875" actId="26606"/>
          <ac:spMkLst>
            <pc:docMk/>
            <pc:sldMk cId="2378298591" sldId="265"/>
            <ac:spMk id="145" creationId="{103907F0-0940-4D45-AAD0-448D191C8FB6}"/>
          </ac:spMkLst>
        </pc:spChg>
        <pc:picChg chg="add del mod">
          <ac:chgData name="Dena Aufseeser" userId="ab9a9116-d5f0-4f38-8802-4270052adf98" providerId="ADAL" clId="{F1BDAD1E-1DDC-4DBF-AFB5-21D871919C06}" dt="2022-02-24T16:38:52.178" v="871"/>
          <ac:picMkLst>
            <pc:docMk/>
            <pc:sldMk cId="2378298591" sldId="265"/>
            <ac:picMk id="4" creationId="{F219D51F-F144-45D7-BBD6-0A1F6314BE86}"/>
          </ac:picMkLst>
        </pc:picChg>
        <pc:picChg chg="add mod ord">
          <ac:chgData name="Dena Aufseeser" userId="ab9a9116-d5f0-4f38-8802-4270052adf98" providerId="ADAL" clId="{F1BDAD1E-1DDC-4DBF-AFB5-21D871919C06}" dt="2022-02-24T16:39:22.253" v="878" actId="27614"/>
          <ac:picMkLst>
            <pc:docMk/>
            <pc:sldMk cId="2378298591" sldId="265"/>
            <ac:picMk id="1026" creationId="{E94B7052-C3C8-44FA-9E11-3E2923787B4A}"/>
          </ac:picMkLst>
        </pc:picChg>
        <pc:picChg chg="add mod">
          <ac:chgData name="Dena Aufseeser" userId="ab9a9116-d5f0-4f38-8802-4270052adf98" providerId="ADAL" clId="{F1BDAD1E-1DDC-4DBF-AFB5-21D871919C06}" dt="2022-02-24T16:39:11.982" v="875" actId="26606"/>
          <ac:picMkLst>
            <pc:docMk/>
            <pc:sldMk cId="2378298591" sldId="265"/>
            <ac:picMk id="1028" creationId="{1F30F2C9-EA7F-4FA4-BF9C-C8884E20B4DA}"/>
          </ac:picMkLst>
        </pc:picChg>
        <pc:cxnChg chg="add del">
          <ac:chgData name="Dena Aufseeser" userId="ab9a9116-d5f0-4f38-8802-4270052adf98" providerId="ADAL" clId="{F1BDAD1E-1DDC-4DBF-AFB5-21D871919C06}" dt="2022-02-24T16:39:11.982" v="875" actId="26606"/>
          <ac:cxnSpMkLst>
            <pc:docMk/>
            <pc:sldMk cId="2378298591" sldId="265"/>
            <ac:cxnSpMk id="73" creationId="{9C21570E-E159-49A6-9891-FA397B7A92D3}"/>
          </ac:cxnSpMkLst>
        </pc:cxnChg>
      </pc:sldChg>
      <pc:sldChg chg="addSp delSp modSp new mod ord setBg">
        <pc:chgData name="Dena Aufseeser" userId="ab9a9116-d5f0-4f38-8802-4270052adf98" providerId="ADAL" clId="{F1BDAD1E-1DDC-4DBF-AFB5-21D871919C06}" dt="2022-02-28T04:09:34.519" v="4449" actId="20577"/>
        <pc:sldMkLst>
          <pc:docMk/>
          <pc:sldMk cId="1821169122" sldId="266"/>
        </pc:sldMkLst>
        <pc:spChg chg="mod">
          <ac:chgData name="Dena Aufseeser" userId="ab9a9116-d5f0-4f38-8802-4270052adf98" providerId="ADAL" clId="{F1BDAD1E-1DDC-4DBF-AFB5-21D871919C06}" dt="2022-02-26T15:28:25.278" v="3192" actId="26606"/>
          <ac:spMkLst>
            <pc:docMk/>
            <pc:sldMk cId="1821169122" sldId="266"/>
            <ac:spMk id="2" creationId="{EF87E36E-E122-4D2F-9AE4-96182176D14B}"/>
          </ac:spMkLst>
        </pc:spChg>
        <pc:spChg chg="del mod ord">
          <ac:chgData name="Dena Aufseeser" userId="ab9a9116-d5f0-4f38-8802-4270052adf98" providerId="ADAL" clId="{F1BDAD1E-1DDC-4DBF-AFB5-21D871919C06}" dt="2022-02-26T15:27:56.537" v="3189" actId="21"/>
          <ac:spMkLst>
            <pc:docMk/>
            <pc:sldMk cId="1821169122" sldId="266"/>
            <ac:spMk id="3" creationId="{C8BF79B4-856D-4705-A0DF-24794F2E6D14}"/>
          </ac:spMkLst>
        </pc:spChg>
        <pc:spChg chg="add del mod">
          <ac:chgData name="Dena Aufseeser" userId="ab9a9116-d5f0-4f38-8802-4270052adf98" providerId="ADAL" clId="{F1BDAD1E-1DDC-4DBF-AFB5-21D871919C06}" dt="2022-02-26T15:28:07.652" v="3190" actId="478"/>
          <ac:spMkLst>
            <pc:docMk/>
            <pc:sldMk cId="1821169122" sldId="266"/>
            <ac:spMk id="7" creationId="{31C4C891-16B0-42E9-9F61-960B70BC3CE3}"/>
          </ac:spMkLst>
        </pc:spChg>
        <pc:spChg chg="add mod">
          <ac:chgData name="Dena Aufseeser" userId="ab9a9116-d5f0-4f38-8802-4270052adf98" providerId="ADAL" clId="{F1BDAD1E-1DDC-4DBF-AFB5-21D871919C06}" dt="2022-02-28T04:09:34.519" v="4449" actId="20577"/>
          <ac:spMkLst>
            <pc:docMk/>
            <pc:sldMk cId="1821169122" sldId="266"/>
            <ac:spMk id="8" creationId="{B37EA5BC-4EFD-4746-94D1-91C7B06F30F5}"/>
          </ac:spMkLst>
        </pc:spChg>
        <pc:spChg chg="add mod">
          <ac:chgData name="Dena Aufseeser" userId="ab9a9116-d5f0-4f38-8802-4270052adf98" providerId="ADAL" clId="{F1BDAD1E-1DDC-4DBF-AFB5-21D871919C06}" dt="2022-02-26T15:28:41.800" v="3196" actId="1076"/>
          <ac:spMkLst>
            <pc:docMk/>
            <pc:sldMk cId="1821169122" sldId="266"/>
            <ac:spMk id="21" creationId="{9067657C-9456-4CBA-826B-03F45F72F04B}"/>
          </ac:spMkLst>
        </pc:spChg>
        <pc:spChg chg="add del">
          <ac:chgData name="Dena Aufseeser" userId="ab9a9116-d5f0-4f38-8802-4270052adf98" providerId="ADAL" clId="{F1BDAD1E-1DDC-4DBF-AFB5-21D871919C06}" dt="2022-02-26T15:28:25.278" v="3192" actId="26606"/>
          <ac:spMkLst>
            <pc:docMk/>
            <pc:sldMk cId="1821169122" sldId="266"/>
            <ac:spMk id="71" creationId="{5CF81D86-BDBA-477C-B7DD-8D359BB9965B}"/>
          </ac:spMkLst>
        </pc:spChg>
        <pc:spChg chg="add del">
          <ac:chgData name="Dena Aufseeser" userId="ab9a9116-d5f0-4f38-8802-4270052adf98" providerId="ADAL" clId="{F1BDAD1E-1DDC-4DBF-AFB5-21D871919C06}" dt="2022-02-26T15:28:25.278" v="3192" actId="26606"/>
          <ac:spMkLst>
            <pc:docMk/>
            <pc:sldMk cId="1821169122" sldId="266"/>
            <ac:spMk id="75" creationId="{88AA064E-5F6E-4024-BC28-EDDC3DFC70E1}"/>
          </ac:spMkLst>
        </pc:spChg>
        <pc:spChg chg="add del">
          <ac:chgData name="Dena Aufseeser" userId="ab9a9116-d5f0-4f38-8802-4270052adf98" providerId="ADAL" clId="{F1BDAD1E-1DDC-4DBF-AFB5-21D871919C06}" dt="2022-02-26T15:28:25.278" v="3192" actId="26606"/>
          <ac:spMkLst>
            <pc:docMk/>
            <pc:sldMk cId="1821169122" sldId="266"/>
            <ac:spMk id="77" creationId="{03B29638-4838-4B9B-B9DB-96E542BAF3E6}"/>
          </ac:spMkLst>
        </pc:spChg>
        <pc:spChg chg="add">
          <ac:chgData name="Dena Aufseeser" userId="ab9a9116-d5f0-4f38-8802-4270052adf98" providerId="ADAL" clId="{F1BDAD1E-1DDC-4DBF-AFB5-21D871919C06}" dt="2022-02-26T15:28:25.278" v="3192" actId="26606"/>
          <ac:spMkLst>
            <pc:docMk/>
            <pc:sldMk cId="1821169122" sldId="266"/>
            <ac:spMk id="135" creationId="{BB2B8762-61F0-4F1B-9364-D633EE9D6AF5}"/>
          </ac:spMkLst>
        </pc:spChg>
        <pc:spChg chg="add">
          <ac:chgData name="Dena Aufseeser" userId="ab9a9116-d5f0-4f38-8802-4270052adf98" providerId="ADAL" clId="{F1BDAD1E-1DDC-4DBF-AFB5-21D871919C06}" dt="2022-02-26T15:28:25.278" v="3192" actId="26606"/>
          <ac:spMkLst>
            <pc:docMk/>
            <pc:sldMk cId="1821169122" sldId="266"/>
            <ac:spMk id="137" creationId="{E97675C8-1328-460C-9EBF-6B446B67EAD3}"/>
          </ac:spMkLst>
        </pc:spChg>
        <pc:spChg chg="add">
          <ac:chgData name="Dena Aufseeser" userId="ab9a9116-d5f0-4f38-8802-4270052adf98" providerId="ADAL" clId="{F1BDAD1E-1DDC-4DBF-AFB5-21D871919C06}" dt="2022-02-26T15:28:25.278" v="3192" actId="26606"/>
          <ac:spMkLst>
            <pc:docMk/>
            <pc:sldMk cId="1821169122" sldId="266"/>
            <ac:spMk id="141" creationId="{C6417104-D4C1-4710-9982-2154A7F48492}"/>
          </ac:spMkLst>
        </pc:spChg>
        <pc:spChg chg="add">
          <ac:chgData name="Dena Aufseeser" userId="ab9a9116-d5f0-4f38-8802-4270052adf98" providerId="ADAL" clId="{F1BDAD1E-1DDC-4DBF-AFB5-21D871919C06}" dt="2022-02-26T15:28:25.278" v="3192" actId="26606"/>
          <ac:spMkLst>
            <pc:docMk/>
            <pc:sldMk cId="1821169122" sldId="266"/>
            <ac:spMk id="143" creationId="{626F1402-2DEC-4071-84AF-350C7BF00D43}"/>
          </ac:spMkLst>
        </pc:spChg>
        <pc:spChg chg="add">
          <ac:chgData name="Dena Aufseeser" userId="ab9a9116-d5f0-4f38-8802-4270052adf98" providerId="ADAL" clId="{F1BDAD1E-1DDC-4DBF-AFB5-21D871919C06}" dt="2022-02-26T15:28:25.278" v="3192" actId="26606"/>
          <ac:spMkLst>
            <pc:docMk/>
            <pc:sldMk cId="1821169122" sldId="266"/>
            <ac:spMk id="147" creationId="{DA52A394-10F4-4AA5-90E4-634D1E919DBA}"/>
          </ac:spMkLst>
        </pc:spChg>
        <pc:spChg chg="add">
          <ac:chgData name="Dena Aufseeser" userId="ab9a9116-d5f0-4f38-8802-4270052adf98" providerId="ADAL" clId="{F1BDAD1E-1DDC-4DBF-AFB5-21D871919C06}" dt="2022-02-26T15:28:25.278" v="3192" actId="26606"/>
          <ac:spMkLst>
            <pc:docMk/>
            <pc:sldMk cId="1821169122" sldId="266"/>
            <ac:spMk id="149" creationId="{07BDDC51-8BB2-42BE-8EA8-39B3E9AC1EF6}"/>
          </ac:spMkLst>
        </pc:spChg>
        <pc:picChg chg="add mod">
          <ac:chgData name="Dena Aufseeser" userId="ab9a9116-d5f0-4f38-8802-4270052adf98" providerId="ADAL" clId="{F1BDAD1E-1DDC-4DBF-AFB5-21D871919C06}" dt="2022-02-28T04:08:57.125" v="4355" actId="1076"/>
          <ac:picMkLst>
            <pc:docMk/>
            <pc:sldMk cId="1821169122" sldId="266"/>
            <ac:picMk id="5" creationId="{F3AE0C94-C5D7-443A-8C3C-9F2B9886E5AC}"/>
          </ac:picMkLst>
        </pc:picChg>
        <pc:picChg chg="add mod ord">
          <ac:chgData name="Dena Aufseeser" userId="ab9a9116-d5f0-4f38-8802-4270052adf98" providerId="ADAL" clId="{F1BDAD1E-1DDC-4DBF-AFB5-21D871919C06}" dt="2022-02-26T15:28:25.278" v="3192" actId="26606"/>
          <ac:picMkLst>
            <pc:docMk/>
            <pc:sldMk cId="1821169122" sldId="266"/>
            <ac:picMk id="2050" creationId="{1F48F49A-CA6F-488E-84E0-6F2414AE3FDE}"/>
          </ac:picMkLst>
        </pc:picChg>
        <pc:cxnChg chg="add del">
          <ac:chgData name="Dena Aufseeser" userId="ab9a9116-d5f0-4f38-8802-4270052adf98" providerId="ADAL" clId="{F1BDAD1E-1DDC-4DBF-AFB5-21D871919C06}" dt="2022-02-26T15:28:25.278" v="3192" actId="26606"/>
          <ac:cxnSpMkLst>
            <pc:docMk/>
            <pc:sldMk cId="1821169122" sldId="266"/>
            <ac:cxnSpMk id="73" creationId="{C65F3E9C-EF11-4F8F-A621-399C7A3E6401}"/>
          </ac:cxnSpMkLst>
        </pc:cxnChg>
        <pc:cxnChg chg="add">
          <ac:chgData name="Dena Aufseeser" userId="ab9a9116-d5f0-4f38-8802-4270052adf98" providerId="ADAL" clId="{F1BDAD1E-1DDC-4DBF-AFB5-21D871919C06}" dt="2022-02-26T15:28:25.278" v="3192" actId="26606"/>
          <ac:cxnSpMkLst>
            <pc:docMk/>
            <pc:sldMk cId="1821169122" sldId="266"/>
            <ac:cxnSpMk id="139" creationId="{514EE78B-AF71-4195-A01B-F1165D9233BF}"/>
          </ac:cxnSpMkLst>
        </pc:cxnChg>
        <pc:cxnChg chg="add">
          <ac:chgData name="Dena Aufseeser" userId="ab9a9116-d5f0-4f38-8802-4270052adf98" providerId="ADAL" clId="{F1BDAD1E-1DDC-4DBF-AFB5-21D871919C06}" dt="2022-02-26T15:28:25.278" v="3192" actId="26606"/>
          <ac:cxnSpMkLst>
            <pc:docMk/>
            <pc:sldMk cId="1821169122" sldId="266"/>
            <ac:cxnSpMk id="145" creationId="{04733B62-1719-4677-A612-CA0AC0AD7482}"/>
          </ac:cxnSpMkLst>
        </pc:cxnChg>
      </pc:sldChg>
      <pc:sldChg chg="addSp delSp modSp new mod ord setBg">
        <pc:chgData name="Dena Aufseeser" userId="ab9a9116-d5f0-4f38-8802-4270052adf98" providerId="ADAL" clId="{F1BDAD1E-1DDC-4DBF-AFB5-21D871919C06}" dt="2022-02-28T04:17:38.616" v="4919"/>
        <pc:sldMkLst>
          <pc:docMk/>
          <pc:sldMk cId="34329531" sldId="267"/>
        </pc:sldMkLst>
        <pc:spChg chg="add mod">
          <ac:chgData name="Dena Aufseeser" userId="ab9a9116-d5f0-4f38-8802-4270052adf98" providerId="ADAL" clId="{F1BDAD1E-1DDC-4DBF-AFB5-21D871919C06}" dt="2022-02-28T04:17:05.349" v="4913" actId="20577"/>
          <ac:spMkLst>
            <pc:docMk/>
            <pc:sldMk cId="34329531" sldId="267"/>
            <ac:spMk id="7" creationId="{3F20B1EA-6038-4DAC-B5AC-FF901D0B2E4E}"/>
          </ac:spMkLst>
        </pc:spChg>
        <pc:spChg chg="add">
          <ac:chgData name="Dena Aufseeser" userId="ab9a9116-d5f0-4f38-8802-4270052adf98" providerId="ADAL" clId="{F1BDAD1E-1DDC-4DBF-AFB5-21D871919C06}" dt="2022-02-24T17:05:00.106" v="910" actId="26606"/>
          <ac:spMkLst>
            <pc:docMk/>
            <pc:sldMk cId="34329531" sldId="267"/>
            <ac:spMk id="73" creationId="{80BA5665-9598-4383-8F19-52182CBB6585}"/>
          </ac:spMkLst>
        </pc:spChg>
        <pc:spChg chg="add">
          <ac:chgData name="Dena Aufseeser" userId="ab9a9116-d5f0-4f38-8802-4270052adf98" providerId="ADAL" clId="{F1BDAD1E-1DDC-4DBF-AFB5-21D871919C06}" dt="2022-02-24T17:05:00.106" v="910" actId="26606"/>
          <ac:spMkLst>
            <pc:docMk/>
            <pc:sldMk cId="34329531" sldId="267"/>
            <ac:spMk id="75" creationId="{B4C777A6-9696-47DF-BA90-40895EFCE8AA}"/>
          </ac:spMkLst>
        </pc:spChg>
        <pc:spChg chg="add">
          <ac:chgData name="Dena Aufseeser" userId="ab9a9116-d5f0-4f38-8802-4270052adf98" providerId="ADAL" clId="{F1BDAD1E-1DDC-4DBF-AFB5-21D871919C06}" dt="2022-02-24T17:05:00.106" v="910" actId="26606"/>
          <ac:spMkLst>
            <pc:docMk/>
            <pc:sldMk cId="34329531" sldId="267"/>
            <ac:spMk id="77" creationId="{5C05B094-D180-41FA-B209-8388E9F7DF56}"/>
          </ac:spMkLst>
        </pc:spChg>
        <pc:picChg chg="add mod ord">
          <ac:chgData name="Dena Aufseeser" userId="ab9a9116-d5f0-4f38-8802-4270052adf98" providerId="ADAL" clId="{F1BDAD1E-1DDC-4DBF-AFB5-21D871919C06}" dt="2022-02-28T04:16:18.403" v="4865" actId="1076"/>
          <ac:picMkLst>
            <pc:docMk/>
            <pc:sldMk cId="34329531" sldId="267"/>
            <ac:picMk id="3074" creationId="{3C569FCF-1AC8-40B9-AF93-EF1079193047}"/>
          </ac:picMkLst>
        </pc:picChg>
        <pc:picChg chg="add del mod">
          <ac:chgData name="Dena Aufseeser" userId="ab9a9116-d5f0-4f38-8802-4270052adf98" providerId="ADAL" clId="{F1BDAD1E-1DDC-4DBF-AFB5-21D871919C06}" dt="2022-02-28T04:16:15.132" v="4864" actId="478"/>
          <ac:picMkLst>
            <pc:docMk/>
            <pc:sldMk cId="34329531" sldId="267"/>
            <ac:picMk id="3076" creationId="{7E033769-5D99-4618-A2AE-D27EA42C038E}"/>
          </ac:picMkLst>
        </pc:picChg>
      </pc:sldChg>
      <pc:sldChg chg="addSp modSp new mod ord setBg">
        <pc:chgData name="Dena Aufseeser" userId="ab9a9116-d5f0-4f38-8802-4270052adf98" providerId="ADAL" clId="{F1BDAD1E-1DDC-4DBF-AFB5-21D871919C06}" dt="2022-02-28T03:59:49.264" v="3997"/>
        <pc:sldMkLst>
          <pc:docMk/>
          <pc:sldMk cId="89159340" sldId="268"/>
        </pc:sldMkLst>
        <pc:spChg chg="add mod">
          <ac:chgData name="Dena Aufseeser" userId="ab9a9116-d5f0-4f38-8802-4270052adf98" providerId="ADAL" clId="{F1BDAD1E-1DDC-4DBF-AFB5-21D871919C06}" dt="2022-02-28T03:59:40.156" v="3995" actId="255"/>
          <ac:spMkLst>
            <pc:docMk/>
            <pc:sldMk cId="89159340" sldId="268"/>
            <ac:spMk id="7" creationId="{88C957D3-40EB-411B-A39F-0DC4A3A4AA07}"/>
          </ac:spMkLst>
        </pc:spChg>
        <pc:spChg chg="add mod">
          <ac:chgData name="Dena Aufseeser" userId="ab9a9116-d5f0-4f38-8802-4270052adf98" providerId="ADAL" clId="{F1BDAD1E-1DDC-4DBF-AFB5-21D871919C06}" dt="2022-02-28T03:59:28.751" v="3994" actId="1076"/>
          <ac:spMkLst>
            <pc:docMk/>
            <pc:sldMk cId="89159340" sldId="268"/>
            <ac:spMk id="8" creationId="{939BB84B-845F-48D2-B399-E74531082A62}"/>
          </ac:spMkLst>
        </pc:spChg>
        <pc:spChg chg="add">
          <ac:chgData name="Dena Aufseeser" userId="ab9a9116-d5f0-4f38-8802-4270052adf98" providerId="ADAL" clId="{F1BDAD1E-1DDC-4DBF-AFB5-21D871919C06}" dt="2022-02-24T17:10:59.779" v="915" actId="26606"/>
          <ac:spMkLst>
            <pc:docMk/>
            <pc:sldMk cId="89159340" sldId="268"/>
            <ac:spMk id="73" creationId="{B0EF5484-1F18-43F6-B596-CFD1939E06D0}"/>
          </ac:spMkLst>
        </pc:spChg>
        <pc:spChg chg="add">
          <ac:chgData name="Dena Aufseeser" userId="ab9a9116-d5f0-4f38-8802-4270052adf98" providerId="ADAL" clId="{F1BDAD1E-1DDC-4DBF-AFB5-21D871919C06}" dt="2022-02-24T17:10:59.779" v="915" actId="26606"/>
          <ac:spMkLst>
            <pc:docMk/>
            <pc:sldMk cId="89159340" sldId="268"/>
            <ac:spMk id="75" creationId="{10F3B4B1-0E5F-4E0B-ADF8-202569066472}"/>
          </ac:spMkLst>
        </pc:spChg>
        <pc:spChg chg="add">
          <ac:chgData name="Dena Aufseeser" userId="ab9a9116-d5f0-4f38-8802-4270052adf98" providerId="ADAL" clId="{F1BDAD1E-1DDC-4DBF-AFB5-21D871919C06}" dt="2022-02-24T17:10:59.779" v="915" actId="26606"/>
          <ac:spMkLst>
            <pc:docMk/>
            <pc:sldMk cId="89159340" sldId="268"/>
            <ac:spMk id="77" creationId="{103907F0-0940-4D45-AAD0-448D191C8FB6}"/>
          </ac:spMkLst>
        </pc:spChg>
        <pc:picChg chg="add mod">
          <ac:chgData name="Dena Aufseeser" userId="ab9a9116-d5f0-4f38-8802-4270052adf98" providerId="ADAL" clId="{F1BDAD1E-1DDC-4DBF-AFB5-21D871919C06}" dt="2022-02-28T03:58:26.202" v="3990" actId="1076"/>
          <ac:picMkLst>
            <pc:docMk/>
            <pc:sldMk cId="89159340" sldId="268"/>
            <ac:picMk id="4098" creationId="{A4CA4837-1A5E-4EE3-94C5-D107FE539918}"/>
          </ac:picMkLst>
        </pc:picChg>
        <pc:picChg chg="add mod">
          <ac:chgData name="Dena Aufseeser" userId="ab9a9116-d5f0-4f38-8802-4270052adf98" providerId="ADAL" clId="{F1BDAD1E-1DDC-4DBF-AFB5-21D871919C06}" dt="2022-02-28T03:58:31.431" v="3991" actId="1076"/>
          <ac:picMkLst>
            <pc:docMk/>
            <pc:sldMk cId="89159340" sldId="268"/>
            <ac:picMk id="4100" creationId="{4E92103B-0B2B-47F7-B02B-C5B3394F7C74}"/>
          </ac:picMkLst>
        </pc:picChg>
      </pc:sldChg>
      <pc:sldChg chg="addSp delSp modSp new del mod">
        <pc:chgData name="Dena Aufseeser" userId="ab9a9116-d5f0-4f38-8802-4270052adf98" providerId="ADAL" clId="{F1BDAD1E-1DDC-4DBF-AFB5-21D871919C06}" dt="2022-02-28T04:17:21.312" v="4914" actId="47"/>
        <pc:sldMkLst>
          <pc:docMk/>
          <pc:sldMk cId="4268873178" sldId="269"/>
        </pc:sldMkLst>
        <pc:spChg chg="add del mod">
          <ac:chgData name="Dena Aufseeser" userId="ab9a9116-d5f0-4f38-8802-4270052adf98" providerId="ADAL" clId="{F1BDAD1E-1DDC-4DBF-AFB5-21D871919C06}" dt="2022-02-28T04:16:25.460" v="4866" actId="21"/>
          <ac:spMkLst>
            <pc:docMk/>
            <pc:sldMk cId="4268873178" sldId="269"/>
            <ac:spMk id="2" creationId="{F6A1B7E7-6137-4A39-A70A-0B2DEDF5A775}"/>
          </ac:spMkLst>
        </pc:spChg>
        <pc:picChg chg="add mod">
          <ac:chgData name="Dena Aufseeser" userId="ab9a9116-d5f0-4f38-8802-4270052adf98" providerId="ADAL" clId="{F1BDAD1E-1DDC-4DBF-AFB5-21D871919C06}" dt="2022-02-24T17:13:05.042" v="918" actId="1076"/>
          <ac:picMkLst>
            <pc:docMk/>
            <pc:sldMk cId="4268873178" sldId="269"/>
            <ac:picMk id="5122" creationId="{8DF140D2-D796-478A-965A-A21AEF7D06C6}"/>
          </ac:picMkLst>
        </pc:picChg>
      </pc:sldChg>
      <pc:sldChg chg="addSp new del">
        <pc:chgData name="Dena Aufseeser" userId="ab9a9116-d5f0-4f38-8802-4270052adf98" providerId="ADAL" clId="{F1BDAD1E-1DDC-4DBF-AFB5-21D871919C06}" dt="2022-02-28T04:17:24.596" v="4915" actId="47"/>
        <pc:sldMkLst>
          <pc:docMk/>
          <pc:sldMk cId="3478341423" sldId="270"/>
        </pc:sldMkLst>
        <pc:picChg chg="add">
          <ac:chgData name="Dena Aufseeser" userId="ab9a9116-d5f0-4f38-8802-4270052adf98" providerId="ADAL" clId="{F1BDAD1E-1DDC-4DBF-AFB5-21D871919C06}" dt="2022-02-24T19:59:55.801" v="1031"/>
          <ac:picMkLst>
            <pc:docMk/>
            <pc:sldMk cId="3478341423" sldId="270"/>
            <ac:picMk id="6146" creationId="{3552D7C7-1DBC-4C03-B44C-DB0D8E24CD90}"/>
          </ac:picMkLst>
        </pc:picChg>
      </pc:sldChg>
      <pc:sldChg chg="addSp delSp modSp new mod ord setBg">
        <pc:chgData name="Dena Aufseeser" userId="ab9a9116-d5f0-4f38-8802-4270052adf98" providerId="ADAL" clId="{F1BDAD1E-1DDC-4DBF-AFB5-21D871919C06}" dt="2022-02-28T04:15:20.212" v="4862" actId="20577"/>
        <pc:sldMkLst>
          <pc:docMk/>
          <pc:sldMk cId="1338229557" sldId="271"/>
        </pc:sldMkLst>
        <pc:spChg chg="mod">
          <ac:chgData name="Dena Aufseeser" userId="ab9a9116-d5f0-4f38-8802-4270052adf98" providerId="ADAL" clId="{F1BDAD1E-1DDC-4DBF-AFB5-21D871919C06}" dt="2022-02-27T17:09:29.378" v="3311" actId="20577"/>
          <ac:spMkLst>
            <pc:docMk/>
            <pc:sldMk cId="1338229557" sldId="271"/>
            <ac:spMk id="2" creationId="{97A1B3D7-76DC-4794-B245-7FF17CE0E0FF}"/>
          </ac:spMkLst>
        </pc:spChg>
        <pc:spChg chg="del mod ord">
          <ac:chgData name="Dena Aufseeser" userId="ab9a9116-d5f0-4f38-8802-4270052adf98" providerId="ADAL" clId="{F1BDAD1E-1DDC-4DBF-AFB5-21D871919C06}" dt="2022-02-27T17:09:23.106" v="3296"/>
          <ac:spMkLst>
            <pc:docMk/>
            <pc:sldMk cId="1338229557" sldId="271"/>
            <ac:spMk id="3" creationId="{A066D72C-3A05-4C54-BD93-E286F2FB044D}"/>
          </ac:spMkLst>
        </pc:spChg>
        <pc:spChg chg="add mod">
          <ac:chgData name="Dena Aufseeser" userId="ab9a9116-d5f0-4f38-8802-4270052adf98" providerId="ADAL" clId="{F1BDAD1E-1DDC-4DBF-AFB5-21D871919C06}" dt="2022-02-28T04:15:20.212" v="4862" actId="20577"/>
          <ac:spMkLst>
            <pc:docMk/>
            <pc:sldMk cId="1338229557" sldId="271"/>
            <ac:spMk id="4" creationId="{F7496C10-F6C8-4823-922A-831103B4FF5A}"/>
          </ac:spMkLst>
        </pc:spChg>
        <pc:spChg chg="add">
          <ac:chgData name="Dena Aufseeser" userId="ab9a9116-d5f0-4f38-8802-4270052adf98" providerId="ADAL" clId="{F1BDAD1E-1DDC-4DBF-AFB5-21D871919C06}" dt="2022-02-24T20:01:41.731" v="1034" actId="26606"/>
          <ac:spMkLst>
            <pc:docMk/>
            <pc:sldMk cId="1338229557" sldId="271"/>
            <ac:spMk id="71" creationId="{5CF81D86-BDBA-477C-B7DD-8D359BB9965B}"/>
          </ac:spMkLst>
        </pc:spChg>
        <pc:spChg chg="add">
          <ac:chgData name="Dena Aufseeser" userId="ab9a9116-d5f0-4f38-8802-4270052adf98" providerId="ADAL" clId="{F1BDAD1E-1DDC-4DBF-AFB5-21D871919C06}" dt="2022-02-24T20:01:41.731" v="1034" actId="26606"/>
          <ac:spMkLst>
            <pc:docMk/>
            <pc:sldMk cId="1338229557" sldId="271"/>
            <ac:spMk id="75" creationId="{88AA064E-5F6E-4024-BC28-EDDC3DFC70E1}"/>
          </ac:spMkLst>
        </pc:spChg>
        <pc:spChg chg="add">
          <ac:chgData name="Dena Aufseeser" userId="ab9a9116-d5f0-4f38-8802-4270052adf98" providerId="ADAL" clId="{F1BDAD1E-1DDC-4DBF-AFB5-21D871919C06}" dt="2022-02-24T20:01:41.731" v="1034" actId="26606"/>
          <ac:spMkLst>
            <pc:docMk/>
            <pc:sldMk cId="1338229557" sldId="271"/>
            <ac:spMk id="77" creationId="{03B29638-4838-4B9B-B9DB-96E542BAF3E6}"/>
          </ac:spMkLst>
        </pc:spChg>
        <pc:picChg chg="add mod">
          <ac:chgData name="Dena Aufseeser" userId="ab9a9116-d5f0-4f38-8802-4270052adf98" providerId="ADAL" clId="{F1BDAD1E-1DDC-4DBF-AFB5-21D871919C06}" dt="2022-02-28T04:14:07.869" v="4632" actId="1076"/>
          <ac:picMkLst>
            <pc:docMk/>
            <pc:sldMk cId="1338229557" sldId="271"/>
            <ac:picMk id="9" creationId="{178547E8-3935-43B6-B1FB-67D357FDAD22}"/>
          </ac:picMkLst>
        </pc:picChg>
        <pc:picChg chg="add mod">
          <ac:chgData name="Dena Aufseeser" userId="ab9a9116-d5f0-4f38-8802-4270052adf98" providerId="ADAL" clId="{F1BDAD1E-1DDC-4DBF-AFB5-21D871919C06}" dt="2022-02-24T20:01:41.731" v="1034" actId="26606"/>
          <ac:picMkLst>
            <pc:docMk/>
            <pc:sldMk cId="1338229557" sldId="271"/>
            <ac:picMk id="7170" creationId="{B78AEFC9-325E-4057-BC38-8DAC9CBD0FD2}"/>
          </ac:picMkLst>
        </pc:picChg>
        <pc:cxnChg chg="add">
          <ac:chgData name="Dena Aufseeser" userId="ab9a9116-d5f0-4f38-8802-4270052adf98" providerId="ADAL" clId="{F1BDAD1E-1DDC-4DBF-AFB5-21D871919C06}" dt="2022-02-24T20:01:41.731" v="1034" actId="26606"/>
          <ac:cxnSpMkLst>
            <pc:docMk/>
            <pc:sldMk cId="1338229557" sldId="271"/>
            <ac:cxnSpMk id="73" creationId="{C65F3E9C-EF11-4F8F-A621-399C7A3E6401}"/>
          </ac:cxnSpMkLst>
        </pc:cxnChg>
      </pc:sldChg>
      <pc:sldChg chg="add del">
        <pc:chgData name="Dena Aufseeser" userId="ab9a9116-d5f0-4f38-8802-4270052adf98" providerId="ADAL" clId="{F1BDAD1E-1DDC-4DBF-AFB5-21D871919C06}" dt="2022-02-24T19:59:48.826" v="1030"/>
        <pc:sldMkLst>
          <pc:docMk/>
          <pc:sldMk cId="2369439826" sldId="271"/>
        </pc:sldMkLst>
      </pc:sldChg>
      <pc:sldChg chg="modSp new mod ord">
        <pc:chgData name="Dena Aufseeser" userId="ab9a9116-d5f0-4f38-8802-4270052adf98" providerId="ADAL" clId="{F1BDAD1E-1DDC-4DBF-AFB5-21D871919C06}" dt="2022-02-28T04:22:13.323" v="5220" actId="313"/>
        <pc:sldMkLst>
          <pc:docMk/>
          <pc:sldMk cId="512786137" sldId="272"/>
        </pc:sldMkLst>
        <pc:spChg chg="mod">
          <ac:chgData name="Dena Aufseeser" userId="ab9a9116-d5f0-4f38-8802-4270052adf98" providerId="ADAL" clId="{F1BDAD1E-1DDC-4DBF-AFB5-21D871919C06}" dt="2022-02-28T04:22:13.323" v="5220" actId="313"/>
          <ac:spMkLst>
            <pc:docMk/>
            <pc:sldMk cId="512786137" sldId="272"/>
            <ac:spMk id="3" creationId="{5B7E38A9-F422-4B3A-84F3-2D988DF231F7}"/>
          </ac:spMkLst>
        </pc:spChg>
      </pc:sldChg>
      <pc:sldChg chg="modSp new mod">
        <pc:chgData name="Dena Aufseeser" userId="ab9a9116-d5f0-4f38-8802-4270052adf98" providerId="ADAL" clId="{F1BDAD1E-1DDC-4DBF-AFB5-21D871919C06}" dt="2022-02-28T03:36:19.520" v="3470" actId="27636"/>
        <pc:sldMkLst>
          <pc:docMk/>
          <pc:sldMk cId="3381635219" sldId="273"/>
        </pc:sldMkLst>
        <pc:spChg chg="mod">
          <ac:chgData name="Dena Aufseeser" userId="ab9a9116-d5f0-4f38-8802-4270052adf98" providerId="ADAL" clId="{F1BDAD1E-1DDC-4DBF-AFB5-21D871919C06}" dt="2022-02-25T23:17:17.923" v="1161" actId="20577"/>
          <ac:spMkLst>
            <pc:docMk/>
            <pc:sldMk cId="3381635219" sldId="273"/>
            <ac:spMk id="2" creationId="{ADE0E9AE-644D-493A-974C-24022CF2A033}"/>
          </ac:spMkLst>
        </pc:spChg>
        <pc:spChg chg="mod">
          <ac:chgData name="Dena Aufseeser" userId="ab9a9116-d5f0-4f38-8802-4270052adf98" providerId="ADAL" clId="{F1BDAD1E-1DDC-4DBF-AFB5-21D871919C06}" dt="2022-02-28T03:36:19.520" v="3470" actId="27636"/>
          <ac:spMkLst>
            <pc:docMk/>
            <pc:sldMk cId="3381635219" sldId="273"/>
            <ac:spMk id="3" creationId="{7254B8CD-316F-4F39-98A2-6D2A6B04182C}"/>
          </ac:spMkLst>
        </pc:spChg>
      </pc:sldChg>
      <pc:sldChg chg="addSp delSp modSp new mod setBg">
        <pc:chgData name="Dena Aufseeser" userId="ab9a9116-d5f0-4f38-8802-4270052adf98" providerId="ADAL" clId="{F1BDAD1E-1DDC-4DBF-AFB5-21D871919C06}" dt="2022-02-28T04:11:48.299" v="4625" actId="313"/>
        <pc:sldMkLst>
          <pc:docMk/>
          <pc:sldMk cId="1285716505" sldId="274"/>
        </pc:sldMkLst>
        <pc:spChg chg="mod">
          <ac:chgData name="Dena Aufseeser" userId="ab9a9116-d5f0-4f38-8802-4270052adf98" providerId="ADAL" clId="{F1BDAD1E-1DDC-4DBF-AFB5-21D871919C06}" dt="2022-02-26T15:24:21.556" v="3185" actId="26606"/>
          <ac:spMkLst>
            <pc:docMk/>
            <pc:sldMk cId="1285716505" sldId="274"/>
            <ac:spMk id="2" creationId="{FDA36D0F-6706-4EFA-92CE-3F89176F9436}"/>
          </ac:spMkLst>
        </pc:spChg>
        <pc:spChg chg="mod">
          <ac:chgData name="Dena Aufseeser" userId="ab9a9116-d5f0-4f38-8802-4270052adf98" providerId="ADAL" clId="{F1BDAD1E-1DDC-4DBF-AFB5-21D871919C06}" dt="2022-02-28T04:10:54.722" v="4453" actId="20577"/>
          <ac:spMkLst>
            <pc:docMk/>
            <pc:sldMk cId="1285716505" sldId="274"/>
            <ac:spMk id="3" creationId="{9E10B3D4-2D83-4EBA-BADB-A22EA161A22D}"/>
          </ac:spMkLst>
        </pc:spChg>
        <pc:spChg chg="add mod">
          <ac:chgData name="Dena Aufseeser" userId="ab9a9116-d5f0-4f38-8802-4270052adf98" providerId="ADAL" clId="{F1BDAD1E-1DDC-4DBF-AFB5-21D871919C06}" dt="2022-02-28T04:11:48.299" v="4625" actId="313"/>
          <ac:spMkLst>
            <pc:docMk/>
            <pc:sldMk cId="1285716505" sldId="274"/>
            <ac:spMk id="5" creationId="{BED45B98-E8D9-489D-BB2D-F4639146FF37}"/>
          </ac:spMkLst>
        </pc:spChg>
        <pc:picChg chg="add del mod">
          <ac:chgData name="Dena Aufseeser" userId="ab9a9116-d5f0-4f38-8802-4270052adf98" providerId="ADAL" clId="{F1BDAD1E-1DDC-4DBF-AFB5-21D871919C06}" dt="2022-02-28T04:10:19.557" v="4451" actId="478"/>
          <ac:picMkLst>
            <pc:docMk/>
            <pc:sldMk cId="1285716505" sldId="274"/>
            <ac:picMk id="4" creationId="{E366DDE8-7B14-4B4B-B05D-BB181E14B38C}"/>
          </ac:picMkLst>
        </pc:picChg>
      </pc:sldChg>
      <pc:sldChg chg="modSp new mod ord">
        <pc:chgData name="Dena Aufseeser" userId="ab9a9116-d5f0-4f38-8802-4270052adf98" providerId="ADAL" clId="{F1BDAD1E-1DDC-4DBF-AFB5-21D871919C06}" dt="2022-02-28T03:38:02.099" v="3473"/>
        <pc:sldMkLst>
          <pc:docMk/>
          <pc:sldMk cId="3845803949" sldId="275"/>
        </pc:sldMkLst>
        <pc:spChg chg="mod">
          <ac:chgData name="Dena Aufseeser" userId="ab9a9116-d5f0-4f38-8802-4270052adf98" providerId="ADAL" clId="{F1BDAD1E-1DDC-4DBF-AFB5-21D871919C06}" dt="2022-02-26T14:16:45.639" v="2055" actId="20577"/>
          <ac:spMkLst>
            <pc:docMk/>
            <pc:sldMk cId="3845803949" sldId="275"/>
            <ac:spMk id="2" creationId="{014D9EBD-787E-4A3A-8C0C-E7FD7F3B4BA4}"/>
          </ac:spMkLst>
        </pc:spChg>
        <pc:spChg chg="mod">
          <ac:chgData name="Dena Aufseeser" userId="ab9a9116-d5f0-4f38-8802-4270052adf98" providerId="ADAL" clId="{F1BDAD1E-1DDC-4DBF-AFB5-21D871919C06}" dt="2022-02-26T14:49:49.557" v="2740" actId="27636"/>
          <ac:spMkLst>
            <pc:docMk/>
            <pc:sldMk cId="3845803949" sldId="275"/>
            <ac:spMk id="3" creationId="{78C24588-8A47-4A54-A98A-0D2CA6593941}"/>
          </ac:spMkLst>
        </pc:spChg>
      </pc:sldChg>
      <pc:sldChg chg="addSp delSp modSp new del mod">
        <pc:chgData name="Dena Aufseeser" userId="ab9a9116-d5f0-4f38-8802-4270052adf98" providerId="ADAL" clId="{F1BDAD1E-1DDC-4DBF-AFB5-21D871919C06}" dt="2022-02-28T04:12:16.644" v="4626" actId="47"/>
        <pc:sldMkLst>
          <pc:docMk/>
          <pc:sldMk cId="982249434" sldId="276"/>
        </pc:sldMkLst>
        <pc:spChg chg="mod">
          <ac:chgData name="Dena Aufseeser" userId="ab9a9116-d5f0-4f38-8802-4270052adf98" providerId="ADAL" clId="{F1BDAD1E-1DDC-4DBF-AFB5-21D871919C06}" dt="2022-02-26T15:19:36.792" v="3041" actId="20577"/>
          <ac:spMkLst>
            <pc:docMk/>
            <pc:sldMk cId="982249434" sldId="276"/>
            <ac:spMk id="2" creationId="{7F49A417-F217-4191-B2A2-C0E2CDAA9A9E}"/>
          </ac:spMkLst>
        </pc:spChg>
        <pc:spChg chg="mod">
          <ac:chgData name="Dena Aufseeser" userId="ab9a9116-d5f0-4f38-8802-4270052adf98" providerId="ADAL" clId="{F1BDAD1E-1DDC-4DBF-AFB5-21D871919C06}" dt="2022-02-26T15:20:04.344" v="3171" actId="20577"/>
          <ac:spMkLst>
            <pc:docMk/>
            <pc:sldMk cId="982249434" sldId="276"/>
            <ac:spMk id="3" creationId="{59E4B377-6C58-4C98-846F-BFFAF5AD25BB}"/>
          </ac:spMkLst>
        </pc:spChg>
        <pc:picChg chg="add mod">
          <ac:chgData name="Dena Aufseeser" userId="ab9a9116-d5f0-4f38-8802-4270052adf98" providerId="ADAL" clId="{F1BDAD1E-1DDC-4DBF-AFB5-21D871919C06}" dt="2022-02-26T15:23:35.503" v="3178" actId="1076"/>
          <ac:picMkLst>
            <pc:docMk/>
            <pc:sldMk cId="982249434" sldId="276"/>
            <ac:picMk id="5" creationId="{9CD70D93-18E7-4ABC-87D8-64684AEFC350}"/>
          </ac:picMkLst>
        </pc:picChg>
        <pc:picChg chg="add del mod">
          <ac:chgData name="Dena Aufseeser" userId="ab9a9116-d5f0-4f38-8802-4270052adf98" providerId="ADAL" clId="{F1BDAD1E-1DDC-4DBF-AFB5-21D871919C06}" dt="2022-02-26T15:24:11.399" v="3182" actId="21"/>
          <ac:picMkLst>
            <pc:docMk/>
            <pc:sldMk cId="982249434" sldId="276"/>
            <ac:picMk id="7" creationId="{EAEC9483-EFDC-41F3-AD81-5DD63645292C}"/>
          </ac:picMkLst>
        </pc:picChg>
      </pc:sldChg>
      <pc:sldChg chg="addSp delSp modSp new del mod setBg">
        <pc:chgData name="Dena Aufseeser" userId="ab9a9116-d5f0-4f38-8802-4270052adf98" providerId="ADAL" clId="{F1BDAD1E-1DDC-4DBF-AFB5-21D871919C06}" dt="2022-02-28T04:12:27.498" v="4627" actId="47"/>
        <pc:sldMkLst>
          <pc:docMk/>
          <pc:sldMk cId="2771305632" sldId="277"/>
        </pc:sldMkLst>
        <pc:spChg chg="del">
          <ac:chgData name="Dena Aufseeser" userId="ab9a9116-d5f0-4f38-8802-4270052adf98" providerId="ADAL" clId="{F1BDAD1E-1DDC-4DBF-AFB5-21D871919C06}" dt="2022-02-26T15:54:02.985" v="3283" actId="26606"/>
          <ac:spMkLst>
            <pc:docMk/>
            <pc:sldMk cId="2771305632" sldId="277"/>
            <ac:spMk id="2" creationId="{8EAB179A-45B7-48B3-A081-9853B542C5F9}"/>
          </ac:spMkLst>
        </pc:spChg>
        <pc:spChg chg="del">
          <ac:chgData name="Dena Aufseeser" userId="ab9a9116-d5f0-4f38-8802-4270052adf98" providerId="ADAL" clId="{F1BDAD1E-1DDC-4DBF-AFB5-21D871919C06}" dt="2022-02-26T15:53:57.865" v="3282" actId="22"/>
          <ac:spMkLst>
            <pc:docMk/>
            <pc:sldMk cId="2771305632" sldId="277"/>
            <ac:spMk id="3" creationId="{34F09C1A-F58D-4984-97E5-C03CCC1FB65B}"/>
          </ac:spMkLst>
        </pc:spChg>
        <pc:spChg chg="add">
          <ac:chgData name="Dena Aufseeser" userId="ab9a9116-d5f0-4f38-8802-4270052adf98" providerId="ADAL" clId="{F1BDAD1E-1DDC-4DBF-AFB5-21D871919C06}" dt="2022-02-26T15:54:02.985" v="3283" actId="26606"/>
          <ac:spMkLst>
            <pc:docMk/>
            <pc:sldMk cId="2771305632" sldId="277"/>
            <ac:spMk id="10" creationId="{C2579DAE-C141-48DB-810E-C070C300819E}"/>
          </ac:spMkLst>
        </pc:spChg>
        <pc:spChg chg="add">
          <ac:chgData name="Dena Aufseeser" userId="ab9a9116-d5f0-4f38-8802-4270052adf98" providerId="ADAL" clId="{F1BDAD1E-1DDC-4DBF-AFB5-21D871919C06}" dt="2022-02-26T15:54:02.985" v="3283" actId="26606"/>
          <ac:spMkLst>
            <pc:docMk/>
            <pc:sldMk cId="2771305632" sldId="277"/>
            <ac:spMk id="12" creationId="{02FD90C3-6350-4D5B-9738-6E94EDF30F74}"/>
          </ac:spMkLst>
        </pc:spChg>
        <pc:spChg chg="add">
          <ac:chgData name="Dena Aufseeser" userId="ab9a9116-d5f0-4f38-8802-4270052adf98" providerId="ADAL" clId="{F1BDAD1E-1DDC-4DBF-AFB5-21D871919C06}" dt="2022-02-26T15:54:02.985" v="3283" actId="26606"/>
          <ac:spMkLst>
            <pc:docMk/>
            <pc:sldMk cId="2771305632" sldId="277"/>
            <ac:spMk id="14" creationId="{2C7211D9-E545-4D00-9874-641EC7C7BD85}"/>
          </ac:spMkLst>
        </pc:spChg>
        <pc:spChg chg="add">
          <ac:chgData name="Dena Aufseeser" userId="ab9a9116-d5f0-4f38-8802-4270052adf98" providerId="ADAL" clId="{F1BDAD1E-1DDC-4DBF-AFB5-21D871919C06}" dt="2022-02-26T15:54:02.985" v="3283" actId="26606"/>
          <ac:spMkLst>
            <pc:docMk/>
            <pc:sldMk cId="2771305632" sldId="277"/>
            <ac:spMk id="16" creationId="{5DBBC34A-8C43-4368-951E-A04EB7C00E32}"/>
          </ac:spMkLst>
        </pc:spChg>
        <pc:picChg chg="add mod ord">
          <ac:chgData name="Dena Aufseeser" userId="ab9a9116-d5f0-4f38-8802-4270052adf98" providerId="ADAL" clId="{F1BDAD1E-1DDC-4DBF-AFB5-21D871919C06}" dt="2022-02-26T15:54:09.804" v="3284" actId="1076"/>
          <ac:picMkLst>
            <pc:docMk/>
            <pc:sldMk cId="2771305632" sldId="277"/>
            <ac:picMk id="5" creationId="{0728447D-FC44-4DDE-85D7-867F3D74B139}"/>
          </ac:picMkLst>
        </pc:picChg>
      </pc:sldChg>
      <pc:sldChg chg="addSp modSp new del mod">
        <pc:chgData name="Dena Aufseeser" userId="ab9a9116-d5f0-4f38-8802-4270052adf98" providerId="ADAL" clId="{F1BDAD1E-1DDC-4DBF-AFB5-21D871919C06}" dt="2022-02-28T03:46:07.655" v="3985" actId="47"/>
        <pc:sldMkLst>
          <pc:docMk/>
          <pc:sldMk cId="4265003735" sldId="278"/>
        </pc:sldMkLst>
        <pc:picChg chg="add mod">
          <ac:chgData name="Dena Aufseeser" userId="ab9a9116-d5f0-4f38-8802-4270052adf98" providerId="ADAL" clId="{F1BDAD1E-1DDC-4DBF-AFB5-21D871919C06}" dt="2022-02-27T14:31:20.786" v="3292" actId="1076"/>
          <ac:picMkLst>
            <pc:docMk/>
            <pc:sldMk cId="4265003735" sldId="278"/>
            <ac:picMk id="5" creationId="{57E165E2-DDD5-47A7-9398-E70FE6A9D748}"/>
          </ac:picMkLst>
        </pc:picChg>
      </pc:sldChg>
      <pc:sldChg chg="addSp delSp modSp new mod ord">
        <pc:chgData name="Dena Aufseeser" userId="ab9a9116-d5f0-4f38-8802-4270052adf98" providerId="ADAL" clId="{F1BDAD1E-1DDC-4DBF-AFB5-21D871919C06}" dt="2022-02-28T04:00:15.397" v="4018" actId="20577"/>
        <pc:sldMkLst>
          <pc:docMk/>
          <pc:sldMk cId="1868687234" sldId="279"/>
        </pc:sldMkLst>
        <pc:spChg chg="mod">
          <ac:chgData name="Dena Aufseeser" userId="ab9a9116-d5f0-4f38-8802-4270052adf98" providerId="ADAL" clId="{F1BDAD1E-1DDC-4DBF-AFB5-21D871919C06}" dt="2022-02-28T03:41:14.337" v="3521" actId="20577"/>
          <ac:spMkLst>
            <pc:docMk/>
            <pc:sldMk cId="1868687234" sldId="279"/>
            <ac:spMk id="2" creationId="{289ADF77-EC7C-4CDB-9519-C3CB1923B06A}"/>
          </ac:spMkLst>
        </pc:spChg>
        <pc:spChg chg="del">
          <ac:chgData name="Dena Aufseeser" userId="ab9a9116-d5f0-4f38-8802-4270052adf98" providerId="ADAL" clId="{F1BDAD1E-1DDC-4DBF-AFB5-21D871919C06}" dt="2022-02-27T16:58:11.384" v="3294"/>
          <ac:spMkLst>
            <pc:docMk/>
            <pc:sldMk cId="1868687234" sldId="279"/>
            <ac:spMk id="3" creationId="{9ABD4B4B-D9A2-47DC-BEF8-26A9D1E8F0AC}"/>
          </ac:spMkLst>
        </pc:spChg>
        <pc:spChg chg="add mod">
          <ac:chgData name="Dena Aufseeser" userId="ab9a9116-d5f0-4f38-8802-4270052adf98" providerId="ADAL" clId="{F1BDAD1E-1DDC-4DBF-AFB5-21D871919C06}" dt="2022-02-28T03:41:00.956" v="3488" actId="1076"/>
          <ac:spMkLst>
            <pc:docMk/>
            <pc:sldMk cId="1868687234" sldId="279"/>
            <ac:spMk id="5" creationId="{3A2CD92B-B60C-495A-94A8-20FFA3B8FC23}"/>
          </ac:spMkLst>
        </pc:spChg>
        <pc:spChg chg="add mod">
          <ac:chgData name="Dena Aufseeser" userId="ab9a9116-d5f0-4f38-8802-4270052adf98" providerId="ADAL" clId="{F1BDAD1E-1DDC-4DBF-AFB5-21D871919C06}" dt="2022-02-28T04:00:15.397" v="4018" actId="20577"/>
          <ac:spMkLst>
            <pc:docMk/>
            <pc:sldMk cId="1868687234" sldId="279"/>
            <ac:spMk id="6" creationId="{00A2DF65-CB32-4504-8BB8-F8D248970547}"/>
          </ac:spMkLst>
        </pc:spChg>
        <pc:picChg chg="add mod">
          <ac:chgData name="Dena Aufseeser" userId="ab9a9116-d5f0-4f38-8802-4270052adf98" providerId="ADAL" clId="{F1BDAD1E-1DDC-4DBF-AFB5-21D871919C06}" dt="2022-02-28T03:40:56.182" v="3487" actId="1076"/>
          <ac:picMkLst>
            <pc:docMk/>
            <pc:sldMk cId="1868687234" sldId="279"/>
            <ac:picMk id="4" creationId="{33F4C7F2-55A6-478E-831E-6CBE418049CD}"/>
          </ac:picMkLst>
        </pc:picChg>
      </pc:sldChg>
      <pc:sldChg chg="addSp modSp new mod ord">
        <pc:chgData name="Dena Aufseeser" userId="ab9a9116-d5f0-4f38-8802-4270052adf98" providerId="ADAL" clId="{F1BDAD1E-1DDC-4DBF-AFB5-21D871919C06}" dt="2022-02-28T04:06:41.845" v="4257" actId="255"/>
        <pc:sldMkLst>
          <pc:docMk/>
          <pc:sldMk cId="2857347219" sldId="280"/>
        </pc:sldMkLst>
        <pc:spChg chg="add mod">
          <ac:chgData name="Dena Aufseeser" userId="ab9a9116-d5f0-4f38-8802-4270052adf98" providerId="ADAL" clId="{F1BDAD1E-1DDC-4DBF-AFB5-21D871919C06}" dt="2022-02-28T04:05:45.470" v="4203" actId="20577"/>
          <ac:spMkLst>
            <pc:docMk/>
            <pc:sldMk cId="2857347219" sldId="280"/>
            <ac:spMk id="2" creationId="{414C9514-B2AE-447F-9C34-A0CB94FEB2A2}"/>
          </ac:spMkLst>
        </pc:spChg>
        <pc:spChg chg="add mod">
          <ac:chgData name="Dena Aufseeser" userId="ab9a9116-d5f0-4f38-8802-4270052adf98" providerId="ADAL" clId="{F1BDAD1E-1DDC-4DBF-AFB5-21D871919C06}" dt="2022-02-28T04:06:01.954" v="4219" actId="20577"/>
          <ac:spMkLst>
            <pc:docMk/>
            <pc:sldMk cId="2857347219" sldId="280"/>
            <ac:spMk id="3" creationId="{75ABB412-A340-4EA1-9F1A-565B67609D50}"/>
          </ac:spMkLst>
        </pc:spChg>
        <pc:spChg chg="add mod">
          <ac:chgData name="Dena Aufseeser" userId="ab9a9116-d5f0-4f38-8802-4270052adf98" providerId="ADAL" clId="{F1BDAD1E-1DDC-4DBF-AFB5-21D871919C06}" dt="2022-02-28T04:06:41.845" v="4257" actId="255"/>
          <ac:spMkLst>
            <pc:docMk/>
            <pc:sldMk cId="2857347219" sldId="280"/>
            <ac:spMk id="4" creationId="{1880F9C5-9B18-439B-8417-8871F07AA369}"/>
          </ac:spMkLst>
        </pc:spChg>
        <pc:picChg chg="add mod">
          <ac:chgData name="Dena Aufseeser" userId="ab9a9116-d5f0-4f38-8802-4270052adf98" providerId="ADAL" clId="{F1BDAD1E-1DDC-4DBF-AFB5-21D871919C06}" dt="2022-02-28T03:46:23.409" v="3987" actId="1076"/>
          <ac:picMkLst>
            <pc:docMk/>
            <pc:sldMk cId="2857347219" sldId="280"/>
            <ac:picMk id="8194" creationId="{564755BE-250E-4CF3-A570-38224B747944}"/>
          </ac:picMkLst>
        </pc:picChg>
      </pc:sldChg>
      <pc:sldChg chg="addSp modSp new del mod">
        <pc:chgData name="Dena Aufseeser" userId="ab9a9116-d5f0-4f38-8802-4270052adf98" providerId="ADAL" clId="{F1BDAD1E-1DDC-4DBF-AFB5-21D871919C06}" dt="2022-02-28T04:15:44.906" v="4863" actId="47"/>
        <pc:sldMkLst>
          <pc:docMk/>
          <pc:sldMk cId="2131624309" sldId="281"/>
        </pc:sldMkLst>
        <pc:spChg chg="add mod">
          <ac:chgData name="Dena Aufseeser" userId="ab9a9116-d5f0-4f38-8802-4270052adf98" providerId="ADAL" clId="{F1BDAD1E-1DDC-4DBF-AFB5-21D871919C06}" dt="2022-02-27T17:14:40.028" v="3385" actId="20577"/>
          <ac:spMkLst>
            <pc:docMk/>
            <pc:sldMk cId="2131624309" sldId="281"/>
            <ac:spMk id="3" creationId="{9A29F889-1CA8-4D5B-A2DE-7A82F55193D1}"/>
          </ac:spMkLst>
        </pc:spChg>
        <pc:picChg chg="add mod">
          <ac:chgData name="Dena Aufseeser" userId="ab9a9116-d5f0-4f38-8802-4270052adf98" providerId="ADAL" clId="{F1BDAD1E-1DDC-4DBF-AFB5-21D871919C06}" dt="2022-02-27T17:14:05.247" v="3317" actId="1076"/>
          <ac:picMkLst>
            <pc:docMk/>
            <pc:sldMk cId="2131624309" sldId="281"/>
            <ac:picMk id="2" creationId="{A1B52589-41CF-49F5-A611-771F4696F16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5E4242-8EEF-42E8-B80B-B2A94C73BAC9}"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517C1-F89E-4A46-9793-3CF8A022063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888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5E4242-8EEF-42E8-B80B-B2A94C73BAC9}"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517C1-F89E-4A46-9793-3CF8A0220639}" type="slidenum">
              <a:rPr lang="en-US" smtClean="0"/>
              <a:t>‹#›</a:t>
            </a:fld>
            <a:endParaRPr lang="en-US"/>
          </a:p>
        </p:txBody>
      </p:sp>
    </p:spTree>
    <p:extLst>
      <p:ext uri="{BB962C8B-B14F-4D97-AF65-F5344CB8AC3E}">
        <p14:creationId xmlns:p14="http://schemas.microsoft.com/office/powerpoint/2010/main" val="1015233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5E4242-8EEF-42E8-B80B-B2A94C73BAC9}"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517C1-F89E-4A46-9793-3CF8A0220639}" type="slidenum">
              <a:rPr lang="en-US" smtClean="0"/>
              <a:t>‹#›</a:t>
            </a:fld>
            <a:endParaRPr lang="en-US"/>
          </a:p>
        </p:txBody>
      </p:sp>
    </p:spTree>
    <p:extLst>
      <p:ext uri="{BB962C8B-B14F-4D97-AF65-F5344CB8AC3E}">
        <p14:creationId xmlns:p14="http://schemas.microsoft.com/office/powerpoint/2010/main" val="3059301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5E4242-8EEF-42E8-B80B-B2A94C73BAC9}"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517C1-F89E-4A46-9793-3CF8A0220639}" type="slidenum">
              <a:rPr lang="en-US" smtClean="0"/>
              <a:t>‹#›</a:t>
            </a:fld>
            <a:endParaRPr lang="en-US"/>
          </a:p>
        </p:txBody>
      </p:sp>
    </p:spTree>
    <p:extLst>
      <p:ext uri="{BB962C8B-B14F-4D97-AF65-F5344CB8AC3E}">
        <p14:creationId xmlns:p14="http://schemas.microsoft.com/office/powerpoint/2010/main" val="1062989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5E4242-8EEF-42E8-B80B-B2A94C73BAC9}"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517C1-F89E-4A46-9793-3CF8A022063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418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5E4242-8EEF-42E8-B80B-B2A94C73BAC9}"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7517C1-F89E-4A46-9793-3CF8A0220639}" type="slidenum">
              <a:rPr lang="en-US" smtClean="0"/>
              <a:t>‹#›</a:t>
            </a:fld>
            <a:endParaRPr lang="en-US"/>
          </a:p>
        </p:txBody>
      </p:sp>
    </p:spTree>
    <p:extLst>
      <p:ext uri="{BB962C8B-B14F-4D97-AF65-F5344CB8AC3E}">
        <p14:creationId xmlns:p14="http://schemas.microsoft.com/office/powerpoint/2010/main" val="785809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5E4242-8EEF-42E8-B80B-B2A94C73BAC9}" type="datetimeFigureOut">
              <a:rPr lang="en-US" smtClean="0"/>
              <a:t>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7517C1-F89E-4A46-9793-3CF8A0220639}" type="slidenum">
              <a:rPr lang="en-US" smtClean="0"/>
              <a:t>‹#›</a:t>
            </a:fld>
            <a:endParaRPr lang="en-US"/>
          </a:p>
        </p:txBody>
      </p:sp>
    </p:spTree>
    <p:extLst>
      <p:ext uri="{BB962C8B-B14F-4D97-AF65-F5344CB8AC3E}">
        <p14:creationId xmlns:p14="http://schemas.microsoft.com/office/powerpoint/2010/main" val="1984405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5E4242-8EEF-42E8-B80B-B2A94C73BAC9}" type="datetimeFigureOut">
              <a:rPr lang="en-US" smtClean="0"/>
              <a:t>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7517C1-F89E-4A46-9793-3CF8A0220639}" type="slidenum">
              <a:rPr lang="en-US" smtClean="0"/>
              <a:t>‹#›</a:t>
            </a:fld>
            <a:endParaRPr lang="en-US"/>
          </a:p>
        </p:txBody>
      </p:sp>
    </p:spTree>
    <p:extLst>
      <p:ext uri="{BB962C8B-B14F-4D97-AF65-F5344CB8AC3E}">
        <p14:creationId xmlns:p14="http://schemas.microsoft.com/office/powerpoint/2010/main" val="4210494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45E4242-8EEF-42E8-B80B-B2A94C73BAC9}" type="datetimeFigureOut">
              <a:rPr lang="en-US" smtClean="0"/>
              <a:t>2/24/2022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57517C1-F89E-4A46-9793-3CF8A0220639}" type="slidenum">
              <a:rPr lang="en-US" smtClean="0"/>
              <a:t>‹#›</a:t>
            </a:fld>
            <a:endParaRPr lang="en-US"/>
          </a:p>
        </p:txBody>
      </p:sp>
    </p:spTree>
    <p:extLst>
      <p:ext uri="{BB962C8B-B14F-4D97-AF65-F5344CB8AC3E}">
        <p14:creationId xmlns:p14="http://schemas.microsoft.com/office/powerpoint/2010/main" val="3921389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45E4242-8EEF-42E8-B80B-B2A94C73BAC9}" type="datetimeFigureOut">
              <a:rPr lang="en-US" smtClean="0"/>
              <a:t>2/24/2022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57517C1-F89E-4A46-9793-3CF8A0220639}" type="slidenum">
              <a:rPr lang="en-US" smtClean="0"/>
              <a:t>‹#›</a:t>
            </a:fld>
            <a:endParaRPr lang="en-US"/>
          </a:p>
        </p:txBody>
      </p:sp>
    </p:spTree>
    <p:extLst>
      <p:ext uri="{BB962C8B-B14F-4D97-AF65-F5344CB8AC3E}">
        <p14:creationId xmlns:p14="http://schemas.microsoft.com/office/powerpoint/2010/main" val="2050998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5E4242-8EEF-42E8-B80B-B2A94C73BAC9}"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7517C1-F89E-4A46-9793-3CF8A0220639}" type="slidenum">
              <a:rPr lang="en-US" smtClean="0"/>
              <a:t>‹#›</a:t>
            </a:fld>
            <a:endParaRPr lang="en-US"/>
          </a:p>
        </p:txBody>
      </p:sp>
    </p:spTree>
    <p:extLst>
      <p:ext uri="{BB962C8B-B14F-4D97-AF65-F5344CB8AC3E}">
        <p14:creationId xmlns:p14="http://schemas.microsoft.com/office/powerpoint/2010/main" val="4186935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45E4242-8EEF-42E8-B80B-B2A94C73BAC9}" type="datetimeFigureOut">
              <a:rPr lang="en-US" smtClean="0"/>
              <a:t>2/24/2022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57517C1-F89E-4A46-9793-3CF8A022063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432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8ED352-FFDC-473B-9F16-7B90E3317F28}"/>
              </a:ext>
            </a:extLst>
          </p:cNvPr>
          <p:cNvSpPr>
            <a:spLocks noGrp="1"/>
          </p:cNvSpPr>
          <p:nvPr>
            <p:ph type="ctrTitle"/>
          </p:nvPr>
        </p:nvSpPr>
        <p:spPr>
          <a:xfrm>
            <a:off x="4348952" y="643467"/>
            <a:ext cx="7172487" cy="5054008"/>
          </a:xfrm>
        </p:spPr>
        <p:txBody>
          <a:bodyPr anchor="ctr">
            <a:normAutofit/>
          </a:bodyPr>
          <a:lstStyle/>
          <a:p>
            <a:r>
              <a:rPr lang="en-US" sz="6600" dirty="0">
                <a:solidFill>
                  <a:schemeClr val="tx2"/>
                </a:solidFill>
              </a:rPr>
              <a:t>Children’s learning and labor in 20</a:t>
            </a:r>
            <a:r>
              <a:rPr lang="en-US" sz="6600" baseline="30000" dirty="0">
                <a:solidFill>
                  <a:schemeClr val="tx2"/>
                </a:solidFill>
              </a:rPr>
              <a:t>th</a:t>
            </a:r>
            <a:r>
              <a:rPr lang="en-US" sz="6600" dirty="0">
                <a:solidFill>
                  <a:schemeClr val="tx2"/>
                </a:solidFill>
              </a:rPr>
              <a:t> century US</a:t>
            </a:r>
          </a:p>
        </p:txBody>
      </p:sp>
      <p:sp>
        <p:nvSpPr>
          <p:cNvPr id="3" name="Subtitle 2">
            <a:extLst>
              <a:ext uri="{FF2B5EF4-FFF2-40B4-BE49-F238E27FC236}">
                <a16:creationId xmlns:a16="http://schemas.microsoft.com/office/drawing/2014/main" id="{C54ADE4A-2B57-4E16-8BEC-AFD0295890FA}"/>
              </a:ext>
            </a:extLst>
          </p:cNvPr>
          <p:cNvSpPr>
            <a:spLocks noGrp="1"/>
          </p:cNvSpPr>
          <p:nvPr>
            <p:ph type="subTitle" idx="1"/>
          </p:nvPr>
        </p:nvSpPr>
        <p:spPr>
          <a:xfrm>
            <a:off x="423299" y="643467"/>
            <a:ext cx="3311856" cy="5054008"/>
          </a:xfrm>
        </p:spPr>
        <p:txBody>
          <a:bodyPr anchor="ctr">
            <a:normAutofit/>
          </a:bodyPr>
          <a:lstStyle/>
          <a:p>
            <a:pPr algn="r"/>
            <a:r>
              <a:rPr lang="en-US">
                <a:solidFill>
                  <a:schemeClr val="tx1"/>
                </a:solidFill>
              </a:rPr>
              <a:t>Is it possible to move beyond ‘child as victim’ when doing archival research? </a:t>
            </a:r>
          </a:p>
        </p:txBody>
      </p:sp>
      <p:cxnSp>
        <p:nvCxnSpPr>
          <p:cNvPr id="10" name="Straight Connector 9">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05250E5-90D0-4E41-B9BD-FF661DE54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5280CDC5-7E0E-421D-B8D5-5B41791224B9}"/>
              </a:ext>
            </a:extLst>
          </p:cNvPr>
          <p:cNvSpPr txBox="1"/>
          <p:nvPr/>
        </p:nvSpPr>
        <p:spPr>
          <a:xfrm>
            <a:off x="6838950" y="4943475"/>
            <a:ext cx="4682489" cy="1200329"/>
          </a:xfrm>
          <a:prstGeom prst="rect">
            <a:avLst/>
          </a:prstGeom>
          <a:noFill/>
        </p:spPr>
        <p:txBody>
          <a:bodyPr wrap="square" rtlCol="0">
            <a:spAutoFit/>
          </a:bodyPr>
          <a:lstStyle/>
          <a:p>
            <a:r>
              <a:rPr lang="en-US" dirty="0"/>
              <a:t>Dena Aufseeser</a:t>
            </a:r>
          </a:p>
          <a:p>
            <a:r>
              <a:rPr lang="en-US" dirty="0"/>
              <a:t>Geography and Environmental Systems</a:t>
            </a:r>
          </a:p>
          <a:p>
            <a:r>
              <a:rPr lang="en-US" dirty="0"/>
              <a:t>UMBC</a:t>
            </a:r>
          </a:p>
          <a:p>
            <a:r>
              <a:rPr lang="en-US" dirty="0"/>
              <a:t>daufsee@umbc.edu</a:t>
            </a:r>
          </a:p>
        </p:txBody>
      </p:sp>
    </p:spTree>
    <p:extLst>
      <p:ext uri="{BB962C8B-B14F-4D97-AF65-F5344CB8AC3E}">
        <p14:creationId xmlns:p14="http://schemas.microsoft.com/office/powerpoint/2010/main" val="39514087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DE3EB-6A14-47F7-A161-862A0B2DFE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B7E38A9-F422-4B3A-84F3-2D988DF231F7}"/>
              </a:ext>
            </a:extLst>
          </p:cNvPr>
          <p:cNvSpPr>
            <a:spLocks noGrp="1"/>
          </p:cNvSpPr>
          <p:nvPr>
            <p:ph idx="1"/>
          </p:nvPr>
        </p:nvSpPr>
        <p:spPr/>
        <p:txBody>
          <a:bodyPr/>
          <a:lstStyle/>
          <a:p>
            <a:r>
              <a:rPr lang="en-US" dirty="0"/>
              <a:t>“</a:t>
            </a:r>
            <a:r>
              <a:rPr lang="en-US" sz="1800" dirty="0">
                <a:effectLst/>
                <a:latin typeface="Calibri" panose="020F0502020204030204" pitchFamily="34" charset="0"/>
                <a:ea typeface="Calibri" panose="020F0502020204030204" pitchFamily="34" charset="0"/>
                <a:cs typeface="Times New Roman" panose="02020603050405020304" pitchFamily="18" charset="0"/>
              </a:rPr>
              <a:t>We saw a lot of the country. Another year, my eldest son and daughter are planning to leave me at home, while they go out and beginning with the berry picking follow the wheat harvesting straight through the summer.”</a:t>
            </a:r>
          </a:p>
          <a:p>
            <a:r>
              <a:rPr lang="en-US" sz="1800" dirty="0">
                <a:latin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it made quite a gay scene, there are always one or more tents where pop, lemonade, peanuts and such can be bought.  Sometimes, there is a merry-go-round and a shooting gallery where they young people, who have all put on fresh clothes can walk out and enjoy themselves at the expense of a few nickels. </a:t>
            </a:r>
            <a:r>
              <a:rPr lang="en-US" sz="1800">
                <a:effectLst/>
                <a:latin typeface="Calibri" panose="020F0502020204030204" pitchFamily="34" charset="0"/>
                <a:ea typeface="Calibri" panose="020F0502020204030204" pitchFamily="34" charset="0"/>
                <a:cs typeface="Times New Roman" panose="02020603050405020304" pitchFamily="18" charset="0"/>
              </a:rPr>
              <a:t>It took my children some time to get used to this part of the life, and at first when we would come in from the berry fields they stuck at my heels, helping me with the cooking and other domestic cares necessary even in tent life.”</a:t>
            </a:r>
            <a:endParaRPr lang="en-US" dirty="0"/>
          </a:p>
        </p:txBody>
      </p:sp>
    </p:spTree>
    <p:extLst>
      <p:ext uri="{BB962C8B-B14F-4D97-AF65-F5344CB8AC3E}">
        <p14:creationId xmlns:p14="http://schemas.microsoft.com/office/powerpoint/2010/main" val="512786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0BA5665-9598-4383-8F19-52182CBB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4C777A6-9696-47DF-BA90-40895EFCE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5C05B094-D180-41FA-B209-8388E9F7D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Mrs. Bissie and family (Polish). They all work in fields near Baltimore in summer and have worked at Biloxi, Miss. for two years. Location: Baltimore, Maryland.">
            <a:extLst>
              <a:ext uri="{FF2B5EF4-FFF2-40B4-BE49-F238E27FC236}">
                <a16:creationId xmlns:a16="http://schemas.microsoft.com/office/drawing/2014/main" id="{3C569FCF-1AC8-40B9-AF93-EF107919304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59100" y="696869"/>
            <a:ext cx="4425055" cy="51755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F20B1EA-6038-4DAC-B5AC-FF901D0B2E4E}"/>
              </a:ext>
            </a:extLst>
          </p:cNvPr>
          <p:cNvSpPr txBox="1"/>
          <p:nvPr/>
        </p:nvSpPr>
        <p:spPr>
          <a:xfrm>
            <a:off x="7025373" y="2084292"/>
            <a:ext cx="2895600" cy="2862322"/>
          </a:xfrm>
          <a:prstGeom prst="rect">
            <a:avLst/>
          </a:prstGeom>
          <a:noFill/>
        </p:spPr>
        <p:txBody>
          <a:bodyPr wrap="square" rtlCol="0">
            <a:spAutoFit/>
          </a:bodyPr>
          <a:lstStyle/>
          <a:p>
            <a:r>
              <a:rPr lang="en-US" dirty="0"/>
              <a:t>“Don’t like to work but I must. My mother makes me” -11-year old Jesse from Baltimore</a:t>
            </a:r>
          </a:p>
          <a:p>
            <a:endParaRPr lang="en-US" dirty="0"/>
          </a:p>
          <a:p>
            <a:r>
              <a:rPr lang="en-US" dirty="0"/>
              <a:t>“</a:t>
            </a:r>
            <a:r>
              <a:rPr lang="en-US" sz="1800" dirty="0">
                <a:effectLst/>
                <a:latin typeface="Calibri" panose="020F0502020204030204" pitchFamily="34" charset="0"/>
                <a:ea typeface="Calibri" panose="020F0502020204030204" pitchFamily="34" charset="0"/>
                <a:cs typeface="Times New Roman" panose="02020603050405020304" pitchFamily="18" charset="0"/>
              </a:rPr>
              <a:t>When I turn 16, I'm quitting school and working the fields.”- girl in the Glades, Florida</a:t>
            </a:r>
          </a:p>
          <a:p>
            <a:endParaRPr lang="en-US" dirty="0"/>
          </a:p>
        </p:txBody>
      </p:sp>
    </p:spTree>
    <p:extLst>
      <p:ext uri="{BB962C8B-B14F-4D97-AF65-F5344CB8AC3E}">
        <p14:creationId xmlns:p14="http://schemas.microsoft.com/office/powerpoint/2010/main" val="34329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6E14809C-AB06-455C-9E09-733EC00DD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Rectangle 138">
            <a:extLst>
              <a:ext uri="{FF2B5EF4-FFF2-40B4-BE49-F238E27FC236}">
                <a16:creationId xmlns:a16="http://schemas.microsoft.com/office/drawing/2014/main" id="{F9612D73-1056-4289-A977-92C9190C7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Rectangle 140">
            <a:extLst>
              <a:ext uri="{FF2B5EF4-FFF2-40B4-BE49-F238E27FC236}">
                <a16:creationId xmlns:a16="http://schemas.microsoft.com/office/drawing/2014/main" id="{B0EF5484-1F18-43F6-B596-CFD1939E0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10F3B4B1-0E5F-4E0B-ADF8-202569066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5327" cy="5897880"/>
          </a:xfrm>
          <a:prstGeom prst="rect">
            <a:avLst/>
          </a:prstGeom>
          <a:solidFill>
            <a:srgbClr val="FFFFFF"/>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1F30F2C9-EA7F-4FA4-BF9C-C8884E20B4D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67315" y="801793"/>
            <a:ext cx="2480309" cy="5249332"/>
          </a:xfrm>
          <a:prstGeom prst="rect">
            <a:avLst/>
          </a:prstGeom>
          <a:noFill/>
          <a:extLst>
            <a:ext uri="{909E8E84-426E-40DD-AFC4-6F175D3DCCD1}">
              <a14:hiddenFill xmlns:a14="http://schemas.microsoft.com/office/drawing/2010/main">
                <a:solidFill>
                  <a:srgbClr val="FFFFFF"/>
                </a:solidFill>
              </a14:hiddenFill>
            </a:ext>
          </a:extLst>
        </p:spPr>
      </p:pic>
      <p:sp>
        <p:nvSpPr>
          <p:cNvPr id="145" name="Rectangle 144">
            <a:extLst>
              <a:ext uri="{FF2B5EF4-FFF2-40B4-BE49-F238E27FC236}">
                <a16:creationId xmlns:a16="http://schemas.microsoft.com/office/drawing/2014/main" id="{103907F0-0940-4D45-AAD0-448D191C8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072" y="480060"/>
            <a:ext cx="5455327" cy="5897880"/>
          </a:xfrm>
          <a:prstGeom prst="rect">
            <a:avLst/>
          </a:prstGeom>
          <a:solidFill>
            <a:srgbClr val="FFFFFF"/>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newspaper with a picture of two people&#10;&#10;Description automatically generated with low confidence">
            <a:extLst>
              <a:ext uri="{FF2B5EF4-FFF2-40B4-BE49-F238E27FC236}">
                <a16:creationId xmlns:a16="http://schemas.microsoft.com/office/drawing/2014/main" id="{E94B7052-C3C8-44FA-9E11-3E2923787B4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48577" y="801793"/>
            <a:ext cx="4671905" cy="524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298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2B5DE-81BD-48E3-9D56-59419DD5C272}"/>
              </a:ext>
            </a:extLst>
          </p:cNvPr>
          <p:cNvSpPr>
            <a:spLocks noGrp="1"/>
          </p:cNvSpPr>
          <p:nvPr>
            <p:ph type="title"/>
          </p:nvPr>
        </p:nvSpPr>
        <p:spPr/>
        <p:txBody>
          <a:bodyPr/>
          <a:lstStyle/>
          <a:p>
            <a:r>
              <a:rPr lang="en-US" dirty="0"/>
              <a:t>Victory Farm Volunteers</a:t>
            </a:r>
          </a:p>
        </p:txBody>
      </p:sp>
      <p:sp>
        <p:nvSpPr>
          <p:cNvPr id="3" name="Content Placeholder 2">
            <a:extLst>
              <a:ext uri="{FF2B5EF4-FFF2-40B4-BE49-F238E27FC236}">
                <a16:creationId xmlns:a16="http://schemas.microsoft.com/office/drawing/2014/main" id="{7BDC3F68-3A0F-42ED-BC17-BB1B22FAD560}"/>
              </a:ext>
            </a:extLst>
          </p:cNvPr>
          <p:cNvSpPr>
            <a:spLocks noGrp="1"/>
          </p:cNvSpPr>
          <p:nvPr>
            <p:ph idx="1"/>
          </p:nvPr>
        </p:nvSpPr>
        <p:spPr>
          <a:xfrm>
            <a:off x="1097280" y="1845734"/>
            <a:ext cx="4465320" cy="4023360"/>
          </a:xfrm>
        </p:spPr>
        <p:txBody>
          <a:bodyPr>
            <a:normAutofit fontScale="85000" lnSpcReduction="20000"/>
          </a:bodyPr>
          <a:lstStyle/>
          <a:p>
            <a:r>
              <a:rPr lang="en-US" dirty="0"/>
              <a:t>“Thanks for the memory </a:t>
            </a:r>
          </a:p>
          <a:p>
            <a:r>
              <a:rPr lang="en-US" dirty="0"/>
              <a:t>Of aches and pains received</a:t>
            </a:r>
          </a:p>
          <a:p>
            <a:r>
              <a:rPr lang="en-US" dirty="0"/>
              <a:t>Of how we’ve been deceived—</a:t>
            </a:r>
          </a:p>
          <a:p>
            <a:r>
              <a:rPr lang="en-US" dirty="0"/>
              <a:t>Fresh air and exercise</a:t>
            </a:r>
          </a:p>
          <a:p>
            <a:r>
              <a:rPr lang="en-US" dirty="0"/>
              <a:t>But if we are not wise</a:t>
            </a:r>
          </a:p>
          <a:p>
            <a:r>
              <a:rPr lang="en-US" dirty="0"/>
              <a:t>We ache from feet to eyes</a:t>
            </a:r>
          </a:p>
          <a:p>
            <a:r>
              <a:rPr lang="en-US" dirty="0"/>
              <a:t>Thank you so much</a:t>
            </a:r>
          </a:p>
          <a:p>
            <a:r>
              <a:rPr lang="en-US" dirty="0"/>
              <a:t>Thanks for the memory </a:t>
            </a:r>
          </a:p>
          <a:p>
            <a:r>
              <a:rPr lang="en-US" dirty="0"/>
              <a:t>Of fields all green with beans</a:t>
            </a:r>
          </a:p>
          <a:p>
            <a:r>
              <a:rPr lang="en-US" dirty="0"/>
              <a:t>And oh those awful scenes.”</a:t>
            </a:r>
          </a:p>
          <a:p>
            <a:r>
              <a:rPr lang="en-US" dirty="0"/>
              <a:t>-</a:t>
            </a:r>
            <a:r>
              <a:rPr lang="en-US" i="1" dirty="0"/>
              <a:t>Farmerette Fanfare</a:t>
            </a:r>
            <a:r>
              <a:rPr lang="en-US" dirty="0"/>
              <a:t>, cited </a:t>
            </a:r>
            <a:r>
              <a:rPr lang="en-US"/>
              <a:t>by Ossian, 2012</a:t>
            </a:r>
            <a:endParaRPr lang="en-US" dirty="0"/>
          </a:p>
        </p:txBody>
      </p:sp>
      <p:sp>
        <p:nvSpPr>
          <p:cNvPr id="4" name="TextBox 3">
            <a:extLst>
              <a:ext uri="{FF2B5EF4-FFF2-40B4-BE49-F238E27FC236}">
                <a16:creationId xmlns:a16="http://schemas.microsoft.com/office/drawing/2014/main" id="{99301B3D-C26B-452A-A721-D3A646056123}"/>
              </a:ext>
            </a:extLst>
          </p:cNvPr>
          <p:cNvSpPr txBox="1"/>
          <p:nvPr/>
        </p:nvSpPr>
        <p:spPr>
          <a:xfrm>
            <a:off x="6191250" y="2962275"/>
            <a:ext cx="5143500" cy="1200329"/>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“lean tanned and with some saved money in our pockets we came home to Baltimore in the fall in time for the beginning of the school year.”</a:t>
            </a:r>
          </a:p>
          <a:p>
            <a:endParaRPr lang="en-US" dirty="0"/>
          </a:p>
        </p:txBody>
      </p:sp>
    </p:spTree>
    <p:extLst>
      <p:ext uri="{BB962C8B-B14F-4D97-AF65-F5344CB8AC3E}">
        <p14:creationId xmlns:p14="http://schemas.microsoft.com/office/powerpoint/2010/main" val="2896173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656C0-5306-4D77-8015-2E83A6FD9278}"/>
              </a:ext>
            </a:extLst>
          </p:cNvPr>
          <p:cNvSpPr>
            <a:spLocks noGrp="1"/>
          </p:cNvSpPr>
          <p:nvPr>
            <p:ph type="title"/>
          </p:nvPr>
        </p:nvSpPr>
        <p:spPr/>
        <p:txBody>
          <a:bodyPr/>
          <a:lstStyle/>
          <a:p>
            <a:r>
              <a:rPr lang="en-US" dirty="0"/>
              <a:t>Living archives	</a:t>
            </a:r>
          </a:p>
        </p:txBody>
      </p:sp>
      <p:sp>
        <p:nvSpPr>
          <p:cNvPr id="3" name="Content Placeholder 2">
            <a:extLst>
              <a:ext uri="{FF2B5EF4-FFF2-40B4-BE49-F238E27FC236}">
                <a16:creationId xmlns:a16="http://schemas.microsoft.com/office/drawing/2014/main" id="{99FD1F67-6C52-43C2-BDEB-8FD7B3643151}"/>
              </a:ext>
            </a:extLst>
          </p:cNvPr>
          <p:cNvSpPr>
            <a:spLocks noGrp="1"/>
          </p:cNvSpPr>
          <p:nvPr>
            <p:ph idx="1"/>
          </p:nvPr>
        </p:nvSpPr>
        <p:spPr/>
        <p:txBody>
          <a:bodyPr/>
          <a:lstStyle/>
          <a:p>
            <a:r>
              <a:rPr lang="en-US" dirty="0"/>
              <a:t>What strategies can we use today to avoid common ‘silences’ in future archives?  </a:t>
            </a:r>
          </a:p>
          <a:p>
            <a:r>
              <a:rPr lang="en-US" dirty="0"/>
              <a:t>How do we balance IRB (human subjects) requirements with children’s own stated desires and opinions?</a:t>
            </a:r>
          </a:p>
          <a:p>
            <a:r>
              <a:rPr lang="en-US" dirty="0"/>
              <a:t>-expanding what counts as archival material</a:t>
            </a:r>
          </a:p>
          <a:p>
            <a:r>
              <a:rPr lang="en-US" dirty="0"/>
              <a:t>-recognizing that some people may wish to remain invisible, especially in particular types of archives</a:t>
            </a:r>
          </a:p>
        </p:txBody>
      </p:sp>
    </p:spTree>
    <p:extLst>
      <p:ext uri="{BB962C8B-B14F-4D97-AF65-F5344CB8AC3E}">
        <p14:creationId xmlns:p14="http://schemas.microsoft.com/office/powerpoint/2010/main" val="3093351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0E9AE-644D-493A-974C-24022CF2A033}"/>
              </a:ext>
            </a:extLst>
          </p:cNvPr>
          <p:cNvSpPr>
            <a:spLocks noGrp="1"/>
          </p:cNvSpPr>
          <p:nvPr>
            <p:ph type="title"/>
          </p:nvPr>
        </p:nvSpPr>
        <p:spPr/>
        <p:txBody>
          <a:bodyPr/>
          <a:lstStyle/>
          <a:p>
            <a:r>
              <a:rPr lang="en-US" dirty="0"/>
              <a:t>‘Modern’ childhood</a:t>
            </a:r>
          </a:p>
        </p:txBody>
      </p:sp>
      <p:sp>
        <p:nvSpPr>
          <p:cNvPr id="3" name="Content Placeholder 2">
            <a:extLst>
              <a:ext uri="{FF2B5EF4-FFF2-40B4-BE49-F238E27FC236}">
                <a16:creationId xmlns:a16="http://schemas.microsoft.com/office/drawing/2014/main" id="{7254B8CD-316F-4F39-98A2-6D2A6B04182C}"/>
              </a:ext>
            </a:extLst>
          </p:cNvPr>
          <p:cNvSpPr>
            <a:spLocks noGrp="1"/>
          </p:cNvSpPr>
          <p:nvPr>
            <p:ph idx="1"/>
          </p:nvPr>
        </p:nvSpPr>
        <p:spPr/>
        <p:txBody>
          <a:bodyPr>
            <a:normAutofit fontScale="92500" lnSpcReduction="10000"/>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-based on the belief that childhood is a time for school and play, to be spent with the nuclear family.</a:t>
            </a:r>
          </a:p>
          <a:p>
            <a:pPr lvl="1"/>
            <a:r>
              <a:rPr lang="en-US" sz="1600" dirty="0">
                <a:effectLst/>
                <a:latin typeface="Calibri" panose="020F0502020204030204" pitchFamily="34" charset="0"/>
                <a:ea typeface="Calibri" panose="020F0502020204030204" pitchFamily="34" charset="0"/>
                <a:cs typeface="Times New Roman" panose="02020603050405020304" pitchFamily="18" charset="0"/>
              </a:rPr>
              <a:t>-separate spaces for children and adults</a:t>
            </a:r>
          </a:p>
          <a:p>
            <a:pPr lvl="1"/>
            <a:r>
              <a:rPr lang="en-US" sz="1600" dirty="0">
                <a:latin typeface="Calibri" panose="020F0502020204030204" pitchFamily="34" charset="0"/>
                <a:ea typeface="Calibri" panose="020F0502020204030204" pitchFamily="34" charset="0"/>
                <a:cs typeface="Times New Roman" panose="02020603050405020304" pitchFamily="18" charset="0"/>
              </a:rPr>
              <a:t>-children should not engage in paid labor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From the fact-finding report of the Midcentury White House Conference on Children and Youth</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tradition in which the young now grow up distinguishes sharply between work and not-work. Work, in general, is that which one is required to do to earn one’s livelihood.”</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young grow up in an atmosphere in which work is equated with drudgery, but honorific; and leisure is equated with release, but suspect.”</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question today is whether the American model, passed primarily to meet the needs of adults, is in the best interest of all children?”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Lindenmeyer</a:t>
            </a:r>
            <a:r>
              <a:rPr lang="en-US" sz="1800" dirty="0">
                <a:effectLst/>
                <a:latin typeface="Calibri" panose="020F0502020204030204" pitchFamily="34" charset="0"/>
                <a:ea typeface="Calibri" panose="020F0502020204030204" pitchFamily="34" charset="0"/>
                <a:cs typeface="Times New Roman" panose="02020603050405020304" pitchFamily="18" charset="0"/>
              </a:rPr>
              <a:t>, 2006 </a:t>
            </a:r>
            <a:endParaRPr lang="en-US" dirty="0"/>
          </a:p>
        </p:txBody>
      </p:sp>
    </p:spTree>
    <p:extLst>
      <p:ext uri="{BB962C8B-B14F-4D97-AF65-F5344CB8AC3E}">
        <p14:creationId xmlns:p14="http://schemas.microsoft.com/office/powerpoint/2010/main" val="3381635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D9EBD-787E-4A3A-8C0C-E7FD7F3B4BA4}"/>
              </a:ext>
            </a:extLst>
          </p:cNvPr>
          <p:cNvSpPr>
            <a:spLocks noGrp="1"/>
          </p:cNvSpPr>
          <p:nvPr>
            <p:ph type="title"/>
          </p:nvPr>
        </p:nvSpPr>
        <p:spPr/>
        <p:txBody>
          <a:bodyPr/>
          <a:lstStyle/>
          <a:p>
            <a:r>
              <a:rPr lang="en-US" dirty="0"/>
              <a:t>Fair Labor Standards Act of 1938</a:t>
            </a:r>
          </a:p>
        </p:txBody>
      </p:sp>
      <p:sp>
        <p:nvSpPr>
          <p:cNvPr id="3" name="Content Placeholder 2">
            <a:extLst>
              <a:ext uri="{FF2B5EF4-FFF2-40B4-BE49-F238E27FC236}">
                <a16:creationId xmlns:a16="http://schemas.microsoft.com/office/drawing/2014/main" id="{78C24588-8A47-4A54-A98A-0D2CA6593941}"/>
              </a:ext>
            </a:extLst>
          </p:cNvPr>
          <p:cNvSpPr>
            <a:spLocks noGrp="1"/>
          </p:cNvSpPr>
          <p:nvPr>
            <p:ph idx="1"/>
          </p:nvPr>
        </p:nvSpPr>
        <p:spPr/>
        <p:txBody>
          <a:bodyPr>
            <a:normAutofit/>
          </a:bodyPr>
          <a:lstStyle/>
          <a:p>
            <a:r>
              <a:rPr lang="en-US" dirty="0"/>
              <a:t>-uneven regulation of children’s work contributions, both formally and informally.</a:t>
            </a:r>
          </a:p>
          <a:p>
            <a:r>
              <a:rPr lang="en-US" dirty="0"/>
              <a:t>-ultimately gained enough support to pass when adult unemployment rates skyrocketed following the Great Depression</a:t>
            </a:r>
          </a:p>
          <a:p>
            <a:r>
              <a:rPr lang="en-US" dirty="0"/>
              <a:t>Today:</a:t>
            </a:r>
          </a:p>
          <a:p>
            <a:r>
              <a:rPr lang="en-US" dirty="0"/>
              <a:t>-provides a minimum age of 18 for any </a:t>
            </a:r>
            <a:r>
              <a:rPr lang="en-US" dirty="0">
                <a:solidFill>
                  <a:srgbClr val="FF0000"/>
                </a:solidFill>
              </a:rPr>
              <a:t>nonagricultural jobs </a:t>
            </a:r>
            <a:r>
              <a:rPr lang="en-US" dirty="0"/>
              <a:t>that are deemed particularly hazardous (this does not include domestic work)</a:t>
            </a:r>
          </a:p>
          <a:p>
            <a:r>
              <a:rPr lang="en-US" dirty="0"/>
              <a:t>-14 and 15 year </a:t>
            </a:r>
            <a:r>
              <a:rPr lang="en-US" dirty="0" err="1"/>
              <a:t>olds</a:t>
            </a:r>
            <a:r>
              <a:rPr lang="en-US" dirty="0"/>
              <a:t> may work outside school hours in non-manufacturing, non-hazardous jobs</a:t>
            </a:r>
          </a:p>
          <a:p>
            <a:r>
              <a:rPr lang="en-US" dirty="0"/>
              <a:t>-children as young as 12 can work in agricultural jobs on large farms, unlimited hours when school is not in session.</a:t>
            </a:r>
          </a:p>
          <a:p>
            <a:r>
              <a:rPr lang="en-US" dirty="0"/>
              <a:t>-children of any age can work on small/family farms</a:t>
            </a:r>
          </a:p>
        </p:txBody>
      </p:sp>
    </p:spTree>
    <p:extLst>
      <p:ext uri="{BB962C8B-B14F-4D97-AF65-F5344CB8AC3E}">
        <p14:creationId xmlns:p14="http://schemas.microsoft.com/office/powerpoint/2010/main" val="3845803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DF77-EC7C-4CDB-9519-C3CB1923B06A}"/>
              </a:ext>
            </a:extLst>
          </p:cNvPr>
          <p:cNvSpPr>
            <a:spLocks noGrp="1"/>
          </p:cNvSpPr>
          <p:nvPr>
            <p:ph type="title"/>
          </p:nvPr>
        </p:nvSpPr>
        <p:spPr/>
        <p:txBody>
          <a:bodyPr/>
          <a:lstStyle/>
          <a:p>
            <a:r>
              <a:rPr lang="en-US" dirty="0"/>
              <a:t>Organizing for better wages</a:t>
            </a:r>
          </a:p>
        </p:txBody>
      </p:sp>
      <p:pic>
        <p:nvPicPr>
          <p:cNvPr id="4" name="Content Placeholder 3">
            <a:extLst>
              <a:ext uri="{FF2B5EF4-FFF2-40B4-BE49-F238E27FC236}">
                <a16:creationId xmlns:a16="http://schemas.microsoft.com/office/drawing/2014/main" id="{33F4C7F2-55A6-478E-831E-6CBE418049CD}"/>
              </a:ext>
            </a:extLst>
          </p:cNvPr>
          <p:cNvPicPr>
            <a:picLocks noGrp="1" noChangeAspect="1"/>
          </p:cNvPicPr>
          <p:nvPr>
            <p:ph idx="1"/>
          </p:nvPr>
        </p:nvPicPr>
        <p:blipFill>
          <a:blip r:embed="rId2"/>
          <a:stretch>
            <a:fillRect/>
          </a:stretch>
        </p:blipFill>
        <p:spPr>
          <a:xfrm>
            <a:off x="5030944" y="1772970"/>
            <a:ext cx="5655531" cy="4022725"/>
          </a:xfrm>
          <a:prstGeom prst="rect">
            <a:avLst/>
          </a:prstGeom>
        </p:spPr>
      </p:pic>
      <p:sp>
        <p:nvSpPr>
          <p:cNvPr id="5" name="TextBox 4">
            <a:extLst>
              <a:ext uri="{FF2B5EF4-FFF2-40B4-BE49-F238E27FC236}">
                <a16:creationId xmlns:a16="http://schemas.microsoft.com/office/drawing/2014/main" id="{3A2CD92B-B60C-495A-94A8-20FFA3B8FC23}"/>
              </a:ext>
            </a:extLst>
          </p:cNvPr>
          <p:cNvSpPr txBox="1"/>
          <p:nvPr/>
        </p:nvSpPr>
        <p:spPr>
          <a:xfrm>
            <a:off x="9451233" y="5795695"/>
            <a:ext cx="1771048" cy="369332"/>
          </a:xfrm>
          <a:prstGeom prst="rect">
            <a:avLst/>
          </a:prstGeom>
          <a:noFill/>
        </p:spPr>
        <p:txBody>
          <a:bodyPr wrap="square" rtlCol="0">
            <a:spAutoFit/>
          </a:bodyPr>
          <a:lstStyle/>
          <a:p>
            <a:r>
              <a:rPr lang="en-US" dirty="0"/>
              <a:t>Lewis Hine</a:t>
            </a:r>
          </a:p>
        </p:txBody>
      </p:sp>
      <p:sp>
        <p:nvSpPr>
          <p:cNvPr id="6" name="TextBox 5">
            <a:extLst>
              <a:ext uri="{FF2B5EF4-FFF2-40B4-BE49-F238E27FC236}">
                <a16:creationId xmlns:a16="http://schemas.microsoft.com/office/drawing/2014/main" id="{00A2DF65-CB32-4504-8BB8-F8D248970547}"/>
              </a:ext>
            </a:extLst>
          </p:cNvPr>
          <p:cNvSpPr txBox="1"/>
          <p:nvPr/>
        </p:nvSpPr>
        <p:spPr>
          <a:xfrm>
            <a:off x="657727" y="2374232"/>
            <a:ext cx="3641558" cy="3693319"/>
          </a:xfrm>
          <a:prstGeom prst="rect">
            <a:avLst/>
          </a:prstGeom>
          <a:noFill/>
        </p:spPr>
        <p:txBody>
          <a:bodyPr wrap="square" rtlCol="0">
            <a:spAutoFit/>
          </a:bodyPr>
          <a:lstStyle/>
          <a:p>
            <a:pPr marL="285750" indent="-285750">
              <a:buFontTx/>
              <a:buChar char="-"/>
            </a:pPr>
            <a:r>
              <a:rPr lang="en-US" dirty="0"/>
              <a:t>‘Baby strikers’, lots of children among strikers protesting mill working conditions in Pennsylvania</a:t>
            </a:r>
          </a:p>
          <a:p>
            <a:pPr marL="285750" indent="-285750">
              <a:buFontTx/>
              <a:buChar char="-"/>
            </a:pPr>
            <a:endParaRPr lang="en-US" dirty="0"/>
          </a:p>
          <a:p>
            <a:pPr marL="285750" indent="-285750">
              <a:buFontTx/>
              <a:buChar char="-"/>
            </a:pPr>
            <a:r>
              <a:rPr lang="en-US" dirty="0"/>
              <a:t>-tensions between some adult’s goals and children’s goals</a:t>
            </a:r>
          </a:p>
          <a:p>
            <a:pPr marL="285750" indent="-285750">
              <a:buFontTx/>
              <a:buChar char="-"/>
            </a:pPr>
            <a:endParaRPr lang="en-US" dirty="0"/>
          </a:p>
          <a:p>
            <a:pPr marL="285750" indent="-285750">
              <a:buFontTx/>
              <a:buChar char="-"/>
            </a:pPr>
            <a:r>
              <a:rPr lang="en-US" dirty="0"/>
              <a:t>-youth likely saw themselves as “legitimate and autonomous workers with interests and rights similar to adults” –</a:t>
            </a:r>
            <a:r>
              <a:rPr lang="en-US" dirty="0" err="1"/>
              <a:t>Lindenmeyer</a:t>
            </a:r>
            <a:r>
              <a:rPr lang="en-US" dirty="0"/>
              <a:t>, 2006</a:t>
            </a:r>
          </a:p>
        </p:txBody>
      </p:sp>
    </p:spTree>
    <p:extLst>
      <p:ext uri="{BB962C8B-B14F-4D97-AF65-F5344CB8AC3E}">
        <p14:creationId xmlns:p14="http://schemas.microsoft.com/office/powerpoint/2010/main" val="1868687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0EF5484-1F18-43F6-B596-CFD1939E0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0F3B4B1-0E5F-4E0B-ADF8-202569066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5327" cy="5897880"/>
          </a:xfrm>
          <a:prstGeom prst="rect">
            <a:avLst/>
          </a:prstGeom>
          <a:solidFill>
            <a:srgbClr val="FFFFFF"/>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Group of workers stringing beans in J. S. Farrand Packing Company, Baltimore, Md. Many youngsters work here. Photo July 7, 1909. Location: Baltimore, Maryland.">
            <a:extLst>
              <a:ext uri="{FF2B5EF4-FFF2-40B4-BE49-F238E27FC236}">
                <a16:creationId xmlns:a16="http://schemas.microsoft.com/office/drawing/2014/main" id="{A4CA4837-1A5E-4EE3-94C5-D107FE53991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97280" y="1140885"/>
            <a:ext cx="4225712" cy="5249332"/>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103907F0-0940-4D45-AAD0-448D191C8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072" y="480060"/>
            <a:ext cx="5455327" cy="5897880"/>
          </a:xfrm>
          <a:prstGeom prst="rect">
            <a:avLst/>
          </a:prstGeom>
          <a:solidFill>
            <a:srgbClr val="FFFFFF"/>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A canning machine and some of the boy[s] Small boys work at and around these machines some of which[?][ are dangerous. J. S. Farrand Packing Co., Baltimore, Md. Witness--J. W. Magruder. July 7, 1909. Location: Baltimore, Maryland.">
            <a:extLst>
              <a:ext uri="{FF2B5EF4-FFF2-40B4-BE49-F238E27FC236}">
                <a16:creationId xmlns:a16="http://schemas.microsoft.com/office/drawing/2014/main" id="{4E92103B-0B2B-47F7-B02B-C5B3394F7C7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12974" y="1140885"/>
            <a:ext cx="4737522" cy="524933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88C957D3-40EB-411B-A39F-0DC4A3A4AA07}"/>
              </a:ext>
            </a:extLst>
          </p:cNvPr>
          <p:cNvSpPr txBox="1">
            <a:spLocks/>
          </p:cNvSpPr>
          <p:nvPr/>
        </p:nvSpPr>
        <p:spPr>
          <a:xfrm>
            <a:off x="1097280" y="-52277"/>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dirty="0"/>
              <a:t>The importance of captions and labels</a:t>
            </a:r>
          </a:p>
        </p:txBody>
      </p:sp>
      <p:sp>
        <p:nvSpPr>
          <p:cNvPr id="8" name="Content Placeholder 2">
            <a:extLst>
              <a:ext uri="{FF2B5EF4-FFF2-40B4-BE49-F238E27FC236}">
                <a16:creationId xmlns:a16="http://schemas.microsoft.com/office/drawing/2014/main" id="{939BB84B-845F-48D2-B399-E74531082A62}"/>
              </a:ext>
            </a:extLst>
          </p:cNvPr>
          <p:cNvSpPr txBox="1">
            <a:spLocks/>
          </p:cNvSpPr>
          <p:nvPr/>
        </p:nvSpPr>
        <p:spPr>
          <a:xfrm>
            <a:off x="1044338" y="676556"/>
            <a:ext cx="10058400" cy="464329"/>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‘appalling images of the plight of child laborers’</a:t>
            </a:r>
          </a:p>
        </p:txBody>
      </p:sp>
    </p:spTree>
    <p:extLst>
      <p:ext uri="{BB962C8B-B14F-4D97-AF65-F5344CB8AC3E}">
        <p14:creationId xmlns:p14="http://schemas.microsoft.com/office/powerpoint/2010/main" val="89159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Oyster Cannery">
            <a:extLst>
              <a:ext uri="{FF2B5EF4-FFF2-40B4-BE49-F238E27FC236}">
                <a16:creationId xmlns:a16="http://schemas.microsoft.com/office/drawing/2014/main" id="{564755BE-250E-4CF3-A570-38224B7479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953" y="547687"/>
            <a:ext cx="7239000" cy="57626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14C9514-B2AE-447F-9C34-A0CB94FEB2A2}"/>
              </a:ext>
            </a:extLst>
          </p:cNvPr>
          <p:cNvSpPr txBox="1"/>
          <p:nvPr/>
        </p:nvSpPr>
        <p:spPr>
          <a:xfrm>
            <a:off x="8502316" y="1957137"/>
            <a:ext cx="2945731" cy="2308324"/>
          </a:xfrm>
          <a:prstGeom prst="rect">
            <a:avLst/>
          </a:prstGeom>
          <a:noFill/>
        </p:spPr>
        <p:txBody>
          <a:bodyPr wrap="square" rtlCol="0">
            <a:spAutoFit/>
          </a:bodyPr>
          <a:lstStyle/>
          <a:p>
            <a:r>
              <a:rPr lang="en-US" dirty="0"/>
              <a:t>7-year old girl went to school while her older siblings and parents worked.  </a:t>
            </a:r>
          </a:p>
          <a:p>
            <a:endParaRPr lang="en-US" dirty="0"/>
          </a:p>
          <a:p>
            <a:r>
              <a:rPr lang="en-US" dirty="0"/>
              <a:t>She reported that after school, she “just waited.” –from Warburton’s notes, Hidalgo County, Texas</a:t>
            </a:r>
          </a:p>
        </p:txBody>
      </p:sp>
      <p:sp>
        <p:nvSpPr>
          <p:cNvPr id="3" name="TextBox 2">
            <a:extLst>
              <a:ext uri="{FF2B5EF4-FFF2-40B4-BE49-F238E27FC236}">
                <a16:creationId xmlns:a16="http://schemas.microsoft.com/office/drawing/2014/main" id="{75ABB412-A340-4EA1-9F1A-565B67609D50}"/>
              </a:ext>
            </a:extLst>
          </p:cNvPr>
          <p:cNvSpPr txBox="1"/>
          <p:nvPr/>
        </p:nvSpPr>
        <p:spPr>
          <a:xfrm>
            <a:off x="8229600" y="5871411"/>
            <a:ext cx="1780674" cy="369332"/>
          </a:xfrm>
          <a:prstGeom prst="rect">
            <a:avLst/>
          </a:prstGeom>
          <a:noFill/>
        </p:spPr>
        <p:txBody>
          <a:bodyPr wrap="square" rtlCol="0">
            <a:spAutoFit/>
          </a:bodyPr>
          <a:lstStyle/>
          <a:p>
            <a:r>
              <a:rPr lang="en-US" dirty="0"/>
              <a:t>-Lewis Hine</a:t>
            </a:r>
          </a:p>
        </p:txBody>
      </p:sp>
      <p:sp>
        <p:nvSpPr>
          <p:cNvPr id="4" name="TextBox 3">
            <a:extLst>
              <a:ext uri="{FF2B5EF4-FFF2-40B4-BE49-F238E27FC236}">
                <a16:creationId xmlns:a16="http://schemas.microsoft.com/office/drawing/2014/main" id="{1880F9C5-9B18-439B-8417-8871F07AA369}"/>
              </a:ext>
            </a:extLst>
          </p:cNvPr>
          <p:cNvSpPr txBox="1"/>
          <p:nvPr/>
        </p:nvSpPr>
        <p:spPr>
          <a:xfrm>
            <a:off x="8476247" y="784830"/>
            <a:ext cx="3368842" cy="461665"/>
          </a:xfrm>
          <a:prstGeom prst="rect">
            <a:avLst/>
          </a:prstGeom>
          <a:noFill/>
        </p:spPr>
        <p:txBody>
          <a:bodyPr wrap="square" rtlCol="0">
            <a:spAutoFit/>
          </a:bodyPr>
          <a:lstStyle/>
          <a:p>
            <a:r>
              <a:rPr lang="en-US" sz="2400" dirty="0"/>
              <a:t>Care and/or exploitation?</a:t>
            </a:r>
          </a:p>
        </p:txBody>
      </p:sp>
    </p:spTree>
    <p:extLst>
      <p:ext uri="{BB962C8B-B14F-4D97-AF65-F5344CB8AC3E}">
        <p14:creationId xmlns:p14="http://schemas.microsoft.com/office/powerpoint/2010/main" val="2857347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7" name="Rectangle 136">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9" name="Straight Connector 138">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1" name="Rectangle 140">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87E36E-E122-4D2F-9AE4-96182176D14B}"/>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School and learning</a:t>
            </a:r>
          </a:p>
        </p:txBody>
      </p:sp>
      <p:pic>
        <p:nvPicPr>
          <p:cNvPr id="5" name="Picture 4">
            <a:extLst>
              <a:ext uri="{FF2B5EF4-FFF2-40B4-BE49-F238E27FC236}">
                <a16:creationId xmlns:a16="http://schemas.microsoft.com/office/drawing/2014/main" id="{F3AE0C94-C5D7-443A-8C3C-9F2B9886E5AC}"/>
              </a:ext>
            </a:extLst>
          </p:cNvPr>
          <p:cNvPicPr>
            <a:picLocks noChangeAspect="1"/>
          </p:cNvPicPr>
          <p:nvPr/>
        </p:nvPicPr>
        <p:blipFill>
          <a:blip r:embed="rId2"/>
          <a:stretch>
            <a:fillRect/>
          </a:stretch>
        </p:blipFill>
        <p:spPr>
          <a:xfrm>
            <a:off x="633999" y="640080"/>
            <a:ext cx="5131653" cy="2470218"/>
          </a:xfrm>
          <a:prstGeom prst="rect">
            <a:avLst/>
          </a:prstGeom>
        </p:spPr>
      </p:pic>
      <p:sp>
        <p:nvSpPr>
          <p:cNvPr id="143" name="Rectangle 142">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nthoston School. A most dilapidated shack; unlocked, open to the weather, windows broken out and furniture knocked about. Opens September 6th. Location: Henderson County, Kentucky">
            <a:extLst>
              <a:ext uri="{FF2B5EF4-FFF2-40B4-BE49-F238E27FC236}">
                <a16:creationId xmlns:a16="http://schemas.microsoft.com/office/drawing/2014/main" id="{1F48F49A-CA6F-488E-84E0-6F2414AE3F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61" r="1299"/>
          <a:stretch/>
        </p:blipFill>
        <p:spPr bwMode="auto">
          <a:xfrm>
            <a:off x="6424891" y="640080"/>
            <a:ext cx="2712565" cy="3602736"/>
          </a:xfrm>
          <a:prstGeom prst="rect">
            <a:avLst/>
          </a:prstGeom>
          <a:noFill/>
          <a:extLst>
            <a:ext uri="{909E8E84-426E-40DD-AFC4-6F175D3DCCD1}">
              <a14:hiddenFill xmlns:a14="http://schemas.microsoft.com/office/drawing/2010/main">
                <a:solidFill>
                  <a:srgbClr val="FFFFFF"/>
                </a:solidFill>
              </a14:hiddenFill>
            </a:ext>
          </a:extLst>
        </p:spPr>
      </p:pic>
      <p:cxnSp>
        <p:nvCxnSpPr>
          <p:cNvPr id="145" name="Straight Connector 144">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47" name="Rectangle 146">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9" name="Rectangle 148">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Content Placeholder 2">
            <a:extLst>
              <a:ext uri="{FF2B5EF4-FFF2-40B4-BE49-F238E27FC236}">
                <a16:creationId xmlns:a16="http://schemas.microsoft.com/office/drawing/2014/main" id="{9067657C-9456-4CBA-826B-03F45F72F04B}"/>
              </a:ext>
            </a:extLst>
          </p:cNvPr>
          <p:cNvSpPr>
            <a:spLocks noGrp="1"/>
          </p:cNvSpPr>
          <p:nvPr>
            <p:ph idx="1"/>
          </p:nvPr>
        </p:nvSpPr>
        <p:spPr>
          <a:xfrm>
            <a:off x="9434343" y="1488245"/>
            <a:ext cx="1887582" cy="2491939"/>
          </a:xfrm>
        </p:spPr>
        <p:txBody>
          <a:bodyPr>
            <a:normAutofit fontScale="85000" lnSpcReduction="10000"/>
          </a:bodyPr>
          <a:lstStyle/>
          <a:p>
            <a:r>
              <a:rPr lang="en-US" b="0" i="0" dirty="0" err="1">
                <a:effectLst/>
                <a:latin typeface="Helvetica Neue"/>
              </a:rPr>
              <a:t>Anthoston</a:t>
            </a:r>
            <a:r>
              <a:rPr lang="en-US" b="0" i="0" dirty="0">
                <a:effectLst/>
                <a:latin typeface="Helvetica Neue"/>
              </a:rPr>
              <a:t> School. A most dilapidated shack; unlocked, open to the weather, windows broken out and furniture knocked about. Location: Henderson County, Kentucky</a:t>
            </a:r>
            <a:endParaRPr lang="en-US" dirty="0"/>
          </a:p>
        </p:txBody>
      </p:sp>
      <p:sp>
        <p:nvSpPr>
          <p:cNvPr id="8" name="TextBox 7">
            <a:extLst>
              <a:ext uri="{FF2B5EF4-FFF2-40B4-BE49-F238E27FC236}">
                <a16:creationId xmlns:a16="http://schemas.microsoft.com/office/drawing/2014/main" id="{B37EA5BC-4EFD-4746-94D1-91C7B06F30F5}"/>
              </a:ext>
            </a:extLst>
          </p:cNvPr>
          <p:cNvSpPr txBox="1"/>
          <p:nvPr/>
        </p:nvSpPr>
        <p:spPr>
          <a:xfrm>
            <a:off x="580057" y="3387101"/>
            <a:ext cx="4974758" cy="1477328"/>
          </a:xfrm>
          <a:prstGeom prst="rect">
            <a:avLst/>
          </a:prstGeom>
          <a:noFill/>
        </p:spPr>
        <p:txBody>
          <a:bodyPr wrap="square" rtlCol="0">
            <a:spAutoFit/>
          </a:bodyPr>
          <a:lstStyle/>
          <a:p>
            <a:r>
              <a:rPr lang="en-US" dirty="0"/>
              <a:t>“sent child home from school because he was too young.”</a:t>
            </a:r>
          </a:p>
          <a:p>
            <a:r>
              <a:rPr lang="en-US" dirty="0"/>
              <a:t>-school does not provide experiences of value</a:t>
            </a:r>
          </a:p>
          <a:p>
            <a:r>
              <a:rPr lang="en-US" dirty="0"/>
              <a:t>- 12-year old girl has no shoes or clothing, cares for younger siblings</a:t>
            </a:r>
          </a:p>
        </p:txBody>
      </p:sp>
    </p:spTree>
    <p:extLst>
      <p:ext uri="{BB962C8B-B14F-4D97-AF65-F5344CB8AC3E}">
        <p14:creationId xmlns:p14="http://schemas.microsoft.com/office/powerpoint/2010/main" val="1821169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36D0F-6706-4EFA-92CE-3F89176F9436}"/>
              </a:ext>
            </a:extLst>
          </p:cNvPr>
          <p:cNvSpPr>
            <a:spLocks noGrp="1"/>
          </p:cNvSpPr>
          <p:nvPr>
            <p:ph type="title"/>
          </p:nvPr>
        </p:nvSpPr>
        <p:spPr>
          <a:xfrm>
            <a:off x="1097280" y="286603"/>
            <a:ext cx="10058400" cy="1450757"/>
          </a:xfrm>
        </p:spPr>
        <p:txBody>
          <a:bodyPr>
            <a:normAutofit/>
          </a:bodyPr>
          <a:lstStyle/>
          <a:p>
            <a:r>
              <a:rPr lang="en-US" dirty="0"/>
              <a:t>Discourses of poverty and relief</a:t>
            </a:r>
          </a:p>
        </p:txBody>
      </p:sp>
      <p:sp>
        <p:nvSpPr>
          <p:cNvPr id="3" name="Content Placeholder 2">
            <a:extLst>
              <a:ext uri="{FF2B5EF4-FFF2-40B4-BE49-F238E27FC236}">
                <a16:creationId xmlns:a16="http://schemas.microsoft.com/office/drawing/2014/main" id="{9E10B3D4-2D83-4EBA-BADB-A22EA161A22D}"/>
              </a:ext>
            </a:extLst>
          </p:cNvPr>
          <p:cNvSpPr>
            <a:spLocks noGrp="1"/>
          </p:cNvSpPr>
          <p:nvPr>
            <p:ph idx="1"/>
          </p:nvPr>
        </p:nvSpPr>
        <p:spPr>
          <a:xfrm>
            <a:off x="1097279" y="1845734"/>
            <a:ext cx="6454987" cy="4023360"/>
          </a:xfrm>
        </p:spPr>
        <p:txBody>
          <a:bodyPr>
            <a:normAutofit/>
          </a:bodyPr>
          <a:lstStyle/>
          <a:p>
            <a:r>
              <a:rPr lang="en-US" sz="1600" dirty="0">
                <a:effectLst/>
                <a:latin typeface="Calibri" panose="020F0502020204030204" pitchFamily="34" charset="0"/>
                <a:ea typeface="Calibri" panose="020F0502020204030204" pitchFamily="34" charset="0"/>
                <a:cs typeface="Times New Roman" panose="02020603050405020304" pitchFamily="18" charset="0"/>
              </a:rPr>
              <a:t>On the surface agreement that children deserving of aid.  </a:t>
            </a:r>
          </a:p>
          <a:p>
            <a:r>
              <a:rPr lang="en-US" sz="1600" dirty="0">
                <a:effectLst/>
                <a:latin typeface="Calibri" panose="020F0502020204030204" pitchFamily="34" charset="0"/>
                <a:ea typeface="Calibri" panose="020F0502020204030204" pitchFamily="34" charset="0"/>
                <a:cs typeface="Times New Roman" panose="02020603050405020304" pitchFamily="18" charset="0"/>
              </a:rPr>
              <a:t>“Many of the states, however, have rules and regulations which prevent the giving of aid for a variety of technicalities. In some cases, the child or its parents must have lived for a year within the state; in others, if they become dependent children, it has to be proved that the parent has been absent for a year and that legal steps have been taken against the parent to make him contribute support. Otherwise the state will not allow them to receive aid.”- Eleanor Roosevelt</a:t>
            </a:r>
          </a:p>
          <a:p>
            <a:r>
              <a:rPr lang="en-US" sz="1600" dirty="0">
                <a:latin typeface="Calibri" panose="020F0502020204030204" pitchFamily="34" charset="0"/>
                <a:cs typeface="Times New Roman" panose="02020603050405020304" pitchFamily="18" charset="0"/>
              </a:rPr>
              <a:t>Older children, especially Black children, considered suitable for labor or instead confined to state homes for potentially problematic behavior.  </a:t>
            </a:r>
            <a:endParaRPr lang="en-US" sz="1600" dirty="0"/>
          </a:p>
        </p:txBody>
      </p:sp>
      <p:sp>
        <p:nvSpPr>
          <p:cNvPr id="5" name="TextBox 4">
            <a:extLst>
              <a:ext uri="{FF2B5EF4-FFF2-40B4-BE49-F238E27FC236}">
                <a16:creationId xmlns:a16="http://schemas.microsoft.com/office/drawing/2014/main" id="{BED45B98-E8D9-489D-BB2D-F4639146FF37}"/>
              </a:ext>
            </a:extLst>
          </p:cNvPr>
          <p:cNvSpPr txBox="1"/>
          <p:nvPr/>
        </p:nvSpPr>
        <p:spPr>
          <a:xfrm>
            <a:off x="8165432" y="2390274"/>
            <a:ext cx="3481136" cy="1477328"/>
          </a:xfrm>
          <a:prstGeom prst="rect">
            <a:avLst/>
          </a:prstGeom>
          <a:noFill/>
        </p:spPr>
        <p:txBody>
          <a:bodyPr wrap="square" rtlCol="0">
            <a:spAutoFit/>
          </a:bodyPr>
          <a:lstStyle/>
          <a:p>
            <a:r>
              <a:rPr lang="en-US" dirty="0"/>
              <a:t>Sanchez family was denied aid because they had not been in the same town for at least 6 months.</a:t>
            </a:r>
          </a:p>
          <a:p>
            <a:endParaRPr lang="en-US" dirty="0"/>
          </a:p>
          <a:p>
            <a:r>
              <a:rPr lang="en-US" dirty="0"/>
              <a:t>“In six months, we may be dead.”</a:t>
            </a:r>
          </a:p>
        </p:txBody>
      </p:sp>
    </p:spTree>
    <p:extLst>
      <p:ext uri="{BB962C8B-B14F-4D97-AF65-F5344CB8AC3E}">
        <p14:creationId xmlns:p14="http://schemas.microsoft.com/office/powerpoint/2010/main" val="1285716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A1B3D7-76DC-4794-B245-7FF17CE0E0FF}"/>
              </a:ext>
            </a:extLst>
          </p:cNvPr>
          <p:cNvSpPr>
            <a:spLocks noGrp="1"/>
          </p:cNvSpPr>
          <p:nvPr>
            <p:ph type="title"/>
          </p:nvPr>
        </p:nvSpPr>
        <p:spPr>
          <a:xfrm>
            <a:off x="4974771" y="634946"/>
            <a:ext cx="6574972" cy="1450757"/>
          </a:xfrm>
        </p:spPr>
        <p:txBody>
          <a:bodyPr>
            <a:normAutofit/>
          </a:bodyPr>
          <a:lstStyle/>
          <a:p>
            <a:r>
              <a:rPr lang="en-US" dirty="0"/>
              <a:t>A family affair</a:t>
            </a:r>
          </a:p>
        </p:txBody>
      </p:sp>
      <p:pic>
        <p:nvPicPr>
          <p:cNvPr id="7170" name="Picture 2" descr="A street full of Baltimore immigrants lined up and ready to start for the country to the berry farms. Wolfe Street, near Canton Avenue, Baltimore, Maryland. Courtesy of Maryland Child Labor Committee. Location: Baltimore, Maryland.">
            <a:extLst>
              <a:ext uri="{FF2B5EF4-FFF2-40B4-BE49-F238E27FC236}">
                <a16:creationId xmlns:a16="http://schemas.microsoft.com/office/drawing/2014/main" id="{B78AEFC9-325E-4057-BC38-8DAC9CBD0F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1" r="14753"/>
          <a:stretch/>
        </p:blipFill>
        <p:spPr bwMode="auto">
          <a:xfrm>
            <a:off x="633999" y="640081"/>
            <a:ext cx="4001315"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Content Placeholder 4" descr="A picture containing text, receipt&#10;&#10;Description automatically generated">
            <a:extLst>
              <a:ext uri="{FF2B5EF4-FFF2-40B4-BE49-F238E27FC236}">
                <a16:creationId xmlns:a16="http://schemas.microsoft.com/office/drawing/2014/main" id="{178547E8-3935-43B6-B1FB-67D357FDAD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60513" y="2206816"/>
            <a:ext cx="2362755" cy="3670300"/>
          </a:xfrm>
        </p:spPr>
      </p:pic>
      <p:sp>
        <p:nvSpPr>
          <p:cNvPr id="4" name="TextBox 3">
            <a:extLst>
              <a:ext uri="{FF2B5EF4-FFF2-40B4-BE49-F238E27FC236}">
                <a16:creationId xmlns:a16="http://schemas.microsoft.com/office/drawing/2014/main" id="{F7496C10-F6C8-4823-922A-831103B4FF5A}"/>
              </a:ext>
            </a:extLst>
          </p:cNvPr>
          <p:cNvSpPr txBox="1"/>
          <p:nvPr/>
        </p:nvSpPr>
        <p:spPr>
          <a:xfrm>
            <a:off x="8486274" y="2903621"/>
            <a:ext cx="2855494" cy="2308324"/>
          </a:xfrm>
          <a:prstGeom prst="rect">
            <a:avLst/>
          </a:prstGeom>
          <a:noFill/>
        </p:spPr>
        <p:txBody>
          <a:bodyPr wrap="square" rtlCol="0">
            <a:spAutoFit/>
          </a:bodyPr>
          <a:lstStyle/>
          <a:p>
            <a:r>
              <a:rPr lang="en-US" dirty="0"/>
              <a:t>A justification for low wages- “That is the beauty of our Baltimore situation, they all live at home and so can live so much more cheaply.”-employer quoted in National Consumer League report, 1918</a:t>
            </a:r>
          </a:p>
        </p:txBody>
      </p:sp>
    </p:spTree>
    <p:extLst>
      <p:ext uri="{BB962C8B-B14F-4D97-AF65-F5344CB8AC3E}">
        <p14:creationId xmlns:p14="http://schemas.microsoft.com/office/powerpoint/2010/main" val="133822955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6780BEF1BB0A499B7DBE0373E961F3" ma:contentTypeVersion="7" ma:contentTypeDescription="Create a new document." ma:contentTypeScope="" ma:versionID="a95d16b2e0ca650d1b199e8bde1a7eb5">
  <xsd:schema xmlns:xsd="http://www.w3.org/2001/XMLSchema" xmlns:xs="http://www.w3.org/2001/XMLSchema" xmlns:p="http://schemas.microsoft.com/office/2006/metadata/properties" xmlns:ns3="a090ecf0-a4a3-4ec2-9989-34512ce80c93" xmlns:ns4="be1357b9-c2ef-441f-b509-05044b954f1b" targetNamespace="http://schemas.microsoft.com/office/2006/metadata/properties" ma:root="true" ma:fieldsID="e2fb31d9698ace2089757dd521753f75" ns3:_="" ns4:_="">
    <xsd:import namespace="a090ecf0-a4a3-4ec2-9989-34512ce80c93"/>
    <xsd:import namespace="be1357b9-c2ef-441f-b509-05044b954f1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90ecf0-a4a3-4ec2-9989-34512ce80c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1357b9-c2ef-441f-b509-05044b954f1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26FC44-93B6-48DB-AD3E-11AC021E4BCE}">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be1357b9-c2ef-441f-b509-05044b954f1b"/>
    <ds:schemaRef ds:uri="a090ecf0-a4a3-4ec2-9989-34512ce80c93"/>
    <ds:schemaRef ds:uri="http://www.w3.org/XML/1998/namespace"/>
  </ds:schemaRefs>
</ds:datastoreItem>
</file>

<file path=customXml/itemProps2.xml><?xml version="1.0" encoding="utf-8"?>
<ds:datastoreItem xmlns:ds="http://schemas.openxmlformats.org/officeDocument/2006/customXml" ds:itemID="{00CEF475-BE8B-4E2A-BA85-D587D7FFCEFF}">
  <ds:schemaRefs>
    <ds:schemaRef ds:uri="http://schemas.microsoft.com/sharepoint/v3/contenttype/forms"/>
  </ds:schemaRefs>
</ds:datastoreItem>
</file>

<file path=customXml/itemProps3.xml><?xml version="1.0" encoding="utf-8"?>
<ds:datastoreItem xmlns:ds="http://schemas.openxmlformats.org/officeDocument/2006/customXml" ds:itemID="{FC4429B8-4539-4CC6-B13D-706DF1600B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90ecf0-a4a3-4ec2-9989-34512ce80c93"/>
    <ds:schemaRef ds:uri="be1357b9-c2ef-441f-b509-05044b954f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13372</TotalTime>
  <Words>1031</Words>
  <Application>Microsoft Office PowerPoint</Application>
  <PresentationFormat>Widescreen</PresentationFormat>
  <Paragraphs>78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Calibri Light</vt:lpstr>
      <vt:lpstr>Helvetica Neue</vt:lpstr>
      <vt:lpstr>Retrospect</vt:lpstr>
      <vt:lpstr>Children’s learning and labor in 20th century US</vt:lpstr>
      <vt:lpstr>‘Modern’ childhood</vt:lpstr>
      <vt:lpstr>Fair Labor Standards Act of 1938</vt:lpstr>
      <vt:lpstr>Organizing for better wages</vt:lpstr>
      <vt:lpstr>PowerPoint Presentation</vt:lpstr>
      <vt:lpstr>PowerPoint Presentation</vt:lpstr>
      <vt:lpstr>School and learning</vt:lpstr>
      <vt:lpstr>Discourses of poverty and relief</vt:lpstr>
      <vt:lpstr>A family affair</vt:lpstr>
      <vt:lpstr>PowerPoint Presentation</vt:lpstr>
      <vt:lpstr>PowerPoint Presentation</vt:lpstr>
      <vt:lpstr>PowerPoint Presentation</vt:lpstr>
      <vt:lpstr>Victory Farm Volunteers</vt:lpstr>
      <vt:lpstr>Living archives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learning and labor in 20th century US</dc:title>
  <dc:creator>Dena Aufseeser</dc:creator>
  <cp:lastModifiedBy>Dena Aufseeser</cp:lastModifiedBy>
  <cp:revision>1</cp:revision>
  <dcterms:created xsi:type="dcterms:W3CDTF">2022-02-17T19:57:37Z</dcterms:created>
  <dcterms:modified xsi:type="dcterms:W3CDTF">2022-02-28T04:22:18Z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0x010100BD6780BEF1BB0A499B7DBE0373E961F3</vt:lpwstr>
  </property>
</Properties>
</file>