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
  </p:notesMasterIdLst>
  <p:sldIdLst>
    <p:sldId id="256" r:id="rId2"/>
    <p:sldId id="260" r:id="rId3"/>
    <p:sldId id="261" r:id="rId4"/>
    <p:sldId id="268" r:id="rId5"/>
    <p:sldId id="265" r:id="rId6"/>
    <p:sldId id="272" r:id="rId7"/>
    <p:sldId id="263" r:id="rId8"/>
    <p:sldId id="269" r:id="rId9"/>
    <p:sldId id="270" r:id="rId10"/>
    <p:sldId id="262" r:id="rId11"/>
    <p:sldId id="271" r:id="rId12"/>
    <p:sldId id="266" r:id="rId13"/>
    <p:sldId id="258" r:id="rId14"/>
    <p:sldId id="259" r:id="rId1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B102"/>
    <a:srgbClr val="E0E0E0"/>
    <a:srgbClr val="F2F2F2"/>
    <a:srgbClr val="D6E3C3"/>
    <a:srgbClr val="98BA6A"/>
    <a:srgbClr val="90C2C2"/>
    <a:srgbClr val="8ECCB8"/>
    <a:srgbClr val="1DABA1"/>
    <a:srgbClr val="CFCFCF"/>
    <a:srgbClr val="A3C67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173B32-CBED-F540-96A8-F2C3EC9F697F}" v="135" dt="2022-02-28T14:54:35.199"/>
    <p1510:client id="{DC7B2321-9C4C-B44D-8E0D-E6F4C9E5DD8E}" v="117" dt="2022-02-28T06:08:49.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2" autoAdjust="0"/>
    <p:restoredTop sz="83535" autoAdjust="0"/>
  </p:normalViewPr>
  <p:slideViewPr>
    <p:cSldViewPr snapToGrid="0" showGuides="1">
      <p:cViewPr>
        <p:scale>
          <a:sx n="150" d="100"/>
          <a:sy n="150" d="100"/>
        </p:scale>
        <p:origin x="160" y="14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296" y="14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okine, Alexandre" userId="c626a74f-d287-412c-b6c6-d6f8b6f06d96" providerId="ADAL" clId="{C7173B32-CBED-F540-96A8-F2C3EC9F697F}"/>
    <pc:docChg chg="undo custSel addSld delSld modSld modMainMaster modNotesMaster modShowInfo">
      <pc:chgData name="Sorokine, Alexandre" userId="c626a74f-d287-412c-b6c6-d6f8b6f06d96" providerId="ADAL" clId="{C7173B32-CBED-F540-96A8-F2C3EC9F697F}" dt="2022-02-28T16:09:57.261" v="2334" actId="20577"/>
      <pc:docMkLst>
        <pc:docMk/>
      </pc:docMkLst>
      <pc:sldChg chg="modSp mod">
        <pc:chgData name="Sorokine, Alexandre" userId="c626a74f-d287-412c-b6c6-d6f8b6f06d96" providerId="ADAL" clId="{C7173B32-CBED-F540-96A8-F2C3EC9F697F}" dt="2022-02-28T16:09:57.261" v="2334" actId="20577"/>
        <pc:sldMkLst>
          <pc:docMk/>
          <pc:sldMk cId="4245085068" sldId="256"/>
        </pc:sldMkLst>
        <pc:spChg chg="mod">
          <ac:chgData name="Sorokine, Alexandre" userId="c626a74f-d287-412c-b6c6-d6f8b6f06d96" providerId="ADAL" clId="{C7173B32-CBED-F540-96A8-F2C3EC9F697F}" dt="2022-02-28T16:09:57.261" v="2334" actId="20577"/>
          <ac:spMkLst>
            <pc:docMk/>
            <pc:sldMk cId="4245085068" sldId="256"/>
            <ac:spMk id="2" creationId="{128A5E0E-E1BC-6443-BFDD-97587F5A1EED}"/>
          </ac:spMkLst>
        </pc:spChg>
        <pc:spChg chg="mod">
          <ac:chgData name="Sorokine, Alexandre" userId="c626a74f-d287-412c-b6c6-d6f8b6f06d96" providerId="ADAL" clId="{C7173B32-CBED-F540-96A8-F2C3EC9F697F}" dt="2022-02-28T15:44:03.058" v="2333" actId="14100"/>
          <ac:spMkLst>
            <pc:docMk/>
            <pc:sldMk cId="4245085068" sldId="256"/>
            <ac:spMk id="3" creationId="{B7AD1A7A-E16F-5944-A965-98DF4DFF6F7C}"/>
          </ac:spMkLst>
        </pc:spChg>
      </pc:sldChg>
      <pc:sldChg chg="modSp">
        <pc:chgData name="Sorokine, Alexandre" userId="c626a74f-d287-412c-b6c6-d6f8b6f06d96" providerId="ADAL" clId="{C7173B32-CBED-F540-96A8-F2C3EC9F697F}" dt="2022-02-28T09:12:21.282" v="2230"/>
        <pc:sldMkLst>
          <pc:docMk/>
          <pc:sldMk cId="629633385" sldId="258"/>
        </pc:sldMkLst>
        <pc:spChg chg="mod">
          <ac:chgData name="Sorokine, Alexandre" userId="c626a74f-d287-412c-b6c6-d6f8b6f06d96" providerId="ADAL" clId="{C7173B32-CBED-F540-96A8-F2C3EC9F697F}" dt="2022-02-28T09:12:21.282" v="2230"/>
          <ac:spMkLst>
            <pc:docMk/>
            <pc:sldMk cId="629633385" sldId="258"/>
            <ac:spMk id="2" creationId="{1B4D72E0-EDF4-FA42-9DFE-68F50DFBA9AA}"/>
          </ac:spMkLst>
        </pc:spChg>
      </pc:sldChg>
      <pc:sldChg chg="modSp mod modAnim modNotes">
        <pc:chgData name="Sorokine, Alexandre" userId="c626a74f-d287-412c-b6c6-d6f8b6f06d96" providerId="ADAL" clId="{C7173B32-CBED-F540-96A8-F2C3EC9F697F}" dt="2022-02-28T09:15:05.575" v="2252" actId="1076"/>
        <pc:sldMkLst>
          <pc:docMk/>
          <pc:sldMk cId="97949684" sldId="260"/>
        </pc:sldMkLst>
        <pc:spChg chg="mod">
          <ac:chgData name="Sorokine, Alexandre" userId="c626a74f-d287-412c-b6c6-d6f8b6f06d96" providerId="ADAL" clId="{C7173B32-CBED-F540-96A8-F2C3EC9F697F}" dt="2022-02-28T09:15:05.575" v="2252" actId="1076"/>
          <ac:spMkLst>
            <pc:docMk/>
            <pc:sldMk cId="97949684" sldId="260"/>
            <ac:spMk id="3" creationId="{068D09B6-E496-2441-BE70-46065766811E}"/>
          </ac:spMkLst>
        </pc:spChg>
        <pc:spChg chg="mod">
          <ac:chgData name="Sorokine, Alexandre" userId="c626a74f-d287-412c-b6c6-d6f8b6f06d96" providerId="ADAL" clId="{C7173B32-CBED-F540-96A8-F2C3EC9F697F}" dt="2022-02-28T09:12:48.736" v="2234" actId="1076"/>
          <ac:spMkLst>
            <pc:docMk/>
            <pc:sldMk cId="97949684" sldId="260"/>
            <ac:spMk id="4" creationId="{C48B3B37-D182-6447-9AFA-168862D9121F}"/>
          </ac:spMkLst>
        </pc:spChg>
        <pc:picChg chg="mod">
          <ac:chgData name="Sorokine, Alexandre" userId="c626a74f-d287-412c-b6c6-d6f8b6f06d96" providerId="ADAL" clId="{C7173B32-CBED-F540-96A8-F2C3EC9F697F}" dt="2022-02-28T09:12:43.966" v="2233" actId="1076"/>
          <ac:picMkLst>
            <pc:docMk/>
            <pc:sldMk cId="97949684" sldId="260"/>
            <ac:picMk id="1028" creationId="{53A71E3E-5D8E-8C43-9DCA-AC1AFF4B27CD}"/>
          </ac:picMkLst>
        </pc:picChg>
      </pc:sldChg>
      <pc:sldChg chg="delSp modSp mod modAnim">
        <pc:chgData name="Sorokine, Alexandre" userId="c626a74f-d287-412c-b6c6-d6f8b6f06d96" providerId="ADAL" clId="{C7173B32-CBED-F540-96A8-F2C3EC9F697F}" dt="2022-02-28T09:12:56.125" v="2235" actId="1076"/>
        <pc:sldMkLst>
          <pc:docMk/>
          <pc:sldMk cId="2386318404" sldId="261"/>
        </pc:sldMkLst>
        <pc:spChg chg="del mod">
          <ac:chgData name="Sorokine, Alexandre" userId="c626a74f-d287-412c-b6c6-d6f8b6f06d96" providerId="ADAL" clId="{C7173B32-CBED-F540-96A8-F2C3EC9F697F}" dt="2022-02-28T09:02:38.794" v="2228" actId="478"/>
          <ac:spMkLst>
            <pc:docMk/>
            <pc:sldMk cId="2386318404" sldId="261"/>
            <ac:spMk id="6" creationId="{C4B07860-F4EF-6742-8080-37D409273981}"/>
          </ac:spMkLst>
        </pc:spChg>
        <pc:picChg chg="mod">
          <ac:chgData name="Sorokine, Alexandre" userId="c626a74f-d287-412c-b6c6-d6f8b6f06d96" providerId="ADAL" clId="{C7173B32-CBED-F540-96A8-F2C3EC9F697F}" dt="2022-02-28T09:12:56.125" v="2235" actId="1076"/>
          <ac:picMkLst>
            <pc:docMk/>
            <pc:sldMk cId="2386318404" sldId="261"/>
            <ac:picMk id="2050" creationId="{405BFE1B-E972-3F45-B6D6-FBA860D1D4A8}"/>
          </ac:picMkLst>
        </pc:picChg>
      </pc:sldChg>
      <pc:sldChg chg="addSp modSp mod modClrScheme chgLayout">
        <pc:chgData name="Sorokine, Alexandre" userId="c626a74f-d287-412c-b6c6-d6f8b6f06d96" providerId="ADAL" clId="{C7173B32-CBED-F540-96A8-F2C3EC9F697F}" dt="2022-02-28T09:21:50.897" v="2284" actId="20577"/>
        <pc:sldMkLst>
          <pc:docMk/>
          <pc:sldMk cId="3540414145" sldId="262"/>
        </pc:sldMkLst>
        <pc:spChg chg="mod ord">
          <ac:chgData name="Sorokine, Alexandre" userId="c626a74f-d287-412c-b6c6-d6f8b6f06d96" providerId="ADAL" clId="{C7173B32-CBED-F540-96A8-F2C3EC9F697F}" dt="2022-02-28T07:31:38.767" v="508" actId="700"/>
          <ac:spMkLst>
            <pc:docMk/>
            <pc:sldMk cId="3540414145" sldId="262"/>
            <ac:spMk id="2" creationId="{8DCC13E2-3FEE-0B48-9FCD-0444CA66A42C}"/>
          </ac:spMkLst>
        </pc:spChg>
        <pc:spChg chg="mod ord">
          <ac:chgData name="Sorokine, Alexandre" userId="c626a74f-d287-412c-b6c6-d6f8b6f06d96" providerId="ADAL" clId="{C7173B32-CBED-F540-96A8-F2C3EC9F697F}" dt="2022-02-28T09:21:05.391" v="2282" actId="6549"/>
          <ac:spMkLst>
            <pc:docMk/>
            <pc:sldMk cId="3540414145" sldId="262"/>
            <ac:spMk id="3" creationId="{C8F27D20-5B4A-AF45-98B2-A7DD914DE68D}"/>
          </ac:spMkLst>
        </pc:spChg>
        <pc:spChg chg="add mod ord">
          <ac:chgData name="Sorokine, Alexandre" userId="c626a74f-d287-412c-b6c6-d6f8b6f06d96" providerId="ADAL" clId="{C7173B32-CBED-F540-96A8-F2C3EC9F697F}" dt="2022-02-28T09:21:50.897" v="2284" actId="20577"/>
          <ac:spMkLst>
            <pc:docMk/>
            <pc:sldMk cId="3540414145" sldId="262"/>
            <ac:spMk id="4" creationId="{5CBEC83A-ED9D-3F4E-8C1C-4C73D42CAE55}"/>
          </ac:spMkLst>
        </pc:spChg>
      </pc:sldChg>
      <pc:sldChg chg="addSp modSp mod">
        <pc:chgData name="Sorokine, Alexandre" userId="c626a74f-d287-412c-b6c6-d6f8b6f06d96" providerId="ADAL" clId="{C7173B32-CBED-F540-96A8-F2C3EC9F697F}" dt="2022-02-28T09:14:19.667" v="2244" actId="14100"/>
        <pc:sldMkLst>
          <pc:docMk/>
          <pc:sldMk cId="3110460068" sldId="263"/>
        </pc:sldMkLst>
        <pc:spChg chg="mod">
          <ac:chgData name="Sorokine, Alexandre" userId="c626a74f-d287-412c-b6c6-d6f8b6f06d96" providerId="ADAL" clId="{C7173B32-CBED-F540-96A8-F2C3EC9F697F}" dt="2022-02-28T06:49:08.636" v="115" actId="20577"/>
          <ac:spMkLst>
            <pc:docMk/>
            <pc:sldMk cId="3110460068" sldId="263"/>
            <ac:spMk id="2" creationId="{3049AEC5-3FA8-C840-A72B-4C852A665FAF}"/>
          </ac:spMkLst>
        </pc:spChg>
        <pc:spChg chg="mod">
          <ac:chgData name="Sorokine, Alexandre" userId="c626a74f-d287-412c-b6c6-d6f8b6f06d96" providerId="ADAL" clId="{C7173B32-CBED-F540-96A8-F2C3EC9F697F}" dt="2022-02-28T09:14:19.667" v="2244" actId="14100"/>
          <ac:spMkLst>
            <pc:docMk/>
            <pc:sldMk cId="3110460068" sldId="263"/>
            <ac:spMk id="3" creationId="{E8E389BE-2E32-FE4F-8D27-DDF7E02B2CAF}"/>
          </ac:spMkLst>
        </pc:spChg>
        <pc:picChg chg="add mod">
          <ac:chgData name="Sorokine, Alexandre" userId="c626a74f-d287-412c-b6c6-d6f8b6f06d96" providerId="ADAL" clId="{C7173B32-CBED-F540-96A8-F2C3EC9F697F}" dt="2022-02-28T09:12:21.282" v="2230"/>
          <ac:picMkLst>
            <pc:docMk/>
            <pc:sldMk cId="3110460068" sldId="263"/>
            <ac:picMk id="5" creationId="{BF10A803-2956-5840-AE24-81136CE8AFE1}"/>
          </ac:picMkLst>
        </pc:picChg>
        <pc:picChg chg="add mod">
          <ac:chgData name="Sorokine, Alexandre" userId="c626a74f-d287-412c-b6c6-d6f8b6f06d96" providerId="ADAL" clId="{C7173B32-CBED-F540-96A8-F2C3EC9F697F}" dt="2022-02-28T09:12:21.282" v="2230"/>
          <ac:picMkLst>
            <pc:docMk/>
            <pc:sldMk cId="3110460068" sldId="263"/>
            <ac:picMk id="1026" creationId="{16D5F94D-3F5D-AD45-AD54-B71D1D010A5A}"/>
          </ac:picMkLst>
        </pc:picChg>
      </pc:sldChg>
      <pc:sldChg chg="del">
        <pc:chgData name="Sorokine, Alexandre" userId="c626a74f-d287-412c-b6c6-d6f8b6f06d96" providerId="ADAL" clId="{C7173B32-CBED-F540-96A8-F2C3EC9F697F}" dt="2022-02-28T08:19:43.272" v="1555" actId="2696"/>
        <pc:sldMkLst>
          <pc:docMk/>
          <pc:sldMk cId="633613960" sldId="264"/>
        </pc:sldMkLst>
      </pc:sldChg>
      <pc:sldChg chg="addSp modSp mod modAnim">
        <pc:chgData name="Sorokine, Alexandre" userId="c626a74f-d287-412c-b6c6-d6f8b6f06d96" providerId="ADAL" clId="{C7173B32-CBED-F540-96A8-F2C3EC9F697F}" dt="2022-02-28T09:13:56.616" v="2238" actId="1076"/>
        <pc:sldMkLst>
          <pc:docMk/>
          <pc:sldMk cId="4290534" sldId="265"/>
        </pc:sldMkLst>
        <pc:spChg chg="mod">
          <ac:chgData name="Sorokine, Alexandre" userId="c626a74f-d287-412c-b6c6-d6f8b6f06d96" providerId="ADAL" clId="{C7173B32-CBED-F540-96A8-F2C3EC9F697F}" dt="2022-02-28T06:34:48.263" v="11" actId="166"/>
          <ac:spMkLst>
            <pc:docMk/>
            <pc:sldMk cId="4290534" sldId="265"/>
            <ac:spMk id="2" creationId="{90101E6A-29FC-CF49-89E2-46BA0B99432D}"/>
          </ac:spMkLst>
        </pc:spChg>
        <pc:picChg chg="add mod">
          <ac:chgData name="Sorokine, Alexandre" userId="c626a74f-d287-412c-b6c6-d6f8b6f06d96" providerId="ADAL" clId="{C7173B32-CBED-F540-96A8-F2C3EC9F697F}" dt="2022-02-28T09:12:21.282" v="2230"/>
          <ac:picMkLst>
            <pc:docMk/>
            <pc:sldMk cId="4290534" sldId="265"/>
            <ac:picMk id="4" creationId="{7D39F470-2A70-E14D-9651-6F080E148887}"/>
          </ac:picMkLst>
        </pc:picChg>
        <pc:picChg chg="mod">
          <ac:chgData name="Sorokine, Alexandre" userId="c626a74f-d287-412c-b6c6-d6f8b6f06d96" providerId="ADAL" clId="{C7173B32-CBED-F540-96A8-F2C3EC9F697F}" dt="2022-02-28T09:13:56.616" v="2238" actId="1076"/>
          <ac:picMkLst>
            <pc:docMk/>
            <pc:sldMk cId="4290534" sldId="265"/>
            <ac:picMk id="5" creationId="{13F13802-BDD7-894E-AC58-8E057F96AD8F}"/>
          </ac:picMkLst>
        </pc:picChg>
        <pc:picChg chg="add mod">
          <ac:chgData name="Sorokine, Alexandre" userId="c626a74f-d287-412c-b6c6-d6f8b6f06d96" providerId="ADAL" clId="{C7173B32-CBED-F540-96A8-F2C3EC9F697F}" dt="2022-02-28T09:13:50.675" v="2237" actId="1076"/>
          <ac:picMkLst>
            <pc:docMk/>
            <pc:sldMk cId="4290534" sldId="265"/>
            <ac:picMk id="7" creationId="{50B51DDE-3951-434B-AD14-176AC9C5669E}"/>
          </ac:picMkLst>
        </pc:picChg>
      </pc:sldChg>
      <pc:sldChg chg="modSp mod">
        <pc:chgData name="Sorokine, Alexandre" userId="c626a74f-d287-412c-b6c6-d6f8b6f06d96" providerId="ADAL" clId="{C7173B32-CBED-F540-96A8-F2C3EC9F697F}" dt="2022-02-28T08:36:02.817" v="2094" actId="20577"/>
        <pc:sldMkLst>
          <pc:docMk/>
          <pc:sldMk cId="2382725854" sldId="266"/>
        </pc:sldMkLst>
        <pc:spChg chg="mod">
          <ac:chgData name="Sorokine, Alexandre" userId="c626a74f-d287-412c-b6c6-d6f8b6f06d96" providerId="ADAL" clId="{C7173B32-CBED-F540-96A8-F2C3EC9F697F}" dt="2022-02-28T08:36:02.817" v="2094" actId="20577"/>
          <ac:spMkLst>
            <pc:docMk/>
            <pc:sldMk cId="2382725854" sldId="266"/>
            <ac:spMk id="3" creationId="{0CA49D10-707A-114A-8405-09F089C10AB8}"/>
          </ac:spMkLst>
        </pc:spChg>
      </pc:sldChg>
      <pc:sldChg chg="del">
        <pc:chgData name="Sorokine, Alexandre" userId="c626a74f-d287-412c-b6c6-d6f8b6f06d96" providerId="ADAL" clId="{C7173B32-CBED-F540-96A8-F2C3EC9F697F}" dt="2022-02-28T06:44:48.549" v="62" actId="2696"/>
        <pc:sldMkLst>
          <pc:docMk/>
          <pc:sldMk cId="1686298238" sldId="267"/>
        </pc:sldMkLst>
      </pc:sldChg>
      <pc:sldChg chg="addSp delSp modSp modAnim">
        <pc:chgData name="Sorokine, Alexandre" userId="c626a74f-d287-412c-b6c6-d6f8b6f06d96" providerId="ADAL" clId="{C7173B32-CBED-F540-96A8-F2C3EC9F697F}" dt="2022-02-28T09:17:55.756" v="2255"/>
        <pc:sldMkLst>
          <pc:docMk/>
          <pc:sldMk cId="4062912896" sldId="268"/>
        </pc:sldMkLst>
        <pc:spChg chg="mod">
          <ac:chgData name="Sorokine, Alexandre" userId="c626a74f-d287-412c-b6c6-d6f8b6f06d96" providerId="ADAL" clId="{C7173B32-CBED-F540-96A8-F2C3EC9F697F}" dt="2022-02-28T09:17:55.756" v="2255"/>
          <ac:spMkLst>
            <pc:docMk/>
            <pc:sldMk cId="4062912896" sldId="268"/>
            <ac:spMk id="3" creationId="{5E36B04B-2E3D-D549-B2E0-A2BC115A5FEA}"/>
          </ac:spMkLst>
        </pc:spChg>
        <pc:graphicFrameChg chg="mod">
          <ac:chgData name="Sorokine, Alexandre" userId="c626a74f-d287-412c-b6c6-d6f8b6f06d96" providerId="ADAL" clId="{C7173B32-CBED-F540-96A8-F2C3EC9F697F}" dt="2022-02-28T09:12:21.282" v="2230"/>
          <ac:graphicFrameMkLst>
            <pc:docMk/>
            <pc:sldMk cId="4062912896" sldId="268"/>
            <ac:graphicFrameMk id="4" creationId="{BB92BA0B-44E3-3C4E-B1E3-E73D0477A3D4}"/>
          </ac:graphicFrameMkLst>
        </pc:graphicFrameChg>
        <pc:picChg chg="add del mod">
          <ac:chgData name="Sorokine, Alexandre" userId="c626a74f-d287-412c-b6c6-d6f8b6f06d96" providerId="ADAL" clId="{C7173B32-CBED-F540-96A8-F2C3EC9F697F}" dt="2022-02-28T09:03:37.544" v="2229" actId="478"/>
          <ac:picMkLst>
            <pc:docMk/>
            <pc:sldMk cId="4062912896" sldId="268"/>
            <ac:picMk id="3074" creationId="{10CCA271-D48E-E742-8282-8F377B48B9BA}"/>
          </ac:picMkLst>
        </pc:picChg>
      </pc:sldChg>
      <pc:sldChg chg="addSp delSp modSp add mod modClrScheme chgLayout">
        <pc:chgData name="Sorokine, Alexandre" userId="c626a74f-d287-412c-b6c6-d6f8b6f06d96" providerId="ADAL" clId="{C7173B32-CBED-F540-96A8-F2C3EC9F697F}" dt="2022-02-28T09:14:33.554" v="2246" actId="1076"/>
        <pc:sldMkLst>
          <pc:docMk/>
          <pc:sldMk cId="4168682106" sldId="269"/>
        </pc:sldMkLst>
        <pc:spChg chg="mod ord">
          <ac:chgData name="Sorokine, Alexandre" userId="c626a74f-d287-412c-b6c6-d6f8b6f06d96" providerId="ADAL" clId="{C7173B32-CBED-F540-96A8-F2C3EC9F697F}" dt="2022-02-28T08:01:39.933" v="1282" actId="700"/>
          <ac:spMkLst>
            <pc:docMk/>
            <pc:sldMk cId="4168682106" sldId="269"/>
            <ac:spMk id="2" creationId="{3049AEC5-3FA8-C840-A72B-4C852A665FAF}"/>
          </ac:spMkLst>
        </pc:spChg>
        <pc:spChg chg="mod ord">
          <ac:chgData name="Sorokine, Alexandre" userId="c626a74f-d287-412c-b6c6-d6f8b6f06d96" providerId="ADAL" clId="{C7173B32-CBED-F540-96A8-F2C3EC9F697F}" dt="2022-02-28T08:01:39.933" v="1282" actId="700"/>
          <ac:spMkLst>
            <pc:docMk/>
            <pc:sldMk cId="4168682106" sldId="269"/>
            <ac:spMk id="3" creationId="{E8E389BE-2E32-FE4F-8D27-DDF7E02B2CAF}"/>
          </ac:spMkLst>
        </pc:spChg>
        <pc:spChg chg="add mod ord">
          <ac:chgData name="Sorokine, Alexandre" userId="c626a74f-d287-412c-b6c6-d6f8b6f06d96" providerId="ADAL" clId="{C7173B32-CBED-F540-96A8-F2C3EC9F697F}" dt="2022-02-28T08:01:39.933" v="1282" actId="700"/>
          <ac:spMkLst>
            <pc:docMk/>
            <pc:sldMk cId="4168682106" sldId="269"/>
            <ac:spMk id="4" creationId="{7715EFDB-435D-9340-A025-7CB98C1759DC}"/>
          </ac:spMkLst>
        </pc:spChg>
        <pc:picChg chg="add del mod">
          <ac:chgData name="Sorokine, Alexandre" userId="c626a74f-d287-412c-b6c6-d6f8b6f06d96" providerId="ADAL" clId="{C7173B32-CBED-F540-96A8-F2C3EC9F697F}" dt="2022-02-28T07:58:15.210" v="1240"/>
          <ac:picMkLst>
            <pc:docMk/>
            <pc:sldMk cId="4168682106" sldId="269"/>
            <ac:picMk id="2050" creationId="{38CDC0B0-37FE-5042-8B4D-0F631DB33C89}"/>
          </ac:picMkLst>
        </pc:picChg>
        <pc:picChg chg="add mod">
          <ac:chgData name="Sorokine, Alexandre" userId="c626a74f-d287-412c-b6c6-d6f8b6f06d96" providerId="ADAL" clId="{C7173B32-CBED-F540-96A8-F2C3EC9F697F}" dt="2022-02-28T09:14:30.493" v="2245" actId="1076"/>
          <ac:picMkLst>
            <pc:docMk/>
            <pc:sldMk cId="4168682106" sldId="269"/>
            <ac:picMk id="2052" creationId="{3C1C572F-84A4-724A-9D58-EB7E15210142}"/>
          </ac:picMkLst>
        </pc:picChg>
        <pc:picChg chg="add mod">
          <ac:chgData name="Sorokine, Alexandre" userId="c626a74f-d287-412c-b6c6-d6f8b6f06d96" providerId="ADAL" clId="{C7173B32-CBED-F540-96A8-F2C3EC9F697F}" dt="2022-02-28T09:14:33.554" v="2246" actId="1076"/>
          <ac:picMkLst>
            <pc:docMk/>
            <pc:sldMk cId="4168682106" sldId="269"/>
            <ac:picMk id="2054" creationId="{42541BE4-45F9-7543-B5FD-EEC151CCB57F}"/>
          </ac:picMkLst>
        </pc:picChg>
      </pc:sldChg>
      <pc:sldChg chg="addSp delSp modSp add mod modClrScheme modAnim chgLayout">
        <pc:chgData name="Sorokine, Alexandre" userId="c626a74f-d287-412c-b6c6-d6f8b6f06d96" providerId="ADAL" clId="{C7173B32-CBED-F540-96A8-F2C3EC9F697F}" dt="2022-02-28T14:54:45.497" v="2331" actId="1076"/>
        <pc:sldMkLst>
          <pc:docMk/>
          <pc:sldMk cId="1949398006" sldId="270"/>
        </pc:sldMkLst>
        <pc:spChg chg="mod ord">
          <ac:chgData name="Sorokine, Alexandre" userId="c626a74f-d287-412c-b6c6-d6f8b6f06d96" providerId="ADAL" clId="{C7173B32-CBED-F540-96A8-F2C3EC9F697F}" dt="2022-02-28T08:14:13.439" v="1507" actId="20577"/>
          <ac:spMkLst>
            <pc:docMk/>
            <pc:sldMk cId="1949398006" sldId="270"/>
            <ac:spMk id="2" creationId="{3049AEC5-3FA8-C840-A72B-4C852A665FAF}"/>
          </ac:spMkLst>
        </pc:spChg>
        <pc:spChg chg="mod ord">
          <ac:chgData name="Sorokine, Alexandre" userId="c626a74f-d287-412c-b6c6-d6f8b6f06d96" providerId="ADAL" clId="{C7173B32-CBED-F540-96A8-F2C3EC9F697F}" dt="2022-02-28T08:09:12.977" v="1501" actId="20577"/>
          <ac:spMkLst>
            <pc:docMk/>
            <pc:sldMk cId="1949398006" sldId="270"/>
            <ac:spMk id="3" creationId="{E8E389BE-2E32-FE4F-8D27-DDF7E02B2CAF}"/>
          </ac:spMkLst>
        </pc:spChg>
        <pc:spChg chg="add del mod ord">
          <ac:chgData name="Sorokine, Alexandre" userId="c626a74f-d287-412c-b6c6-d6f8b6f06d96" providerId="ADAL" clId="{C7173B32-CBED-F540-96A8-F2C3EC9F697F}" dt="2022-02-28T08:14:03.697" v="1503"/>
          <ac:spMkLst>
            <pc:docMk/>
            <pc:sldMk cId="1949398006" sldId="270"/>
            <ac:spMk id="5" creationId="{DCBDFEE8-8062-AA4B-881A-F19E08D390FE}"/>
          </ac:spMkLst>
        </pc:spChg>
        <pc:spChg chg="add mod">
          <ac:chgData name="Sorokine, Alexandre" userId="c626a74f-d287-412c-b6c6-d6f8b6f06d96" providerId="ADAL" clId="{C7173B32-CBED-F540-96A8-F2C3EC9F697F}" dt="2022-02-28T08:15:57.195" v="1517" actId="478"/>
          <ac:spMkLst>
            <pc:docMk/>
            <pc:sldMk cId="1949398006" sldId="270"/>
            <ac:spMk id="9" creationId="{CA7E1ED4-C123-0042-A39D-03D82A93F164}"/>
          </ac:spMkLst>
        </pc:spChg>
        <pc:spChg chg="add mod">
          <ac:chgData name="Sorokine, Alexandre" userId="c626a74f-d287-412c-b6c6-d6f8b6f06d96" providerId="ADAL" clId="{C7173B32-CBED-F540-96A8-F2C3EC9F697F}" dt="2022-02-28T14:54:45.497" v="2331" actId="1076"/>
          <ac:spMkLst>
            <pc:docMk/>
            <pc:sldMk cId="1949398006" sldId="270"/>
            <ac:spMk id="13" creationId="{371B9233-8EA7-D14F-8534-567459896308}"/>
          </ac:spMkLst>
        </pc:spChg>
        <pc:picChg chg="add mod">
          <ac:chgData name="Sorokine, Alexandre" userId="c626a74f-d287-412c-b6c6-d6f8b6f06d96" providerId="ADAL" clId="{C7173B32-CBED-F540-96A8-F2C3EC9F697F}" dt="2022-02-28T09:14:38.920" v="2247" actId="1076"/>
          <ac:picMkLst>
            <pc:docMk/>
            <pc:sldMk cId="1949398006" sldId="270"/>
            <ac:picMk id="4" creationId="{69C27C5C-5E16-EE4E-AFEF-41BF2AE0C1A3}"/>
          </ac:picMkLst>
        </pc:picChg>
        <pc:picChg chg="add del mod modCrop">
          <ac:chgData name="Sorokine, Alexandre" userId="c626a74f-d287-412c-b6c6-d6f8b6f06d96" providerId="ADAL" clId="{C7173B32-CBED-F540-96A8-F2C3EC9F697F}" dt="2022-02-28T08:15:57.195" v="1517" actId="478"/>
          <ac:picMkLst>
            <pc:docMk/>
            <pc:sldMk cId="1949398006" sldId="270"/>
            <ac:picMk id="7" creationId="{D1CCFB5C-4981-134F-A5AD-643AC4F40365}"/>
          </ac:picMkLst>
        </pc:picChg>
        <pc:picChg chg="add mod">
          <ac:chgData name="Sorokine, Alexandre" userId="c626a74f-d287-412c-b6c6-d6f8b6f06d96" providerId="ADAL" clId="{C7173B32-CBED-F540-96A8-F2C3EC9F697F}" dt="2022-02-28T09:14:43.427" v="2249" actId="1076"/>
          <ac:picMkLst>
            <pc:docMk/>
            <pc:sldMk cId="1949398006" sldId="270"/>
            <ac:picMk id="10" creationId="{B201EB0C-66B2-4745-9E4C-2BFE1D836A92}"/>
          </ac:picMkLst>
        </pc:picChg>
        <pc:picChg chg="add mod">
          <ac:chgData name="Sorokine, Alexandre" userId="c626a74f-d287-412c-b6c6-d6f8b6f06d96" providerId="ADAL" clId="{C7173B32-CBED-F540-96A8-F2C3EC9F697F}" dt="2022-02-28T09:14:45.963" v="2250" actId="1076"/>
          <ac:picMkLst>
            <pc:docMk/>
            <pc:sldMk cId="1949398006" sldId="270"/>
            <ac:picMk id="11" creationId="{1EA1130B-A943-8041-A2C4-49A4141CCA87}"/>
          </ac:picMkLst>
        </pc:picChg>
        <pc:picChg chg="add mod">
          <ac:chgData name="Sorokine, Alexandre" userId="c626a74f-d287-412c-b6c6-d6f8b6f06d96" providerId="ADAL" clId="{C7173B32-CBED-F540-96A8-F2C3EC9F697F}" dt="2022-02-28T09:14:48.475" v="2251" actId="1076"/>
          <ac:picMkLst>
            <pc:docMk/>
            <pc:sldMk cId="1949398006" sldId="270"/>
            <ac:picMk id="12" creationId="{10A9E39E-CEE0-3943-BA50-148E74606D06}"/>
          </ac:picMkLst>
        </pc:picChg>
      </pc:sldChg>
      <pc:sldChg chg="addSp modSp new mod modClrScheme chgLayout">
        <pc:chgData name="Sorokine, Alexandre" userId="c626a74f-d287-412c-b6c6-d6f8b6f06d96" providerId="ADAL" clId="{C7173B32-CBED-F540-96A8-F2C3EC9F697F}" dt="2022-02-28T09:23:09.868" v="2329" actId="313"/>
        <pc:sldMkLst>
          <pc:docMk/>
          <pc:sldMk cId="2781674864" sldId="271"/>
        </pc:sldMkLst>
        <pc:spChg chg="mod ord">
          <ac:chgData name="Sorokine, Alexandre" userId="c626a74f-d287-412c-b6c6-d6f8b6f06d96" providerId="ADAL" clId="{C7173B32-CBED-F540-96A8-F2C3EC9F697F}" dt="2022-02-28T08:34:16.548" v="2027" actId="700"/>
          <ac:spMkLst>
            <pc:docMk/>
            <pc:sldMk cId="2781674864" sldId="271"/>
            <ac:spMk id="2" creationId="{0A690438-CFAC-4446-9C33-C058C61F99C2}"/>
          </ac:spMkLst>
        </pc:spChg>
        <pc:spChg chg="mod ord">
          <ac:chgData name="Sorokine, Alexandre" userId="c626a74f-d287-412c-b6c6-d6f8b6f06d96" providerId="ADAL" clId="{C7173B32-CBED-F540-96A8-F2C3EC9F697F}" dt="2022-02-28T09:22:40.698" v="2314" actId="20577"/>
          <ac:spMkLst>
            <pc:docMk/>
            <pc:sldMk cId="2781674864" sldId="271"/>
            <ac:spMk id="3" creationId="{9E53202E-66A3-9248-8180-7EC74F2C70F4}"/>
          </ac:spMkLst>
        </pc:spChg>
        <pc:spChg chg="mod ord">
          <ac:chgData name="Sorokine, Alexandre" userId="c626a74f-d287-412c-b6c6-d6f8b6f06d96" providerId="ADAL" clId="{C7173B32-CBED-F540-96A8-F2C3EC9F697F}" dt="2022-02-28T09:23:09.868" v="2329" actId="313"/>
          <ac:spMkLst>
            <pc:docMk/>
            <pc:sldMk cId="2781674864" sldId="271"/>
            <ac:spMk id="4" creationId="{BA27A217-9AD8-7642-BF27-0798C2E98658}"/>
          </ac:spMkLst>
        </pc:spChg>
        <pc:spChg chg="add mod ord">
          <ac:chgData name="Sorokine, Alexandre" userId="c626a74f-d287-412c-b6c6-d6f8b6f06d96" providerId="ADAL" clId="{C7173B32-CBED-F540-96A8-F2C3EC9F697F}" dt="2022-02-28T08:34:20.979" v="2032" actId="20577"/>
          <ac:spMkLst>
            <pc:docMk/>
            <pc:sldMk cId="2781674864" sldId="271"/>
            <ac:spMk id="5" creationId="{3161297C-358D-CE4C-BB48-5CE742AABF13}"/>
          </ac:spMkLst>
        </pc:spChg>
        <pc:spChg chg="add mod ord">
          <ac:chgData name="Sorokine, Alexandre" userId="c626a74f-d287-412c-b6c6-d6f8b6f06d96" providerId="ADAL" clId="{C7173B32-CBED-F540-96A8-F2C3EC9F697F}" dt="2022-02-28T09:22:06.337" v="2285" actId="313"/>
          <ac:spMkLst>
            <pc:docMk/>
            <pc:sldMk cId="2781674864" sldId="271"/>
            <ac:spMk id="6" creationId="{B9542F43-476D-3A4B-9143-E304D87E9F82}"/>
          </ac:spMkLst>
        </pc:spChg>
      </pc:sldChg>
      <pc:sldChg chg="addSp delSp modSp new mod modClrScheme chgLayout modNotes">
        <pc:chgData name="Sorokine, Alexandre" userId="c626a74f-d287-412c-b6c6-d6f8b6f06d96" providerId="ADAL" clId="{C7173B32-CBED-F540-96A8-F2C3EC9F697F}" dt="2022-02-28T09:18:56.292" v="2279" actId="20577"/>
        <pc:sldMkLst>
          <pc:docMk/>
          <pc:sldMk cId="2436983441" sldId="272"/>
        </pc:sldMkLst>
        <pc:spChg chg="mod ord">
          <ac:chgData name="Sorokine, Alexandre" userId="c626a74f-d287-412c-b6c6-d6f8b6f06d96" providerId="ADAL" clId="{C7173B32-CBED-F540-96A8-F2C3EC9F697F}" dt="2022-02-28T08:43:55.845" v="2209" actId="20577"/>
          <ac:spMkLst>
            <pc:docMk/>
            <pc:sldMk cId="2436983441" sldId="272"/>
            <ac:spMk id="2" creationId="{9E45F623-2C78-2243-8A77-9B968D222C1F}"/>
          </ac:spMkLst>
        </pc:spChg>
        <pc:spChg chg="del mod ord">
          <ac:chgData name="Sorokine, Alexandre" userId="c626a74f-d287-412c-b6c6-d6f8b6f06d96" providerId="ADAL" clId="{C7173B32-CBED-F540-96A8-F2C3EC9F697F}" dt="2022-02-28T08:38:13.677" v="2115" actId="700"/>
          <ac:spMkLst>
            <pc:docMk/>
            <pc:sldMk cId="2436983441" sldId="272"/>
            <ac:spMk id="3" creationId="{C33132F4-A117-3542-A754-5FC2F8F62A6B}"/>
          </ac:spMkLst>
        </pc:spChg>
        <pc:spChg chg="add mod ord">
          <ac:chgData name="Sorokine, Alexandre" userId="c626a74f-d287-412c-b6c6-d6f8b6f06d96" providerId="ADAL" clId="{C7173B32-CBED-F540-96A8-F2C3EC9F697F}" dt="2022-02-28T09:18:56.292" v="2279" actId="20577"/>
          <ac:spMkLst>
            <pc:docMk/>
            <pc:sldMk cId="2436983441" sldId="272"/>
            <ac:spMk id="4" creationId="{2F0C65D0-DEDC-0241-A752-052F88E4D5B2}"/>
          </ac:spMkLst>
        </pc:spChg>
        <pc:spChg chg="add mod ord">
          <ac:chgData name="Sorokine, Alexandre" userId="c626a74f-d287-412c-b6c6-d6f8b6f06d96" providerId="ADAL" clId="{C7173B32-CBED-F540-96A8-F2C3EC9F697F}" dt="2022-02-28T09:14:05.669" v="2240" actId="14100"/>
          <ac:spMkLst>
            <pc:docMk/>
            <pc:sldMk cId="2436983441" sldId="272"/>
            <ac:spMk id="5" creationId="{2B43CCD4-C03C-654D-8CAE-152EBDF3C146}"/>
          </ac:spMkLst>
        </pc:spChg>
      </pc:sldChg>
      <pc:sldMasterChg chg="modSp modSldLayout">
        <pc:chgData name="Sorokine, Alexandre" userId="c626a74f-d287-412c-b6c6-d6f8b6f06d96" providerId="ADAL" clId="{C7173B32-CBED-F540-96A8-F2C3EC9F697F}" dt="2022-02-28T09:12:21.282" v="2230"/>
        <pc:sldMasterMkLst>
          <pc:docMk/>
          <pc:sldMasterMk cId="2725756759" sldId="2147483660"/>
        </pc:sldMasterMkLst>
        <pc:spChg chg="mod">
          <ac:chgData name="Sorokine, Alexandre" userId="c626a74f-d287-412c-b6c6-d6f8b6f06d96" providerId="ADAL" clId="{C7173B32-CBED-F540-96A8-F2C3EC9F697F}" dt="2022-02-28T09:12:21.282" v="2230"/>
          <ac:spMkLst>
            <pc:docMk/>
            <pc:sldMasterMk cId="2725756759" sldId="2147483660"/>
            <ac:spMk id="8"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ac:spMk id="10" creationId="{4C89F170-E44E-425F-916D-A6CE75BAD713}"/>
          </ac:spMkLst>
        </pc:spChg>
        <pc:spChg chg="mod">
          <ac:chgData name="Sorokine, Alexandre" userId="c626a74f-d287-412c-b6c6-d6f8b6f06d96" providerId="ADAL" clId="{C7173B32-CBED-F540-96A8-F2C3EC9F697F}" dt="2022-02-28T09:12:21.282" v="2230"/>
          <ac:spMkLst>
            <pc:docMk/>
            <pc:sldMasterMk cId="2725756759" sldId="2147483660"/>
            <ac:spMk id="12" creationId="{4D3B0D07-6BED-A646-84B4-4749F06D6579}"/>
          </ac:spMkLst>
        </pc:spChg>
        <pc:spChg chg="mod">
          <ac:chgData name="Sorokine, Alexandre" userId="c626a74f-d287-412c-b6c6-d6f8b6f06d96" providerId="ADAL" clId="{C7173B32-CBED-F540-96A8-F2C3EC9F697F}" dt="2022-02-28T09:12:21.282" v="2230"/>
          <ac:spMkLst>
            <pc:docMk/>
            <pc:sldMasterMk cId="2725756759" sldId="2147483660"/>
            <ac:spMk id="13" creationId="{5832D77F-AA48-5846-ACCE-C0EB6A92350A}"/>
          </ac:spMkLst>
        </pc:spChg>
        <pc:spChg chg="mod">
          <ac:chgData name="Sorokine, Alexandre" userId="c626a74f-d287-412c-b6c6-d6f8b6f06d96" providerId="ADAL" clId="{C7173B32-CBED-F540-96A8-F2C3EC9F697F}" dt="2022-02-28T09:12:21.282" v="2230"/>
          <ac:spMkLst>
            <pc:docMk/>
            <pc:sldMasterMk cId="2725756759" sldId="2147483660"/>
            <ac:spMk id="1026"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ac:spMk id="1027" creationId="{00000000-0000-0000-0000-000000000000}"/>
          </ac:spMkLst>
        </pc:spChg>
        <pc:picChg chg="mod">
          <ac:chgData name="Sorokine, Alexandre" userId="c626a74f-d287-412c-b6c6-d6f8b6f06d96" providerId="ADAL" clId="{C7173B32-CBED-F540-96A8-F2C3EC9F697F}" dt="2022-02-28T09:12:21.282" v="2230"/>
          <ac:picMkLst>
            <pc:docMk/>
            <pc:sldMasterMk cId="2725756759" sldId="2147483660"/>
            <ac:picMk id="9" creationId="{135898EA-8E71-4515-853F-1387A5882EE5}"/>
          </ac:picMkLst>
        </pc:picChg>
        <pc:sldLayoutChg chg="modSp">
          <pc:chgData name="Sorokine, Alexandre" userId="c626a74f-d287-412c-b6c6-d6f8b6f06d96" providerId="ADAL" clId="{C7173B32-CBED-F540-96A8-F2C3EC9F697F}" dt="2022-02-28T09:12:21.282" v="2230"/>
          <pc:sldLayoutMkLst>
            <pc:docMk/>
            <pc:sldMasterMk cId="2725756759" sldId="2147483660"/>
            <pc:sldLayoutMk cId="3260578216" sldId="2147483663"/>
          </pc:sldLayoutMkLst>
          <pc:spChg chg="mod">
            <ac:chgData name="Sorokine, Alexandre" userId="c626a74f-d287-412c-b6c6-d6f8b6f06d96" providerId="ADAL" clId="{C7173B32-CBED-F540-96A8-F2C3EC9F697F}" dt="2022-02-28T09:12:21.282" v="2230"/>
            <ac:spMkLst>
              <pc:docMk/>
              <pc:sldMasterMk cId="2725756759" sldId="2147483660"/>
              <pc:sldLayoutMk cId="3260578216" sldId="2147483663"/>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260578216" sldId="2147483663"/>
              <ac:spMk id="4"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260578216" sldId="2147483663"/>
              <ac:spMk id="6" creationId="{00000000-0000-0000-0000-000000000000}"/>
            </ac:spMkLst>
          </pc:sp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1041499310" sldId="2147483667"/>
          </pc:sldLayoutMkLst>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6"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11" creationId="{683439C5-4231-ED43-91B8-86779195C116}"/>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13" creationId="{A2587E3B-57BC-4B9E-9BA0-707BE07CB94C}"/>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14" creationId="{ED81066A-C24A-4E74-9351-F12B6561E2D3}"/>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17" creationId="{29C1BABE-6AB9-4F04-A1D6-C28E4287362E}"/>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22" creationId="{2272F0CA-07C0-447D-AD25-74BF79400D69}"/>
            </ac:spMkLst>
          </pc:spChg>
          <pc:spChg chg="mod">
            <ac:chgData name="Sorokine, Alexandre" userId="c626a74f-d287-412c-b6c6-d6f8b6f06d96" providerId="ADAL" clId="{C7173B32-CBED-F540-96A8-F2C3EC9F697F}" dt="2022-02-28T09:12:21.282" v="2230"/>
            <ac:spMkLst>
              <pc:docMk/>
              <pc:sldMasterMk cId="2725756759" sldId="2147483660"/>
              <pc:sldLayoutMk cId="1041499310" sldId="2147483667"/>
              <ac:spMk id="23" creationId="{5EFBA5C8-999C-4371-9C2C-0AE38B43EC45}"/>
            </ac:spMkLst>
          </pc:spChg>
          <pc:picChg chg="mod">
            <ac:chgData name="Sorokine, Alexandre" userId="c626a74f-d287-412c-b6c6-d6f8b6f06d96" providerId="ADAL" clId="{C7173B32-CBED-F540-96A8-F2C3EC9F697F}" dt="2022-02-28T09:12:21.282" v="2230"/>
            <ac:picMkLst>
              <pc:docMk/>
              <pc:sldMasterMk cId="2725756759" sldId="2147483660"/>
              <pc:sldLayoutMk cId="1041499310" sldId="2147483667"/>
              <ac:picMk id="12" creationId="{C0A21945-2BB3-4CE6-AA63-28E4BBC649C8}"/>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3793082440" sldId="2147483671"/>
          </pc:sldLayoutMkLst>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3"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10"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11" creationId="{6337BA4A-B024-42C0-AEE3-721B228F8259}"/>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12" creationId="{C29E6EA7-E7F1-42F0-95B8-1B1A5A465AF6}"/>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70" creationId="{E1E8798D-8DC1-4F66-BD16-7083682BED34}"/>
            </ac:spMkLst>
          </pc:spChg>
          <pc:spChg chg="mod">
            <ac:chgData name="Sorokine, Alexandre" userId="c626a74f-d287-412c-b6c6-d6f8b6f06d96" providerId="ADAL" clId="{C7173B32-CBED-F540-96A8-F2C3EC9F697F}" dt="2022-02-28T09:12:21.282" v="2230"/>
            <ac:spMkLst>
              <pc:docMk/>
              <pc:sldMasterMk cId="2725756759" sldId="2147483660"/>
              <pc:sldLayoutMk cId="3793082440" sldId="2147483671"/>
              <ac:spMk id="72" creationId="{1739961D-E2BA-492C-BC48-01E29F648BCC}"/>
            </ac:spMkLst>
          </pc:spChg>
          <pc:picChg chg="mod">
            <ac:chgData name="Sorokine, Alexandre" userId="c626a74f-d287-412c-b6c6-d6f8b6f06d96" providerId="ADAL" clId="{C7173B32-CBED-F540-96A8-F2C3EC9F697F}" dt="2022-02-28T09:12:21.282" v="2230"/>
            <ac:picMkLst>
              <pc:docMk/>
              <pc:sldMasterMk cId="2725756759" sldId="2147483660"/>
              <pc:sldLayoutMk cId="3793082440" sldId="2147483671"/>
              <ac:picMk id="5" creationId="{F7A5D040-4FD6-4BA1-AC81-B5CFF26CC671}"/>
            </ac:picMkLst>
          </pc:picChg>
          <pc:picChg chg="mod">
            <ac:chgData name="Sorokine, Alexandre" userId="c626a74f-d287-412c-b6c6-d6f8b6f06d96" providerId="ADAL" clId="{C7173B32-CBED-F540-96A8-F2C3EC9F697F}" dt="2022-02-28T09:12:21.282" v="2230"/>
            <ac:picMkLst>
              <pc:docMk/>
              <pc:sldMasterMk cId="2725756759" sldId="2147483660"/>
              <pc:sldLayoutMk cId="3793082440" sldId="2147483671"/>
              <ac:picMk id="6" creationId="{C9F9A2B3-A685-470B-9190-7D6FE9C16A68}"/>
            </ac:picMkLst>
          </pc:picChg>
          <pc:picChg chg="mod">
            <ac:chgData name="Sorokine, Alexandre" userId="c626a74f-d287-412c-b6c6-d6f8b6f06d96" providerId="ADAL" clId="{C7173B32-CBED-F540-96A8-F2C3EC9F697F}" dt="2022-02-28T09:12:21.282" v="2230"/>
            <ac:picMkLst>
              <pc:docMk/>
              <pc:sldMasterMk cId="2725756759" sldId="2147483660"/>
              <pc:sldLayoutMk cId="3793082440" sldId="2147483671"/>
              <ac:picMk id="8" creationId="{88F44590-B596-4A93-8D86-6F9A318AF1B2}"/>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1219607492" sldId="2147483678"/>
          </pc:sldLayoutMkLst>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7" creationId="{941CE25A-AEE2-4B84-B230-E61FBB5916C0}"/>
            </ac:spMkLst>
          </pc:spChg>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10" creationId="{F53D30EF-56FE-412C-8B5E-E1FEDC6BE588}"/>
            </ac:spMkLst>
          </pc:spChg>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12" creationId="{51C2A179-EA72-4D9C-8B5A-60C726FDCDB1}"/>
            </ac:spMkLst>
          </pc:spChg>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14" creationId="{ED81066A-C24A-4E74-9351-F12B6561E2D3}"/>
            </ac:spMkLst>
          </pc:spChg>
          <pc:spChg chg="mod">
            <ac:chgData name="Sorokine, Alexandre" userId="c626a74f-d287-412c-b6c6-d6f8b6f06d96" providerId="ADAL" clId="{C7173B32-CBED-F540-96A8-F2C3EC9F697F}" dt="2022-02-28T09:12:21.282" v="2230"/>
            <ac:spMkLst>
              <pc:docMk/>
              <pc:sldMasterMk cId="2725756759" sldId="2147483660"/>
              <pc:sldLayoutMk cId="1219607492" sldId="2147483678"/>
              <ac:spMk id="17" creationId="{50787286-CD5D-43D9-B8DA-70C3358DC829}"/>
            </ac:spMkLst>
          </pc:spChg>
          <pc:picChg chg="mod">
            <ac:chgData name="Sorokine, Alexandre" userId="c626a74f-d287-412c-b6c6-d6f8b6f06d96" providerId="ADAL" clId="{C7173B32-CBED-F540-96A8-F2C3EC9F697F}" dt="2022-02-28T09:12:21.282" v="2230"/>
            <ac:picMkLst>
              <pc:docMk/>
              <pc:sldMasterMk cId="2725756759" sldId="2147483660"/>
              <pc:sldLayoutMk cId="1219607492" sldId="2147483678"/>
              <ac:picMk id="13" creationId="{C71D7D10-50EE-4EC8-8429-7F10D50FDF84}"/>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1861005535" sldId="2147483685"/>
          </pc:sldLayoutMkLst>
          <pc:spChg chg="mod">
            <ac:chgData name="Sorokine, Alexandre" userId="c626a74f-d287-412c-b6c6-d6f8b6f06d96" providerId="ADAL" clId="{C7173B32-CBED-F540-96A8-F2C3EC9F697F}" dt="2022-02-28T09:12:21.282" v="2230"/>
            <ac:spMkLst>
              <pc:docMk/>
              <pc:sldMasterMk cId="2725756759" sldId="2147483660"/>
              <pc:sldLayoutMk cId="1861005535" sldId="2147483685"/>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861005535" sldId="2147483685"/>
              <ac:spMk id="3"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861005535" sldId="2147483685"/>
              <ac:spMk id="4"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861005535" sldId="2147483685"/>
              <ac:spMk id="5"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861005535" sldId="2147483685"/>
              <ac:spMk id="6" creationId="{00000000-0000-0000-0000-000000000000}"/>
            </ac:spMkLst>
          </pc:sp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2751671904" sldId="2147483716"/>
          </pc:sldLayoutMkLst>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2" creationId="{C2F2F47A-E421-4CE0-A746-76A8C436B135}"/>
            </ac:spMkLst>
          </pc:spChg>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6" creationId="{F679D6E9-7CB6-4816-BA71-A98C108727C8}"/>
            </ac:spMkLst>
          </pc:spChg>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10" creationId="{6068FB31-3CF5-496E-BC0D-61D682234A2C}"/>
            </ac:spMkLst>
          </pc:spChg>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11" creationId="{203CC9B5-CED7-4937-B550-93909B189247}"/>
            </ac:spMkLst>
          </pc:spChg>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14" creationId="{36C8C473-D781-4047-9817-78BBBB4E8673}"/>
            </ac:spMkLst>
          </pc:spChg>
          <pc:spChg chg="mod">
            <ac:chgData name="Sorokine, Alexandre" userId="c626a74f-d287-412c-b6c6-d6f8b6f06d96" providerId="ADAL" clId="{C7173B32-CBED-F540-96A8-F2C3EC9F697F}" dt="2022-02-28T09:12:21.282" v="2230"/>
            <ac:spMkLst>
              <pc:docMk/>
              <pc:sldMasterMk cId="2725756759" sldId="2147483660"/>
              <pc:sldLayoutMk cId="2751671904" sldId="2147483716"/>
              <ac:spMk id="15" creationId="{88ACC93F-6123-3F49-8C15-4A811AF8B7BB}"/>
            </ac:spMkLst>
          </pc:spChg>
          <pc:picChg chg="mod">
            <ac:chgData name="Sorokine, Alexandre" userId="c626a74f-d287-412c-b6c6-d6f8b6f06d96" providerId="ADAL" clId="{C7173B32-CBED-F540-96A8-F2C3EC9F697F}" dt="2022-02-28T09:12:21.282" v="2230"/>
            <ac:picMkLst>
              <pc:docMk/>
              <pc:sldMasterMk cId="2725756759" sldId="2147483660"/>
              <pc:sldLayoutMk cId="2751671904" sldId="2147483716"/>
              <ac:picMk id="12" creationId="{B7C09ADF-6A42-46CF-A9A5-D7059B139EBC}"/>
            </ac:picMkLst>
          </pc:picChg>
          <pc:picChg chg="mod">
            <ac:chgData name="Sorokine, Alexandre" userId="c626a74f-d287-412c-b6c6-d6f8b6f06d96" providerId="ADAL" clId="{C7173B32-CBED-F540-96A8-F2C3EC9F697F}" dt="2022-02-28T09:12:21.282" v="2230"/>
            <ac:picMkLst>
              <pc:docMk/>
              <pc:sldMasterMk cId="2725756759" sldId="2147483660"/>
              <pc:sldLayoutMk cId="2751671904" sldId="2147483716"/>
              <ac:picMk id="17" creationId="{6DB55031-6CBC-4BE4-8563-DD69C0E4F95F}"/>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3824302414" sldId="2147483725"/>
          </pc:sldLayoutMkLst>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6"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11" creationId="{BD0DB01C-0316-7441-9D7D-F96D7A49FEAC}"/>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13" creationId="{C75B9F43-3CEE-446F-8E35-BC213A599756}"/>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14" creationId="{ED81066A-C24A-4E74-9351-F12B6561E2D3}"/>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15" creationId="{732E67AB-06CD-417E-82A6-C485A480337A}"/>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22" creationId="{2272F0CA-07C0-447D-AD25-74BF79400D69}"/>
            </ac:spMkLst>
          </pc:spChg>
          <pc:spChg chg="mod">
            <ac:chgData name="Sorokine, Alexandre" userId="c626a74f-d287-412c-b6c6-d6f8b6f06d96" providerId="ADAL" clId="{C7173B32-CBED-F540-96A8-F2C3EC9F697F}" dt="2022-02-28T09:12:21.282" v="2230"/>
            <ac:spMkLst>
              <pc:docMk/>
              <pc:sldMasterMk cId="2725756759" sldId="2147483660"/>
              <pc:sldLayoutMk cId="3824302414" sldId="2147483725"/>
              <ac:spMk id="23" creationId="{5EFBA5C8-999C-4371-9C2C-0AE38B43EC45}"/>
            </ac:spMkLst>
          </pc:spChg>
          <pc:picChg chg="mod">
            <ac:chgData name="Sorokine, Alexandre" userId="c626a74f-d287-412c-b6c6-d6f8b6f06d96" providerId="ADAL" clId="{C7173B32-CBED-F540-96A8-F2C3EC9F697F}" dt="2022-02-28T09:12:21.282" v="2230"/>
            <ac:picMkLst>
              <pc:docMk/>
              <pc:sldMasterMk cId="2725756759" sldId="2147483660"/>
              <pc:sldLayoutMk cId="3824302414" sldId="2147483725"/>
              <ac:picMk id="12" creationId="{7C8DF9A1-5042-4686-969C-CF4B11C6104E}"/>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2227458949" sldId="2147483732"/>
          </pc:sldLayoutMkLst>
          <pc:spChg chg="mod">
            <ac:chgData name="Sorokine, Alexandre" userId="c626a74f-d287-412c-b6c6-d6f8b6f06d96" providerId="ADAL" clId="{C7173B32-CBED-F540-96A8-F2C3EC9F697F}" dt="2022-02-28T09:12:21.282" v="2230"/>
            <ac:spMkLst>
              <pc:docMk/>
              <pc:sldMasterMk cId="2725756759" sldId="2147483660"/>
              <pc:sldLayoutMk cId="2227458949" sldId="2147483732"/>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2227458949" sldId="2147483732"/>
              <ac:spMk id="3" creationId="{00000000-0000-0000-0000-000000000000}"/>
            </ac:spMkLst>
          </pc:sp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2987582486" sldId="2147483736"/>
          </pc:sldLayoutMkLst>
          <pc:spChg chg="mod">
            <ac:chgData name="Sorokine, Alexandre" userId="c626a74f-d287-412c-b6c6-d6f8b6f06d96" providerId="ADAL" clId="{C7173B32-CBED-F540-96A8-F2C3EC9F697F}" dt="2022-02-28T09:12:21.282" v="2230"/>
            <ac:spMkLst>
              <pc:docMk/>
              <pc:sldMasterMk cId="2725756759" sldId="2147483660"/>
              <pc:sldLayoutMk cId="2987582486" sldId="2147483736"/>
              <ac:spMk id="2" creationId="{00000000-0000-0000-0000-000000000000}"/>
            </ac:spMkLst>
          </pc:sp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381552314" sldId="2147483737"/>
          </pc:sldLayoutMkLst>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3"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4"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5"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6"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7" creationId="{49D91D4C-0C90-4594-94C2-E939B6EF57C4}"/>
            </ac:spMkLst>
          </pc:spChg>
          <pc:spChg chg="mod">
            <ac:chgData name="Sorokine, Alexandre" userId="c626a74f-d287-412c-b6c6-d6f8b6f06d96" providerId="ADAL" clId="{C7173B32-CBED-F540-96A8-F2C3EC9F697F}" dt="2022-02-28T09:12:21.282" v="2230"/>
            <ac:spMkLst>
              <pc:docMk/>
              <pc:sldMasterMk cId="2725756759" sldId="2147483660"/>
              <pc:sldLayoutMk cId="381552314" sldId="2147483737"/>
              <ac:spMk id="8" creationId="{E1A87D9D-30BD-4BC1-AB79-1F900F87185B}"/>
            </ac:spMkLst>
          </pc:sp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3431300842" sldId="2147483738"/>
          </pc:sldLayoutMkLst>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3" creationId="{DD431D86-B4F2-4178-9479-C223044E67E1}"/>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4" creationId="{A568B759-9EAF-4F57-B09C-A71D9D5B516C}"/>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5" creationId="{62AD586E-7375-402D-9BA8-7C07EB8240E8}"/>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6" creationId="{7881C044-83B1-4BEC-A2A0-51CA4BF72CE4}"/>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7" creationId="{2A49DFE2-905F-42AB-9CE1-CCCD2BB9576B}"/>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18" creationId="{AF1555CB-15BC-4181-B741-965A19E6BA91}"/>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21" creationId="{F20E070A-FF02-490F-91F7-767E82133AD8}"/>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26" creationId="{7312AC61-61BF-4F96-99DC-555BD73A05FA}"/>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0" creationId="{C1D583F3-A626-4386-A514-ABEE74ACAA93}"/>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1" creationId="{1363F72F-D8C5-4724-B209-B51C0502E70D}"/>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2" creationId="{4A1CB721-FBCB-4DC7-9C2A-15C90E984F90}"/>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3" creationId="{9FDFB4D2-95C3-44FB-85E0-FB87B96D0DC8}"/>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8" creationId="{1DC80716-D7F2-40BD-B894-87B7C5521D93}"/>
            </ac:spMkLst>
          </pc:spChg>
          <pc:spChg chg="mod">
            <ac:chgData name="Sorokine, Alexandre" userId="c626a74f-d287-412c-b6c6-d6f8b6f06d96" providerId="ADAL" clId="{C7173B32-CBED-F540-96A8-F2C3EC9F697F}" dt="2022-02-28T09:12:21.282" v="2230"/>
            <ac:spMkLst>
              <pc:docMk/>
              <pc:sldMasterMk cId="2725756759" sldId="2147483660"/>
              <pc:sldLayoutMk cId="3431300842" sldId="2147483738"/>
              <ac:spMk id="39" creationId="{9772E6C0-3363-4678-BD7B-839981CFEC1B}"/>
            </ac:spMkLst>
          </pc:spChg>
          <pc:picChg chg="mod">
            <ac:chgData name="Sorokine, Alexandre" userId="c626a74f-d287-412c-b6c6-d6f8b6f06d96" providerId="ADAL" clId="{C7173B32-CBED-F540-96A8-F2C3EC9F697F}" dt="2022-02-28T09:12:21.282" v="2230"/>
            <ac:picMkLst>
              <pc:docMk/>
              <pc:sldMasterMk cId="2725756759" sldId="2147483660"/>
              <pc:sldLayoutMk cId="3431300842" sldId="2147483738"/>
              <ac:picMk id="19" creationId="{4D2AAD89-B12B-45CD-B15D-8478AE5BEF2C}"/>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2147429203" sldId="2147483739"/>
          </pc:sldLayoutMkLst>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3" creationId="{DD431D86-B4F2-4178-9479-C223044E67E1}"/>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4" creationId="{A568B759-9EAF-4F57-B09C-A71D9D5B516C}"/>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5" creationId="{62AD586E-7375-402D-9BA8-7C07EB8240E8}"/>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6" creationId="{7881C044-83B1-4BEC-A2A0-51CA4BF72CE4}"/>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7" creationId="{2A49DFE2-905F-42AB-9CE1-CCCD2BB9576B}"/>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8" creationId="{AF1555CB-15BC-4181-B741-965A19E6BA91}"/>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19" creationId="{21FF3A3E-474D-4F1F-9B01-4428215B857D}"/>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0" creationId="{EDB166DE-69D8-4E82-A304-FF11CEBD23D7}"/>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1" creationId="{F20E070A-FF02-490F-91F7-767E82133AD8}"/>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2" creationId="{A526A7F5-6E08-49A4-A894-85B35B49A075}"/>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6" creationId="{7312AC61-61BF-4F96-99DC-555BD73A05FA}"/>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7" creationId="{58A5E570-6CEB-41E7-8D0B-3A8F71C0DC0C}"/>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28" creationId="{5801B422-8DF5-45CF-9477-2F7F2A9A0FF4}"/>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32" creationId="{4A1CB721-FBCB-4DC7-9C2A-15C90E984F90}"/>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33" creationId="{9FDFB4D2-95C3-44FB-85E0-FB87B96D0DC8}"/>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38" creationId="{1DC80716-D7F2-40BD-B894-87B7C5521D93}"/>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39" creationId="{9772E6C0-3363-4678-BD7B-839981CFEC1B}"/>
            </ac:spMkLst>
          </pc:spChg>
          <pc:spChg chg="mod">
            <ac:chgData name="Sorokine, Alexandre" userId="c626a74f-d287-412c-b6c6-d6f8b6f06d96" providerId="ADAL" clId="{C7173B32-CBED-F540-96A8-F2C3EC9F697F}" dt="2022-02-28T09:12:21.282" v="2230"/>
            <ac:spMkLst>
              <pc:docMk/>
              <pc:sldMasterMk cId="2725756759" sldId="2147483660"/>
              <pc:sldLayoutMk cId="2147429203" sldId="2147483739"/>
              <ac:spMk id="40" creationId="{104C995C-9C57-406C-A69D-7613F8F47165}"/>
            </ac:spMkLst>
          </pc:spChg>
          <pc:picChg chg="mod">
            <ac:chgData name="Sorokine, Alexandre" userId="c626a74f-d287-412c-b6c6-d6f8b6f06d96" providerId="ADAL" clId="{C7173B32-CBED-F540-96A8-F2C3EC9F697F}" dt="2022-02-28T09:12:21.282" v="2230"/>
            <ac:picMkLst>
              <pc:docMk/>
              <pc:sldMasterMk cId="2725756759" sldId="2147483660"/>
              <pc:sldLayoutMk cId="2147429203" sldId="2147483739"/>
              <ac:picMk id="23" creationId="{3BBF1765-1FC6-4B2E-978F-E2CE306D8F55}"/>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3548841895" sldId="2147483740"/>
          </pc:sldLayoutMkLst>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3" creationId="{DD431D86-B4F2-4178-9479-C223044E67E1}"/>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4" creationId="{A568B759-9EAF-4F57-B09C-A71D9D5B516C}"/>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5" creationId="{62AD586E-7375-402D-9BA8-7C07EB8240E8}"/>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6" creationId="{7881C044-83B1-4BEC-A2A0-51CA4BF72CE4}"/>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7" creationId="{2A49DFE2-905F-42AB-9CE1-CCCD2BB9576B}"/>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8" creationId="{AF1555CB-15BC-4181-B741-965A19E6BA91}"/>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19" creationId="{21FF3A3E-474D-4F1F-9B01-4428215B857D}"/>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0" creationId="{EDB166DE-69D8-4E82-A304-FF11CEBD23D7}"/>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1" creationId="{F20E070A-FF02-490F-91F7-767E82133AD8}"/>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2" creationId="{A526A7F5-6E08-49A4-A894-85B35B49A075}"/>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6" creationId="{925F09E4-91A6-437A-BED4-ED7995D473E7}"/>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7" creationId="{6192D3D3-2A2D-4482-B3F5-B0CBCD39D93A}"/>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8" creationId="{B787BB4B-352F-40F3-92C4-449A98607320}"/>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29" creationId="{757D323C-D2DD-42C4-81D6-6224EE035EE4}"/>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0" creationId="{6D6262AB-5413-4C3B-B769-39B07A6E5626}"/>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1" creationId="{3FF4C16E-1143-4307-BA5B-3A22A63363EC}"/>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2" creationId="{4A1CB721-FBCB-4DC7-9C2A-15C90E984F90}"/>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3" creationId="{9FDFB4D2-95C3-44FB-85E0-FB87B96D0DC8}"/>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8" creationId="{1DC80716-D7F2-40BD-B894-87B7C5521D93}"/>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39" creationId="{9772E6C0-3363-4678-BD7B-839981CFEC1B}"/>
            </ac:spMkLst>
          </pc:spChg>
          <pc:spChg chg="mod">
            <ac:chgData name="Sorokine, Alexandre" userId="c626a74f-d287-412c-b6c6-d6f8b6f06d96" providerId="ADAL" clId="{C7173B32-CBED-F540-96A8-F2C3EC9F697F}" dt="2022-02-28T09:12:21.282" v="2230"/>
            <ac:spMkLst>
              <pc:docMk/>
              <pc:sldMasterMk cId="2725756759" sldId="2147483660"/>
              <pc:sldLayoutMk cId="3548841895" sldId="2147483740"/>
              <ac:spMk id="40" creationId="{104C995C-9C57-406C-A69D-7613F8F47165}"/>
            </ac:spMkLst>
          </pc:spChg>
          <pc:picChg chg="mod">
            <ac:chgData name="Sorokine, Alexandre" userId="c626a74f-d287-412c-b6c6-d6f8b6f06d96" providerId="ADAL" clId="{C7173B32-CBED-F540-96A8-F2C3EC9F697F}" dt="2022-02-28T09:12:21.282" v="2230"/>
            <ac:picMkLst>
              <pc:docMk/>
              <pc:sldMasterMk cId="2725756759" sldId="2147483660"/>
              <pc:sldLayoutMk cId="3548841895" sldId="2147483740"/>
              <ac:picMk id="24" creationId="{5A45BF44-A7D3-46D8-9427-D88674E3E783}"/>
            </ac:picMkLst>
          </pc:picChg>
        </pc:sldLayoutChg>
        <pc:sldLayoutChg chg="modSp">
          <pc:chgData name="Sorokine, Alexandre" userId="c626a74f-d287-412c-b6c6-d6f8b6f06d96" providerId="ADAL" clId="{C7173B32-CBED-F540-96A8-F2C3EC9F697F}" dt="2022-02-28T09:12:21.282" v="2230"/>
          <pc:sldLayoutMkLst>
            <pc:docMk/>
            <pc:sldMasterMk cId="2725756759" sldId="2147483660"/>
            <pc:sldLayoutMk cId="1980093580" sldId="2147483741"/>
          </pc:sldLayoutMkLst>
          <pc:spChg chg="mod">
            <ac:chgData name="Sorokine, Alexandre" userId="c626a74f-d287-412c-b6c6-d6f8b6f06d96" providerId="ADAL" clId="{C7173B32-CBED-F540-96A8-F2C3EC9F697F}" dt="2022-02-28T09:12:21.282" v="2230"/>
            <ac:spMkLst>
              <pc:docMk/>
              <pc:sldMasterMk cId="2725756759" sldId="2147483660"/>
              <pc:sldLayoutMk cId="1980093580" sldId="2147483741"/>
              <ac:spMk id="2"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980093580" sldId="2147483741"/>
              <ac:spMk id="3"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980093580" sldId="2147483741"/>
              <ac:spMk id="4"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980093580" sldId="2147483741"/>
              <ac:spMk id="5" creationId="{00000000-0000-0000-0000-000000000000}"/>
            </ac:spMkLst>
          </pc:spChg>
          <pc:spChg chg="mod">
            <ac:chgData name="Sorokine, Alexandre" userId="c626a74f-d287-412c-b6c6-d6f8b6f06d96" providerId="ADAL" clId="{C7173B32-CBED-F540-96A8-F2C3EC9F697F}" dt="2022-02-28T09:12:21.282" v="2230"/>
            <ac:spMkLst>
              <pc:docMk/>
              <pc:sldMasterMk cId="2725756759" sldId="2147483660"/>
              <pc:sldLayoutMk cId="1980093580" sldId="2147483741"/>
              <ac:spMk id="6"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A799D-C03A-9641-BDFD-DB2AD4759D9F}"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en-US"/>
        </a:p>
      </dgm:t>
    </dgm:pt>
    <dgm:pt modelId="{D2DD9CD5-ACB7-8849-A736-B079148B6D1D}">
      <dgm:prSet phldrT="[Text]"/>
      <dgm:spPr/>
      <dgm:t>
        <a:bodyPr/>
        <a:lstStyle/>
        <a:p>
          <a:r>
            <a:rPr lang="en-US" dirty="0"/>
            <a:t>Building Characterization</a:t>
          </a:r>
        </a:p>
      </dgm:t>
    </dgm:pt>
    <dgm:pt modelId="{64744F9B-98B2-CA43-9891-7645D00B1A99}" type="parTrans" cxnId="{2DC13400-741E-4A4D-8EBB-988BA6A16690}">
      <dgm:prSet/>
      <dgm:spPr/>
      <dgm:t>
        <a:bodyPr/>
        <a:lstStyle/>
        <a:p>
          <a:endParaRPr lang="en-US"/>
        </a:p>
      </dgm:t>
    </dgm:pt>
    <dgm:pt modelId="{65B23694-A6F4-6440-9C3F-2830DA6F2484}" type="sibTrans" cxnId="{2DC13400-741E-4A4D-8EBB-988BA6A16690}">
      <dgm:prSet/>
      <dgm:spPr/>
      <dgm:t>
        <a:bodyPr/>
        <a:lstStyle/>
        <a:p>
          <a:endParaRPr lang="en-US"/>
        </a:p>
      </dgm:t>
    </dgm:pt>
    <dgm:pt modelId="{D82D2603-1142-2040-AB4D-278E42A32A76}">
      <dgm:prSet phldrT="[Text]"/>
      <dgm:spPr/>
      <dgm:t>
        <a:bodyPr/>
        <a:lstStyle/>
        <a:p>
          <a:r>
            <a:rPr lang="en-US" dirty="0"/>
            <a:t>Engineering</a:t>
          </a:r>
        </a:p>
      </dgm:t>
    </dgm:pt>
    <dgm:pt modelId="{8B4B27D3-740F-CA43-874D-5CD6918A807D}" type="parTrans" cxnId="{6EA1A200-044D-A44E-84AE-3029C0ECD63A}">
      <dgm:prSet/>
      <dgm:spPr/>
      <dgm:t>
        <a:bodyPr/>
        <a:lstStyle/>
        <a:p>
          <a:endParaRPr lang="en-US"/>
        </a:p>
      </dgm:t>
    </dgm:pt>
    <dgm:pt modelId="{F2AEE7EB-9132-4C4F-8676-0F3616AA7862}" type="sibTrans" cxnId="{6EA1A200-044D-A44E-84AE-3029C0ECD63A}">
      <dgm:prSet/>
      <dgm:spPr/>
      <dgm:t>
        <a:bodyPr/>
        <a:lstStyle/>
        <a:p>
          <a:endParaRPr lang="en-US"/>
        </a:p>
      </dgm:t>
    </dgm:pt>
    <dgm:pt modelId="{866B2F7E-F21B-FE49-8126-2C099F9BF533}">
      <dgm:prSet phldrT="[Text]"/>
      <dgm:spPr/>
      <dgm:t>
        <a:bodyPr/>
        <a:lstStyle/>
        <a:p>
          <a:r>
            <a:rPr lang="en-US" dirty="0"/>
            <a:t>Geophysics</a:t>
          </a:r>
        </a:p>
      </dgm:t>
    </dgm:pt>
    <dgm:pt modelId="{E0F05457-0C10-9B42-B7C3-D41A20E3E8A9}" type="parTrans" cxnId="{82FDA6F2-72C5-0B41-81C0-5A39CACB956A}">
      <dgm:prSet/>
      <dgm:spPr/>
      <dgm:t>
        <a:bodyPr/>
        <a:lstStyle/>
        <a:p>
          <a:endParaRPr lang="en-US"/>
        </a:p>
      </dgm:t>
    </dgm:pt>
    <dgm:pt modelId="{89320CE6-347E-1F42-BB14-0807A4C6BFB5}" type="sibTrans" cxnId="{82FDA6F2-72C5-0B41-81C0-5A39CACB956A}">
      <dgm:prSet/>
      <dgm:spPr/>
      <dgm:t>
        <a:bodyPr/>
        <a:lstStyle/>
        <a:p>
          <a:endParaRPr lang="en-US"/>
        </a:p>
      </dgm:t>
    </dgm:pt>
    <dgm:pt modelId="{DF2F87E0-A662-3243-9E7F-E4BC50062420}">
      <dgm:prSet phldrT="[Text]"/>
      <dgm:spPr/>
      <dgm:t>
        <a:bodyPr/>
        <a:lstStyle/>
        <a:p>
          <a:r>
            <a:rPr lang="en-US" dirty="0"/>
            <a:t>Environment</a:t>
          </a:r>
        </a:p>
      </dgm:t>
    </dgm:pt>
    <dgm:pt modelId="{02777287-B9BE-9E4C-9D2A-2ACC77955C24}" type="parTrans" cxnId="{71F8260E-D35D-2A47-A266-C089F11923B2}">
      <dgm:prSet/>
      <dgm:spPr/>
      <dgm:t>
        <a:bodyPr/>
        <a:lstStyle/>
        <a:p>
          <a:endParaRPr lang="en-US"/>
        </a:p>
      </dgm:t>
    </dgm:pt>
    <dgm:pt modelId="{D7C4A525-21CE-CB41-B114-AD39C9B694B5}" type="sibTrans" cxnId="{71F8260E-D35D-2A47-A266-C089F11923B2}">
      <dgm:prSet/>
      <dgm:spPr/>
      <dgm:t>
        <a:bodyPr/>
        <a:lstStyle/>
        <a:p>
          <a:endParaRPr lang="en-US"/>
        </a:p>
      </dgm:t>
    </dgm:pt>
    <dgm:pt modelId="{68128D41-CB43-6147-AD4D-83CB6FD0DA17}">
      <dgm:prSet phldrT="[Text]"/>
      <dgm:spPr/>
      <dgm:t>
        <a:bodyPr/>
        <a:lstStyle/>
        <a:p>
          <a:r>
            <a:rPr lang="en-US" dirty="0"/>
            <a:t>Culture</a:t>
          </a:r>
        </a:p>
      </dgm:t>
    </dgm:pt>
    <dgm:pt modelId="{DE4B1553-58D1-8348-975C-EEFF76D3E0C2}" type="parTrans" cxnId="{5DCC89A7-3591-3C4B-913B-A768210ECDCB}">
      <dgm:prSet/>
      <dgm:spPr/>
      <dgm:t>
        <a:bodyPr/>
        <a:lstStyle/>
        <a:p>
          <a:endParaRPr lang="en-US"/>
        </a:p>
      </dgm:t>
    </dgm:pt>
    <dgm:pt modelId="{0D6E9A08-8842-674B-8D3F-74B7D17709B4}" type="sibTrans" cxnId="{5DCC89A7-3591-3C4B-913B-A768210ECDCB}">
      <dgm:prSet/>
      <dgm:spPr/>
      <dgm:t>
        <a:bodyPr/>
        <a:lstStyle/>
        <a:p>
          <a:endParaRPr lang="en-US"/>
        </a:p>
      </dgm:t>
    </dgm:pt>
    <dgm:pt modelId="{4E0DF6BF-51FE-8E4B-A853-401661D6500D}">
      <dgm:prSet phldrT="[Text]"/>
      <dgm:spPr/>
      <dgm:t>
        <a:bodyPr/>
        <a:lstStyle/>
        <a:p>
          <a:r>
            <a:rPr lang="en-US" dirty="0"/>
            <a:t>Policies</a:t>
          </a:r>
        </a:p>
      </dgm:t>
    </dgm:pt>
    <dgm:pt modelId="{590159F9-C914-9B44-98A5-257FD097C63F}" type="parTrans" cxnId="{7B7FC21E-83C5-AE4A-B9BF-C81C8D2F1459}">
      <dgm:prSet/>
      <dgm:spPr/>
      <dgm:t>
        <a:bodyPr/>
        <a:lstStyle/>
        <a:p>
          <a:endParaRPr lang="en-US"/>
        </a:p>
      </dgm:t>
    </dgm:pt>
    <dgm:pt modelId="{736BAF27-C514-D64C-BF51-B9F75B54E01F}" type="sibTrans" cxnId="{7B7FC21E-83C5-AE4A-B9BF-C81C8D2F1459}">
      <dgm:prSet/>
      <dgm:spPr/>
      <dgm:t>
        <a:bodyPr/>
        <a:lstStyle/>
        <a:p>
          <a:endParaRPr lang="en-US"/>
        </a:p>
      </dgm:t>
    </dgm:pt>
    <dgm:pt modelId="{1E56B909-4404-DC40-B378-B5F3D1F4997E}" type="pres">
      <dgm:prSet presAssocID="{A34A799D-C03A-9641-BDFD-DB2AD4759D9F}" presName="cycle" presStyleCnt="0">
        <dgm:presLayoutVars>
          <dgm:chMax val="1"/>
          <dgm:dir/>
          <dgm:animLvl val="ctr"/>
          <dgm:resizeHandles val="exact"/>
        </dgm:presLayoutVars>
      </dgm:prSet>
      <dgm:spPr/>
    </dgm:pt>
    <dgm:pt modelId="{1E0362B7-A8BC-FE48-856F-BBB05BCB53A0}" type="pres">
      <dgm:prSet presAssocID="{D2DD9CD5-ACB7-8849-A736-B079148B6D1D}" presName="centerShape" presStyleLbl="node0" presStyleIdx="0" presStyleCnt="1"/>
      <dgm:spPr/>
    </dgm:pt>
    <dgm:pt modelId="{B1935CEB-8E57-DF4D-9C42-4DCB55DB46C0}" type="pres">
      <dgm:prSet presAssocID="{8B4B27D3-740F-CA43-874D-5CD6918A807D}" presName="parTrans" presStyleLbl="bgSibTrans2D1" presStyleIdx="0" presStyleCnt="5"/>
      <dgm:spPr/>
    </dgm:pt>
    <dgm:pt modelId="{11B1D905-CC1B-F848-AA5B-74F714CF4D98}" type="pres">
      <dgm:prSet presAssocID="{D82D2603-1142-2040-AB4D-278E42A32A76}" presName="node" presStyleLbl="node1" presStyleIdx="0" presStyleCnt="5">
        <dgm:presLayoutVars>
          <dgm:bulletEnabled val="1"/>
        </dgm:presLayoutVars>
      </dgm:prSet>
      <dgm:spPr/>
    </dgm:pt>
    <dgm:pt modelId="{FBC159CD-184F-EF4E-840B-6BC5677B644B}" type="pres">
      <dgm:prSet presAssocID="{E0F05457-0C10-9B42-B7C3-D41A20E3E8A9}" presName="parTrans" presStyleLbl="bgSibTrans2D1" presStyleIdx="1" presStyleCnt="5"/>
      <dgm:spPr/>
    </dgm:pt>
    <dgm:pt modelId="{7ECA8082-8356-3045-8FB6-D2C3E7A037CD}" type="pres">
      <dgm:prSet presAssocID="{866B2F7E-F21B-FE49-8126-2C099F9BF533}" presName="node" presStyleLbl="node1" presStyleIdx="1" presStyleCnt="5">
        <dgm:presLayoutVars>
          <dgm:bulletEnabled val="1"/>
        </dgm:presLayoutVars>
      </dgm:prSet>
      <dgm:spPr/>
    </dgm:pt>
    <dgm:pt modelId="{D274C327-B728-984E-97E5-D70FFFCE4B9C}" type="pres">
      <dgm:prSet presAssocID="{02777287-B9BE-9E4C-9D2A-2ACC77955C24}" presName="parTrans" presStyleLbl="bgSibTrans2D1" presStyleIdx="2" presStyleCnt="5"/>
      <dgm:spPr/>
    </dgm:pt>
    <dgm:pt modelId="{ECF93AB0-2E91-494C-863A-F9DCFE12D02A}" type="pres">
      <dgm:prSet presAssocID="{DF2F87E0-A662-3243-9E7F-E4BC50062420}" presName="node" presStyleLbl="node1" presStyleIdx="2" presStyleCnt="5">
        <dgm:presLayoutVars>
          <dgm:bulletEnabled val="1"/>
        </dgm:presLayoutVars>
      </dgm:prSet>
      <dgm:spPr/>
    </dgm:pt>
    <dgm:pt modelId="{7B4D2B96-4D33-A348-B9D4-517C76B5CF55}" type="pres">
      <dgm:prSet presAssocID="{DE4B1553-58D1-8348-975C-EEFF76D3E0C2}" presName="parTrans" presStyleLbl="bgSibTrans2D1" presStyleIdx="3" presStyleCnt="5"/>
      <dgm:spPr/>
    </dgm:pt>
    <dgm:pt modelId="{144CEACC-BDCF-954F-963C-D8456A280573}" type="pres">
      <dgm:prSet presAssocID="{68128D41-CB43-6147-AD4D-83CB6FD0DA17}" presName="node" presStyleLbl="node1" presStyleIdx="3" presStyleCnt="5" custRadScaleRad="99613" custRadScaleInc="-619">
        <dgm:presLayoutVars>
          <dgm:bulletEnabled val="1"/>
        </dgm:presLayoutVars>
      </dgm:prSet>
      <dgm:spPr/>
    </dgm:pt>
    <dgm:pt modelId="{B215CDBD-9B88-704A-BAE1-BEDC4ED3A151}" type="pres">
      <dgm:prSet presAssocID="{590159F9-C914-9B44-98A5-257FD097C63F}" presName="parTrans" presStyleLbl="bgSibTrans2D1" presStyleIdx="4" presStyleCnt="5"/>
      <dgm:spPr/>
    </dgm:pt>
    <dgm:pt modelId="{F8E84053-0BFE-F743-B0AA-458380FEBC4D}" type="pres">
      <dgm:prSet presAssocID="{4E0DF6BF-51FE-8E4B-A853-401661D6500D}" presName="node" presStyleLbl="node1" presStyleIdx="4" presStyleCnt="5">
        <dgm:presLayoutVars>
          <dgm:bulletEnabled val="1"/>
        </dgm:presLayoutVars>
      </dgm:prSet>
      <dgm:spPr/>
    </dgm:pt>
  </dgm:ptLst>
  <dgm:cxnLst>
    <dgm:cxn modelId="{2DC13400-741E-4A4D-8EBB-988BA6A16690}" srcId="{A34A799D-C03A-9641-BDFD-DB2AD4759D9F}" destId="{D2DD9CD5-ACB7-8849-A736-B079148B6D1D}" srcOrd="0" destOrd="0" parTransId="{64744F9B-98B2-CA43-9891-7645D00B1A99}" sibTransId="{65B23694-A6F4-6440-9C3F-2830DA6F2484}"/>
    <dgm:cxn modelId="{6EA1A200-044D-A44E-84AE-3029C0ECD63A}" srcId="{D2DD9CD5-ACB7-8849-A736-B079148B6D1D}" destId="{D82D2603-1142-2040-AB4D-278E42A32A76}" srcOrd="0" destOrd="0" parTransId="{8B4B27D3-740F-CA43-874D-5CD6918A807D}" sibTransId="{F2AEE7EB-9132-4C4F-8676-0F3616AA7862}"/>
    <dgm:cxn modelId="{A36FF908-24FC-7443-86DE-A86573BA7288}" type="presOf" srcId="{E0F05457-0C10-9B42-B7C3-D41A20E3E8A9}" destId="{FBC159CD-184F-EF4E-840B-6BC5677B644B}" srcOrd="0" destOrd="0" presId="urn:microsoft.com/office/officeart/2005/8/layout/radial4"/>
    <dgm:cxn modelId="{A8D2BB0C-1F5C-0749-BBDB-88A0BD12F6BD}" type="presOf" srcId="{590159F9-C914-9B44-98A5-257FD097C63F}" destId="{B215CDBD-9B88-704A-BAE1-BEDC4ED3A151}" srcOrd="0" destOrd="0" presId="urn:microsoft.com/office/officeart/2005/8/layout/radial4"/>
    <dgm:cxn modelId="{71F8260E-D35D-2A47-A266-C089F11923B2}" srcId="{D2DD9CD5-ACB7-8849-A736-B079148B6D1D}" destId="{DF2F87E0-A662-3243-9E7F-E4BC50062420}" srcOrd="2" destOrd="0" parTransId="{02777287-B9BE-9E4C-9D2A-2ACC77955C24}" sibTransId="{D7C4A525-21CE-CB41-B114-AD39C9B694B5}"/>
    <dgm:cxn modelId="{CD35FC16-7450-AC44-B9B0-1BCA9D7B6349}" type="presOf" srcId="{866B2F7E-F21B-FE49-8126-2C099F9BF533}" destId="{7ECA8082-8356-3045-8FB6-D2C3E7A037CD}" srcOrd="0" destOrd="0" presId="urn:microsoft.com/office/officeart/2005/8/layout/radial4"/>
    <dgm:cxn modelId="{7B7FC21E-83C5-AE4A-B9BF-C81C8D2F1459}" srcId="{D2DD9CD5-ACB7-8849-A736-B079148B6D1D}" destId="{4E0DF6BF-51FE-8E4B-A853-401661D6500D}" srcOrd="4" destOrd="0" parTransId="{590159F9-C914-9B44-98A5-257FD097C63F}" sibTransId="{736BAF27-C514-D64C-BF51-B9F75B54E01F}"/>
    <dgm:cxn modelId="{715FE536-0D59-BA4E-BE61-A7E11951D1A1}" type="presOf" srcId="{68128D41-CB43-6147-AD4D-83CB6FD0DA17}" destId="{144CEACC-BDCF-954F-963C-D8456A280573}" srcOrd="0" destOrd="0" presId="urn:microsoft.com/office/officeart/2005/8/layout/radial4"/>
    <dgm:cxn modelId="{85BC1B40-DB57-914F-8843-3895D5D219A6}" type="presOf" srcId="{A34A799D-C03A-9641-BDFD-DB2AD4759D9F}" destId="{1E56B909-4404-DC40-B378-B5F3D1F4997E}" srcOrd="0" destOrd="0" presId="urn:microsoft.com/office/officeart/2005/8/layout/radial4"/>
    <dgm:cxn modelId="{D26BF043-3344-0945-B521-DB3E5D5314A6}" type="presOf" srcId="{D82D2603-1142-2040-AB4D-278E42A32A76}" destId="{11B1D905-CC1B-F848-AA5B-74F714CF4D98}" srcOrd="0" destOrd="0" presId="urn:microsoft.com/office/officeart/2005/8/layout/radial4"/>
    <dgm:cxn modelId="{8D961576-ACC5-B449-8D4D-C5494E209887}" type="presOf" srcId="{8B4B27D3-740F-CA43-874D-5CD6918A807D}" destId="{B1935CEB-8E57-DF4D-9C42-4DCB55DB46C0}" srcOrd="0" destOrd="0" presId="urn:microsoft.com/office/officeart/2005/8/layout/radial4"/>
    <dgm:cxn modelId="{502EF37E-9425-6A41-94D9-477BE139651B}" type="presOf" srcId="{DE4B1553-58D1-8348-975C-EEFF76D3E0C2}" destId="{7B4D2B96-4D33-A348-B9D4-517C76B5CF55}" srcOrd="0" destOrd="0" presId="urn:microsoft.com/office/officeart/2005/8/layout/radial4"/>
    <dgm:cxn modelId="{5DCC89A7-3591-3C4B-913B-A768210ECDCB}" srcId="{D2DD9CD5-ACB7-8849-A736-B079148B6D1D}" destId="{68128D41-CB43-6147-AD4D-83CB6FD0DA17}" srcOrd="3" destOrd="0" parTransId="{DE4B1553-58D1-8348-975C-EEFF76D3E0C2}" sibTransId="{0D6E9A08-8842-674B-8D3F-74B7D17709B4}"/>
    <dgm:cxn modelId="{F68A17C3-F88A-C441-957D-1DDC0404CDAA}" type="presOf" srcId="{D2DD9CD5-ACB7-8849-A736-B079148B6D1D}" destId="{1E0362B7-A8BC-FE48-856F-BBB05BCB53A0}" srcOrd="0" destOrd="0" presId="urn:microsoft.com/office/officeart/2005/8/layout/radial4"/>
    <dgm:cxn modelId="{731027CB-6AFF-E045-A97E-04C8B1AC5D72}" type="presOf" srcId="{02777287-B9BE-9E4C-9D2A-2ACC77955C24}" destId="{D274C327-B728-984E-97E5-D70FFFCE4B9C}" srcOrd="0" destOrd="0" presId="urn:microsoft.com/office/officeart/2005/8/layout/radial4"/>
    <dgm:cxn modelId="{03DEC2DD-1F08-4042-9D5C-8132FDABD988}" type="presOf" srcId="{DF2F87E0-A662-3243-9E7F-E4BC50062420}" destId="{ECF93AB0-2E91-494C-863A-F9DCFE12D02A}" srcOrd="0" destOrd="0" presId="urn:microsoft.com/office/officeart/2005/8/layout/radial4"/>
    <dgm:cxn modelId="{82FDA6F2-72C5-0B41-81C0-5A39CACB956A}" srcId="{D2DD9CD5-ACB7-8849-A736-B079148B6D1D}" destId="{866B2F7E-F21B-FE49-8126-2C099F9BF533}" srcOrd="1" destOrd="0" parTransId="{E0F05457-0C10-9B42-B7C3-D41A20E3E8A9}" sibTransId="{89320CE6-347E-1F42-BB14-0807A4C6BFB5}"/>
    <dgm:cxn modelId="{399D8FFB-CEAC-FA42-BA51-C17438EC4A45}" type="presOf" srcId="{4E0DF6BF-51FE-8E4B-A853-401661D6500D}" destId="{F8E84053-0BFE-F743-B0AA-458380FEBC4D}" srcOrd="0" destOrd="0" presId="urn:microsoft.com/office/officeart/2005/8/layout/radial4"/>
    <dgm:cxn modelId="{8552B8B0-8988-B14D-9033-B48194CC6BEC}" type="presParOf" srcId="{1E56B909-4404-DC40-B378-B5F3D1F4997E}" destId="{1E0362B7-A8BC-FE48-856F-BBB05BCB53A0}" srcOrd="0" destOrd="0" presId="urn:microsoft.com/office/officeart/2005/8/layout/radial4"/>
    <dgm:cxn modelId="{42564D5C-7A1F-EE4C-93B1-2E18FD951544}" type="presParOf" srcId="{1E56B909-4404-DC40-B378-B5F3D1F4997E}" destId="{B1935CEB-8E57-DF4D-9C42-4DCB55DB46C0}" srcOrd="1" destOrd="0" presId="urn:microsoft.com/office/officeart/2005/8/layout/radial4"/>
    <dgm:cxn modelId="{AEEA9862-773E-594A-844D-7D856F3F1870}" type="presParOf" srcId="{1E56B909-4404-DC40-B378-B5F3D1F4997E}" destId="{11B1D905-CC1B-F848-AA5B-74F714CF4D98}" srcOrd="2" destOrd="0" presId="urn:microsoft.com/office/officeart/2005/8/layout/radial4"/>
    <dgm:cxn modelId="{557FC3AB-C39B-5D4F-AA95-EE3C01D36E05}" type="presParOf" srcId="{1E56B909-4404-DC40-B378-B5F3D1F4997E}" destId="{FBC159CD-184F-EF4E-840B-6BC5677B644B}" srcOrd="3" destOrd="0" presId="urn:microsoft.com/office/officeart/2005/8/layout/radial4"/>
    <dgm:cxn modelId="{590DB5D2-ED5D-0D40-B160-4486125DFA98}" type="presParOf" srcId="{1E56B909-4404-DC40-B378-B5F3D1F4997E}" destId="{7ECA8082-8356-3045-8FB6-D2C3E7A037CD}" srcOrd="4" destOrd="0" presId="urn:microsoft.com/office/officeart/2005/8/layout/radial4"/>
    <dgm:cxn modelId="{EC9715B0-E7E8-2C4D-8D31-258251F60468}" type="presParOf" srcId="{1E56B909-4404-DC40-B378-B5F3D1F4997E}" destId="{D274C327-B728-984E-97E5-D70FFFCE4B9C}" srcOrd="5" destOrd="0" presId="urn:microsoft.com/office/officeart/2005/8/layout/radial4"/>
    <dgm:cxn modelId="{53B4C522-7618-2B47-8554-3797CA6D8776}" type="presParOf" srcId="{1E56B909-4404-DC40-B378-B5F3D1F4997E}" destId="{ECF93AB0-2E91-494C-863A-F9DCFE12D02A}" srcOrd="6" destOrd="0" presId="urn:microsoft.com/office/officeart/2005/8/layout/radial4"/>
    <dgm:cxn modelId="{8671080B-8A80-814B-97F4-F784DD991101}" type="presParOf" srcId="{1E56B909-4404-DC40-B378-B5F3D1F4997E}" destId="{7B4D2B96-4D33-A348-B9D4-517C76B5CF55}" srcOrd="7" destOrd="0" presId="urn:microsoft.com/office/officeart/2005/8/layout/radial4"/>
    <dgm:cxn modelId="{8E5C97D7-561D-944E-B49F-0E6484CB43B8}" type="presParOf" srcId="{1E56B909-4404-DC40-B378-B5F3D1F4997E}" destId="{144CEACC-BDCF-954F-963C-D8456A280573}" srcOrd="8" destOrd="0" presId="urn:microsoft.com/office/officeart/2005/8/layout/radial4"/>
    <dgm:cxn modelId="{B9598B01-EBAA-B549-85C2-4EA52212E9D2}" type="presParOf" srcId="{1E56B909-4404-DC40-B378-B5F3D1F4997E}" destId="{B215CDBD-9B88-704A-BAE1-BEDC4ED3A151}" srcOrd="9" destOrd="0" presId="urn:microsoft.com/office/officeart/2005/8/layout/radial4"/>
    <dgm:cxn modelId="{D28114E6-E178-D14C-B239-DBDD478FF46A}" type="presParOf" srcId="{1E56B909-4404-DC40-B378-B5F3D1F4997E}" destId="{F8E84053-0BFE-F743-B0AA-458380FEBC4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362B7-A8BC-FE48-856F-BBB05BCB53A0}">
      <dsp:nvSpPr>
        <dsp:cNvPr id="0" name=""/>
        <dsp:cNvSpPr/>
      </dsp:nvSpPr>
      <dsp:spPr>
        <a:xfrm>
          <a:off x="1822676" y="2035659"/>
          <a:ext cx="1263180" cy="126318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Building Characterization</a:t>
          </a:r>
        </a:p>
      </dsp:txBody>
      <dsp:txXfrm>
        <a:off x="2007664" y="2220647"/>
        <a:ext cx="893204" cy="893204"/>
      </dsp:txXfrm>
    </dsp:sp>
    <dsp:sp modelId="{B1935CEB-8E57-DF4D-9C42-4DCB55DB46C0}">
      <dsp:nvSpPr>
        <dsp:cNvPr id="0" name=""/>
        <dsp:cNvSpPr/>
      </dsp:nvSpPr>
      <dsp:spPr>
        <a:xfrm rot="10800000">
          <a:off x="600386" y="2487246"/>
          <a:ext cx="1155063" cy="360006"/>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1B1D905-CC1B-F848-AA5B-74F714CF4D98}">
      <dsp:nvSpPr>
        <dsp:cNvPr id="0" name=""/>
        <dsp:cNvSpPr/>
      </dsp:nvSpPr>
      <dsp:spPr>
        <a:xfrm>
          <a:off x="375" y="2187240"/>
          <a:ext cx="1200021" cy="9600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Engineering</a:t>
          </a:r>
        </a:p>
      </dsp:txBody>
      <dsp:txXfrm>
        <a:off x="28493" y="2215358"/>
        <a:ext cx="1143785" cy="903781"/>
      </dsp:txXfrm>
    </dsp:sp>
    <dsp:sp modelId="{FBC159CD-184F-EF4E-840B-6BC5677B644B}">
      <dsp:nvSpPr>
        <dsp:cNvPr id="0" name=""/>
        <dsp:cNvSpPr/>
      </dsp:nvSpPr>
      <dsp:spPr>
        <a:xfrm rot="13500000">
          <a:off x="974220" y="1584731"/>
          <a:ext cx="1155063" cy="360006"/>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ECA8082-8356-3045-8FB6-D2C3E7A037CD}">
      <dsp:nvSpPr>
        <dsp:cNvPr id="0" name=""/>
        <dsp:cNvSpPr/>
      </dsp:nvSpPr>
      <dsp:spPr>
        <a:xfrm>
          <a:off x="543364" y="876349"/>
          <a:ext cx="1200021" cy="9600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Geophysics</a:t>
          </a:r>
        </a:p>
      </dsp:txBody>
      <dsp:txXfrm>
        <a:off x="571482" y="904467"/>
        <a:ext cx="1143785" cy="903781"/>
      </dsp:txXfrm>
    </dsp:sp>
    <dsp:sp modelId="{D274C327-B728-984E-97E5-D70FFFCE4B9C}">
      <dsp:nvSpPr>
        <dsp:cNvPr id="0" name=""/>
        <dsp:cNvSpPr/>
      </dsp:nvSpPr>
      <dsp:spPr>
        <a:xfrm rot="16200000">
          <a:off x="1876734" y="1210897"/>
          <a:ext cx="1155063" cy="360006"/>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CF93AB0-2E91-494C-863A-F9DCFE12D02A}">
      <dsp:nvSpPr>
        <dsp:cNvPr id="0" name=""/>
        <dsp:cNvSpPr/>
      </dsp:nvSpPr>
      <dsp:spPr>
        <a:xfrm>
          <a:off x="1854255" y="333360"/>
          <a:ext cx="1200021" cy="9600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t>
          </a:r>
        </a:p>
      </dsp:txBody>
      <dsp:txXfrm>
        <a:off x="1882373" y="361478"/>
        <a:ext cx="1143785" cy="903781"/>
      </dsp:txXfrm>
    </dsp:sp>
    <dsp:sp modelId="{7B4D2B96-4D33-A348-B9D4-517C76B5CF55}">
      <dsp:nvSpPr>
        <dsp:cNvPr id="0" name=""/>
        <dsp:cNvSpPr/>
      </dsp:nvSpPr>
      <dsp:spPr>
        <a:xfrm rot="18886630">
          <a:off x="2776456" y="1583914"/>
          <a:ext cx="1148284" cy="360006"/>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44CEACC-BDCF-954F-963C-D8456A280573}">
      <dsp:nvSpPr>
        <dsp:cNvPr id="0" name=""/>
        <dsp:cNvSpPr/>
      </dsp:nvSpPr>
      <dsp:spPr>
        <a:xfrm>
          <a:off x="3154985" y="876353"/>
          <a:ext cx="1200021" cy="9600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Culture</a:t>
          </a:r>
        </a:p>
      </dsp:txBody>
      <dsp:txXfrm>
        <a:off x="3183103" y="904471"/>
        <a:ext cx="1143785" cy="903781"/>
      </dsp:txXfrm>
    </dsp:sp>
    <dsp:sp modelId="{B215CDBD-9B88-704A-BAE1-BEDC4ED3A151}">
      <dsp:nvSpPr>
        <dsp:cNvPr id="0" name=""/>
        <dsp:cNvSpPr/>
      </dsp:nvSpPr>
      <dsp:spPr>
        <a:xfrm>
          <a:off x="3153082" y="2487246"/>
          <a:ext cx="1155063" cy="360006"/>
        </a:xfrm>
        <a:prstGeom prst="lef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E84053-0BFE-F743-B0AA-458380FEBC4D}">
      <dsp:nvSpPr>
        <dsp:cNvPr id="0" name=""/>
        <dsp:cNvSpPr/>
      </dsp:nvSpPr>
      <dsp:spPr>
        <a:xfrm>
          <a:off x="3708135" y="2187240"/>
          <a:ext cx="1200021" cy="9600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Policies</a:t>
          </a:r>
        </a:p>
      </dsp:txBody>
      <dsp:txXfrm>
        <a:off x="3736253" y="2215358"/>
        <a:ext cx="1143785" cy="90378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0" y="1"/>
            <a:ext cx="3038475" cy="466725"/>
          </a:xfrm>
          <a:prstGeom prst="rect">
            <a:avLst/>
          </a:prstGeom>
        </p:spPr>
        <p:txBody>
          <a:bodyPr vert="horz" lIns="91440" tIns="45720" rIns="91440" bIns="45720" rtlCol="0"/>
          <a:lstStyle>
            <a:lvl1pPr algn="r">
              <a:defRPr sz="1200"/>
            </a:lvl1pPr>
          </a:lstStyle>
          <a:p>
            <a:fld id="{D7992059-949A-4D84-A84D-82EB5F97947B}" type="datetimeFigureOut">
              <a:rPr lang="en-US" smtClean="0"/>
              <a:t>2/28/22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6"/>
            <a:ext cx="3038475" cy="466725"/>
          </a:xfrm>
          <a:prstGeom prst="rect">
            <a:avLst/>
          </a:prstGeom>
        </p:spPr>
        <p:txBody>
          <a:bodyPr vert="horz" lIns="91440" tIns="45720" rIns="91440" bIns="45720" rtlCol="0" anchor="b"/>
          <a:lstStyle>
            <a:lvl1pPr algn="r">
              <a:defRPr sz="1200"/>
            </a:lvl1pPr>
          </a:lstStyle>
          <a:p>
            <a:fld id="{DBFF095A-F86B-4B29-8A9F-DF3D3D1F3E2A}" type="slidenum">
              <a:rPr lang="en-US" smtClean="0"/>
              <a:t>‹#›</a:t>
            </a:fld>
            <a:endParaRPr lang="en-US"/>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2</a:t>
            </a:fld>
            <a:endParaRPr lang="en-US"/>
          </a:p>
        </p:txBody>
      </p:sp>
    </p:spTree>
    <p:extLst>
      <p:ext uri="{BB962C8B-B14F-4D97-AF65-F5344CB8AC3E}">
        <p14:creationId xmlns:p14="http://schemas.microsoft.com/office/powerpoint/2010/main" val="103963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t>6</a:t>
            </a:fld>
            <a:endParaRPr lang="en-US"/>
          </a:p>
        </p:txBody>
      </p:sp>
    </p:spTree>
    <p:extLst>
      <p:ext uri="{BB962C8B-B14F-4D97-AF65-F5344CB8AC3E}">
        <p14:creationId xmlns:p14="http://schemas.microsoft.com/office/powerpoint/2010/main" val="3327717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670" r="14286"/>
          <a:stretch/>
        </p:blipFill>
        <p:spPr>
          <a:xfrm>
            <a:off x="267163" y="1074423"/>
            <a:ext cx="11341741" cy="4233245"/>
          </a:xfrm>
          <a:prstGeom prst="rect">
            <a:avLst/>
          </a:prstGeom>
        </p:spPr>
      </p:pic>
      <p:sp>
        <p:nvSpPr>
          <p:cNvPr id="10" name="TextBox 9"/>
          <p:cNvSpPr txBox="1"/>
          <p:nvPr userDrawn="1"/>
        </p:nvSpPr>
        <p:spPr>
          <a:xfrm>
            <a:off x="267163" y="5343839"/>
            <a:ext cx="5384807" cy="461665"/>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a:t>
            </a:r>
            <a:br>
              <a:rPr lang="en-US" sz="1200" b="0" dirty="0">
                <a:solidFill>
                  <a:schemeClr val="tx1"/>
                </a:solidFill>
                <a:latin typeface="Century Gothic" panose="020B0502020202020204" pitchFamily="34" charset="0"/>
              </a:rPr>
            </a:br>
            <a:r>
              <a:rPr lang="en-US" sz="1200" b="0" dirty="0">
                <a:solidFill>
                  <a:schemeClr val="tx1"/>
                </a:solidFill>
                <a:latin typeface="Century Gothic" panose="020B0502020202020204" pitchFamily="34" charset="0"/>
              </a:rPr>
              <a:t>for the US Department of Energy</a:t>
            </a:r>
          </a:p>
        </p:txBody>
      </p:sp>
      <p:sp>
        <p:nvSpPr>
          <p:cNvPr id="70" name="Rectangle 69">
            <a:extLst>
              <a:ext uri="{FF2B5EF4-FFF2-40B4-BE49-F238E27FC236}">
                <a16:creationId xmlns:a16="http://schemas.microsoft.com/office/drawing/2014/main" id="{E1E8798D-8DC1-4F66-BD16-7083682BED34}"/>
              </a:ext>
            </a:extLst>
          </p:cNvPr>
          <p:cNvSpPr/>
          <p:nvPr userDrawn="1"/>
        </p:nvSpPr>
        <p:spPr>
          <a:xfrm>
            <a:off x="11608906" y="4"/>
            <a:ext cx="583097" cy="5307665"/>
          </a:xfrm>
          <a:prstGeom prst="rect">
            <a:avLst/>
          </a:prstGeom>
          <a:solidFill>
            <a:schemeClr val="bg1">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userDrawn="1">
            <p:ph type="ctrTitle"/>
          </p:nvPr>
        </p:nvSpPr>
        <p:spPr>
          <a:xfrm>
            <a:off x="428740" y="1388964"/>
            <a:ext cx="10864905" cy="1058605"/>
          </a:xfrm>
        </p:spPr>
        <p:txBody>
          <a:bodyPr/>
          <a:lstStyle>
            <a:lvl1pPr algn="l">
              <a:defRPr sz="32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userDrawn="1">
            <p:ph type="subTitle" idx="1"/>
          </p:nvPr>
        </p:nvSpPr>
        <p:spPr>
          <a:xfrm>
            <a:off x="447483" y="2928832"/>
            <a:ext cx="6253535" cy="1808175"/>
          </a:xfrm>
        </p:spPr>
        <p:txBody>
          <a:bodyPr/>
          <a:lstStyle>
            <a:lvl1pPr marL="0" indent="0" algn="l">
              <a:buNone/>
              <a:defRPr sz="200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2" name="Rectangle 71">
            <a:extLst>
              <a:ext uri="{FF2B5EF4-FFF2-40B4-BE49-F238E27FC236}">
                <a16:creationId xmlns:a16="http://schemas.microsoft.com/office/drawing/2014/main" id="{1739961D-E2BA-492C-BC48-01E29F648BCC}"/>
              </a:ext>
            </a:extLst>
          </p:cNvPr>
          <p:cNvSpPr/>
          <p:nvPr userDrawn="1"/>
        </p:nvSpPr>
        <p:spPr>
          <a:xfrm>
            <a:off x="6096000" y="5307669"/>
            <a:ext cx="6096000" cy="1550335"/>
          </a:xfrm>
          <a:prstGeom prst="rect">
            <a:avLst/>
          </a:pr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6" name="Picture 5">
            <a:extLst>
              <a:ext uri="{FF2B5EF4-FFF2-40B4-BE49-F238E27FC236}">
                <a16:creationId xmlns:a16="http://schemas.microsoft.com/office/drawing/2014/main" id="{C9F9A2B3-A685-470B-9190-7D6FE9C16A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742" y="5386774"/>
            <a:ext cx="2161284" cy="396806"/>
          </a:xfrm>
          <a:prstGeom prst="rect">
            <a:avLst/>
          </a:prstGeom>
        </p:spPr>
      </p:pic>
      <p:pic>
        <p:nvPicPr>
          <p:cNvPr id="8" name="Picture 7">
            <a:extLst>
              <a:ext uri="{FF2B5EF4-FFF2-40B4-BE49-F238E27FC236}">
                <a16:creationId xmlns:a16="http://schemas.microsoft.com/office/drawing/2014/main" id="{88F44590-B596-4A93-8D86-6F9A318AF1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74320" y="1078996"/>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5000"/>
              </a:lnSpc>
            </a:pPr>
            <a:endParaRPr lang="en-US"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6096000"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80" y="1275792"/>
            <a:ext cx="5537405" cy="911019"/>
          </a:xfrm>
        </p:spPr>
        <p:txBody>
          <a:bodyPr/>
          <a:lstStyle>
            <a:lvl1pPr>
              <a:lnSpc>
                <a:spcPct val="95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412217" y="2434854"/>
            <a:ext cx="5512904" cy="2709579"/>
          </a:xfrm>
        </p:spPr>
        <p:txBody>
          <a:bodyPr/>
          <a:lstStyle>
            <a:lvl1pPr>
              <a:lnSpc>
                <a:spcPct val="95000"/>
              </a:lnSpc>
              <a:buClr>
                <a:schemeClr val="tx1"/>
              </a:buClr>
              <a:defRPr sz="2000">
                <a:latin typeface="Century Gothic" panose="020B0502020202020204" pitchFamily="34" charset="0"/>
              </a:defRPr>
            </a:lvl1pPr>
            <a:lvl2pPr>
              <a:lnSpc>
                <a:spcPct val="95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999" y="1078996"/>
            <a:ext cx="5512904"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A2587E3B-57BC-4B9E-9BA0-707BE07CB94C}"/>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C0A21945-2BB3-4CE6-AA63-28E4BBC6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6096000"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80" y="1275789"/>
            <a:ext cx="5537405" cy="867930"/>
          </a:xfrm>
        </p:spPr>
        <p:txBody>
          <a:bodyPr/>
          <a:lstStyle>
            <a:lvl1pPr>
              <a:lnSpc>
                <a:spcPct val="90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412217" y="2477531"/>
            <a:ext cx="5512904" cy="4139078"/>
          </a:xfrm>
        </p:spPr>
        <p:txBody>
          <a:bodyPr/>
          <a:lstStyle>
            <a:lvl1pPr>
              <a:lnSpc>
                <a:spcPct val="90000"/>
              </a:lnSpc>
              <a:buClr>
                <a:schemeClr val="tx1"/>
              </a:buClr>
              <a:defRPr sz="2000">
                <a:latin typeface="Century Gothic" panose="020B0502020202020204" pitchFamily="34" charset="0"/>
              </a:defRPr>
            </a:lvl1pPr>
            <a:lvl2pPr>
              <a:lnSpc>
                <a:spcPct val="90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999" y="1078996"/>
            <a:ext cx="5512904"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C75B9F43-3CEE-446F-8E35-BC213A599756}"/>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7C8DF9A1-5042-4686-969C-CF4B11C61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3" y="0"/>
            <a:ext cx="11334583" cy="6344402"/>
          </a:xfrm>
          <a:ln>
            <a:noFill/>
          </a:ln>
        </p:spPr>
        <p:txBody>
          <a:bodyPr/>
          <a:lstStyle/>
          <a:p>
            <a:r>
              <a:rPr lang="en-US"/>
              <a:t>Click icon to add picture</a:t>
            </a:r>
            <a:endParaRPr lang="en-US" dirty="0"/>
          </a:p>
        </p:txBody>
      </p:sp>
      <p:sp>
        <p:nvSpPr>
          <p:cNvPr id="12" name="Freeform: Shape 11">
            <a:extLst>
              <a:ext uri="{FF2B5EF4-FFF2-40B4-BE49-F238E27FC236}">
                <a16:creationId xmlns:a16="http://schemas.microsoft.com/office/drawing/2014/main" id="{51C2A179-EA72-4D9C-8B5A-60C726FDCDB1}"/>
              </a:ext>
            </a:extLst>
          </p:cNvPr>
          <p:cNvSpPr/>
          <p:nvPr userDrawn="1"/>
        </p:nvSpPr>
        <p:spPr>
          <a:xfrm>
            <a:off x="6095999"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6344401 h 6858000"/>
              <a:gd name="connsiteX3" fmla="*/ 6096000 w 6096000"/>
              <a:gd name="connsiteY3" fmla="*/ 6858000 h 6858000"/>
              <a:gd name="connsiteX4" fmla="*/ 0 w 6096000"/>
              <a:gd name="connsiteY4" fmla="*/ 6858000 h 6858000"/>
              <a:gd name="connsiteX5" fmla="*/ 0 w 6096000"/>
              <a:gd name="connsiteY5" fmla="*/ 6344401 h 6858000"/>
              <a:gd name="connsiteX6" fmla="*/ 5512903 w 6096000"/>
              <a:gd name="connsiteY6" fmla="*/ 63444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6344401"/>
                </a:lnTo>
                <a:lnTo>
                  <a:pt x="6096000" y="6858000"/>
                </a:lnTo>
                <a:lnTo>
                  <a:pt x="0" y="6858000"/>
                </a:lnTo>
                <a:lnTo>
                  <a:pt x="0" y="6344401"/>
                </a:lnTo>
                <a:lnTo>
                  <a:pt x="5512903" y="6344401"/>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941CE25A-AEE2-4B84-B230-E61FBB5916C0}"/>
              </a:ext>
            </a:extLst>
          </p:cNvPr>
          <p:cNvSpPr/>
          <p:nvPr userDrawn="1"/>
        </p:nvSpPr>
        <p:spPr>
          <a:xfrm>
            <a:off x="0" y="6344406"/>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429769" y="274321"/>
            <a:ext cx="11000232" cy="1014984"/>
          </a:xfrm>
        </p:spPr>
        <p:txBody>
          <a:bodyPr/>
          <a:lstStyle>
            <a:lvl1pPr>
              <a:lnSpc>
                <a:spcPct val="95000"/>
              </a:lnSpc>
              <a:defRPr sz="2800" b="0">
                <a:solidFill>
                  <a:schemeClr val="tx1"/>
                </a:solidFill>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Arial" pitchFamily="34" charset="0"/>
                <a:cs typeface="Arial" pitchFamily="34" charset="0"/>
              </a:rPr>
              <a:t> </a:t>
            </a:r>
          </a:p>
        </p:txBody>
      </p:sp>
      <p:sp>
        <p:nvSpPr>
          <p:cNvPr id="10" name="Rectangle 6">
            <a:extLst>
              <a:ext uri="{FF2B5EF4-FFF2-40B4-BE49-F238E27FC236}">
                <a16:creationId xmlns:a16="http://schemas.microsoft.com/office/drawing/2014/main" id="{F53D30EF-56FE-412C-8B5E-E1FEDC6BE58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C71D7D10-50EE-4EC8-8429-7F10D50FD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6474106"/>
            <a:ext cx="1468729" cy="265176"/>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2" y="1435555"/>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7" y="1435555"/>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7"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6" y="966165"/>
            <a:ext cx="5811876"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6" y="1517523"/>
            <a:ext cx="5811876"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8" y="320044"/>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5" y="400521"/>
            <a:ext cx="9999324"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30" name="Rectangle 29">
            <a:extLst>
              <a:ext uri="{FF2B5EF4-FFF2-40B4-BE49-F238E27FC236}">
                <a16:creationId xmlns:a16="http://schemas.microsoft.com/office/drawing/2014/main" id="{C1D583F3-A626-4386-A514-ABEE74ACAA93}"/>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1363F72F-D8C5-4724-B209-B51C0502E70D}"/>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9" name="Picture 18">
            <a:extLst>
              <a:ext uri="{FF2B5EF4-FFF2-40B4-BE49-F238E27FC236}">
                <a16:creationId xmlns:a16="http://schemas.microsoft.com/office/drawing/2014/main" id="{4D2AAD89-B12B-45CD-B15D-8478AE5BE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3431300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1" y="1435555"/>
            <a:ext cx="3868139"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1" y="1435555"/>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1" y="1435555"/>
            <a:ext cx="3868139"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2" y="948037"/>
            <a:ext cx="386675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1"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8" y="966165"/>
            <a:ext cx="3831692"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41" y="966165"/>
            <a:ext cx="3797323"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6" y="1517904"/>
            <a:ext cx="3797323" cy="4110352"/>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8" y="320044"/>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6" y="405256"/>
            <a:ext cx="993676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27" name="Rectangle 26">
            <a:extLst>
              <a:ext uri="{FF2B5EF4-FFF2-40B4-BE49-F238E27FC236}">
                <a16:creationId xmlns:a16="http://schemas.microsoft.com/office/drawing/2014/main" id="{58A5E570-6CEB-41E7-8D0B-3A8F71C0DC0C}"/>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8" name="Rectangle 27">
            <a:extLst>
              <a:ext uri="{FF2B5EF4-FFF2-40B4-BE49-F238E27FC236}">
                <a16:creationId xmlns:a16="http://schemas.microsoft.com/office/drawing/2014/main" id="{5801B422-8DF5-45CF-9477-2F7F2A9A0FF4}"/>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3" name="Picture 22">
            <a:extLst>
              <a:ext uri="{FF2B5EF4-FFF2-40B4-BE49-F238E27FC236}">
                <a16:creationId xmlns:a16="http://schemas.microsoft.com/office/drawing/2014/main" id="{3BBF1765-1FC6-4B2E-978F-E2CE306D8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214742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8" y="966459"/>
            <a:ext cx="2881524"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2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3"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2"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3"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5"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5"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8" y="969264"/>
            <a:ext cx="2881524"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9"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4" y="969264"/>
            <a:ext cx="2868091"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8" y="320044"/>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6" y="405256"/>
            <a:ext cx="9936493"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9" y="969264"/>
            <a:ext cx="287950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9"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8" name="Rectangle 27">
            <a:extLst>
              <a:ext uri="{FF2B5EF4-FFF2-40B4-BE49-F238E27FC236}">
                <a16:creationId xmlns:a16="http://schemas.microsoft.com/office/drawing/2014/main" id="{B787BB4B-352F-40F3-92C4-449A98607320}"/>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3FF4C16E-1143-4307-BA5B-3A22A63363EC}"/>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4" name="Picture 23">
            <a:extLst>
              <a:ext uri="{FF2B5EF4-FFF2-40B4-BE49-F238E27FC236}">
                <a16:creationId xmlns:a16="http://schemas.microsoft.com/office/drawing/2014/main" id="{5A45BF44-A7D3-46D8-9427-D88674E3E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354884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70" y="274321"/>
            <a:ext cx="11425236" cy="1014984"/>
          </a:xfrm>
        </p:spPr>
        <p:txBody>
          <a:bodyPr/>
          <a:lstStyle>
            <a:lvl1pPr>
              <a:lnSpc>
                <a:spcPct val="95000"/>
              </a:lnSpc>
              <a:defRPr sz="2800"/>
            </a:lvl1pPr>
          </a:lstStyle>
          <a:p>
            <a:r>
              <a:rPr lang="en-US"/>
              <a:t>Click to edit Master title style</a:t>
            </a:r>
            <a:endParaRPr lang="en-US" dirty="0"/>
          </a:p>
        </p:txBody>
      </p:sp>
      <p:sp>
        <p:nvSpPr>
          <p:cNvPr id="3" name="Content Placeholder 2"/>
          <p:cNvSpPr>
            <a:spLocks noGrp="1"/>
          </p:cNvSpPr>
          <p:nvPr>
            <p:ph idx="1"/>
          </p:nvPr>
        </p:nvSpPr>
        <p:spPr>
          <a:xfrm>
            <a:off x="448057" y="1371603"/>
            <a:ext cx="11372771" cy="4247957"/>
          </a:xfrm>
        </p:spPr>
        <p:txBody>
          <a:bodyPr/>
          <a:lstStyle>
            <a:lvl1pPr>
              <a:lnSpc>
                <a:spcPct val="95000"/>
              </a:lnSpc>
              <a:buClr>
                <a:schemeClr val="tx1"/>
              </a:buClr>
              <a:defRPr>
                <a:latin typeface="+mn-lt"/>
                <a:cs typeface="Arial" panose="020B0604020202020204" pitchFamily="34" charset="0"/>
              </a:defRPr>
            </a:lvl1pPr>
            <a:lvl2pPr>
              <a:lnSpc>
                <a:spcPct val="95000"/>
              </a:lnSpc>
              <a:buClr>
                <a:schemeClr val="tx1"/>
              </a:buClr>
              <a:defRPr>
                <a:latin typeface="+mn-lt"/>
                <a:cs typeface="Arial" panose="020B0604020202020204" pitchFamily="34" charset="0"/>
              </a:defRPr>
            </a:lvl2pPr>
            <a:lvl3pPr>
              <a:lnSpc>
                <a:spcPct val="95000"/>
              </a:lnSpc>
              <a:buClr>
                <a:schemeClr val="tx1"/>
              </a:buCl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B55031-6CBC-4BE4-8563-DD69C0E4F95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60365" t="2732" r="4700" b="924"/>
          <a:stretch/>
        </p:blipFill>
        <p:spPr>
          <a:xfrm>
            <a:off x="6086833" y="1078996"/>
            <a:ext cx="5568919" cy="4301977"/>
          </a:xfrm>
          <a:prstGeom prst="rect">
            <a:avLst/>
          </a:prstGeom>
        </p:spPr>
      </p:pic>
      <p:sp>
        <p:nvSpPr>
          <p:cNvPr id="14" name="Freeform: Shape 13">
            <a:extLst>
              <a:ext uri="{FF2B5EF4-FFF2-40B4-BE49-F238E27FC236}">
                <a16:creationId xmlns:a16="http://schemas.microsoft.com/office/drawing/2014/main" id="{36C8C473-D781-4047-9817-78BBBB4E8673}"/>
              </a:ext>
            </a:extLst>
          </p:cNvPr>
          <p:cNvSpPr/>
          <p:nvPr userDrawn="1"/>
        </p:nvSpPr>
        <p:spPr>
          <a:xfrm>
            <a:off x="6095999"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bg2">
              <a:lumMod val="6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274322" y="1078996"/>
            <a:ext cx="5812511"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83"/>
            <a:ext cx="5413469" cy="978729"/>
          </a:xfrm>
        </p:spPr>
        <p:txBody>
          <a:bodyPr/>
          <a:lstStyle>
            <a:lvl1pPr>
              <a:lnSpc>
                <a:spcPct val="90000"/>
              </a:lnSpc>
              <a:defRPr/>
            </a:lvl1p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9" y="2688201"/>
            <a:ext cx="5431021" cy="2456231"/>
          </a:xfrm>
        </p:spPr>
        <p:txBody>
          <a:bodyPr/>
          <a:lstStyle>
            <a:lvl1pPr>
              <a:buClr>
                <a:schemeClr val="tx1"/>
              </a:buClr>
              <a:defRPr sz="2000">
                <a:latin typeface="Century Gothic" panose="020B0502020202020204" pitchFamily="34" charset="0"/>
              </a:defRPr>
            </a:lvl1pPr>
            <a:lvl2pPr>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4"/>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1" name="Rectangle 10">
            <a:extLst>
              <a:ext uri="{FF2B5EF4-FFF2-40B4-BE49-F238E27FC236}">
                <a16:creationId xmlns:a16="http://schemas.microsoft.com/office/drawing/2014/main" id="{203CC9B5-CED7-4937-B550-93909B189247}"/>
              </a:ext>
            </a:extLst>
          </p:cNvPr>
          <p:cNvSpPr/>
          <p:nvPr userDrawn="1"/>
        </p:nvSpPr>
        <p:spPr>
          <a:xfrm>
            <a:off x="274320" y="320044"/>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2" name="Picture 11">
            <a:extLst>
              <a:ext uri="{FF2B5EF4-FFF2-40B4-BE49-F238E27FC236}">
                <a16:creationId xmlns:a16="http://schemas.microsoft.com/office/drawing/2014/main" id="{B7C09ADF-6A42-46CF-A9A5-D7059B139E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797" y="444484"/>
            <a:ext cx="1468729" cy="265176"/>
          </a:xfrm>
          <a:prstGeom prst="rect">
            <a:avLst/>
          </a:prstGeom>
        </p:spPr>
      </p:pic>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1"/>
            <a:ext cx="11504904" cy="1014984"/>
          </a:xfrm>
        </p:spPr>
        <p:txBody>
          <a:bodyPr/>
          <a:lstStyle>
            <a:lvl1pPr>
              <a:lnSpc>
                <a:spcPct val="95000"/>
              </a:lnSpc>
              <a:defRPr sz="28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29768" y="1444753"/>
            <a:ext cx="5507832"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93368" y="1444753"/>
            <a:ext cx="5504688"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1"/>
            <a:ext cx="11504904" cy="1014984"/>
          </a:xfrm>
        </p:spPr>
        <p:txBody>
          <a:bodyPr/>
          <a:lstStyle>
            <a:lvl1pPr>
              <a:lnSpc>
                <a:spcPct val="95000"/>
              </a:lnSpc>
              <a:defRPr sz="28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29768" y="1444752"/>
            <a:ext cx="5507832"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9768" y="2265944"/>
            <a:ext cx="5507832"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65944"/>
            <a:ext cx="5504688"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009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70" y="274321"/>
            <a:ext cx="11425236" cy="1014984"/>
          </a:xfrm>
        </p:spPr>
        <p:txBody>
          <a:bodyPr/>
          <a:lstStyle>
            <a:lvl1pPr>
              <a:lnSpc>
                <a:spcPct val="95000"/>
              </a:lnSpc>
              <a:defRPr sz="280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39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70" y="274321"/>
            <a:ext cx="11348439" cy="1014984"/>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610426" y="1568741"/>
            <a:ext cx="5393905"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0426" y="2265944"/>
            <a:ext cx="5393905"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9343" y="1568741"/>
            <a:ext cx="5388864" cy="697201"/>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9343" y="2270334"/>
            <a:ext cx="5388864"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9" y="274321"/>
            <a:ext cx="11348375" cy="1005840"/>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609601" y="1572768"/>
            <a:ext cx="353933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265372"/>
            <a:ext cx="3539339" cy="3813645"/>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407555" y="1572768"/>
            <a:ext cx="353731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07555" y="2265369"/>
            <a:ext cx="353731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0825" y="1572768"/>
            <a:ext cx="3537319" cy="692602"/>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0825" y="2265369"/>
            <a:ext cx="353731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55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898EA-8E71-4515-853F-1387A5882EE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1797" y="6474106"/>
            <a:ext cx="1468729" cy="265176"/>
          </a:xfrm>
          <a:prstGeom prst="rect">
            <a:avLst/>
          </a:prstGeom>
        </p:spPr>
      </p:pic>
      <p:sp>
        <p:nvSpPr>
          <p:cNvPr id="1026" name="Title Placeholder 1"/>
          <p:cNvSpPr>
            <a:spLocks noGrp="1"/>
          </p:cNvSpPr>
          <p:nvPr>
            <p:ph type="title"/>
          </p:nvPr>
        </p:nvSpPr>
        <p:spPr bwMode="auto">
          <a:xfrm>
            <a:off x="429770" y="274321"/>
            <a:ext cx="11441313" cy="101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5" y="1371600"/>
            <a:ext cx="11419468" cy="4306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89"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2"/>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89"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4C89F170-E44E-425F-916D-A6CE75BAD713}"/>
              </a:ext>
            </a:extLst>
          </p:cNvPr>
          <p:cNvSpPr txBox="1">
            <a:spLocks noChangeArrowheads="1"/>
          </p:cNvSpPr>
          <p:nvPr userDrawn="1"/>
        </p:nvSpPr>
        <p:spPr>
          <a:xfrm>
            <a:off x="6836640" y="6583680"/>
            <a:ext cx="5147733" cy="182562"/>
          </a:xfrm>
          <a:prstGeom prst="rect">
            <a:avLst/>
          </a:prstGeom>
          <a:ln/>
        </p:spPr>
        <p:txBody>
          <a:bodyPr anchor="ctr"/>
          <a:lstStyle/>
          <a:p>
            <a:pPr algn="r"/>
            <a:r>
              <a:rPr lang="en-US" sz="110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41" r:id="rId5"/>
    <p:sldLayoutId id="2147483736" r:id="rId6"/>
    <p:sldLayoutId id="2147483742" r:id="rId7"/>
    <p:sldLayoutId id="2147483685" r:id="rId8"/>
    <p:sldLayoutId id="2147483737" r:id="rId9"/>
    <p:sldLayoutId id="2147483667" r:id="rId10"/>
    <p:sldLayoutId id="2147483725" r:id="rId11"/>
    <p:sldLayoutId id="2147483678" r:id="rId12"/>
    <p:sldLayoutId id="2147483738" r:id="rId13"/>
    <p:sldLayoutId id="2147483739" r:id="rId14"/>
    <p:sldLayoutId id="2147483740" r:id="rId15"/>
  </p:sldLayoutIdLst>
  <p:hf sldNum="0" hdr="0" dt="0"/>
  <p:txStyles>
    <p:titleStyle>
      <a:lvl1pPr algn="l" rtl="0" eaLnBrk="1" fontAlgn="base" hangingPunct="1">
        <a:lnSpc>
          <a:spcPct val="95000"/>
        </a:lnSpc>
        <a:spcBef>
          <a:spcPct val="0"/>
        </a:spcBef>
        <a:spcAft>
          <a:spcPct val="0"/>
        </a:spcAft>
        <a:defRPr sz="28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orokinA@ornl.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5E0E-E1BC-6443-BFDD-97587F5A1EED}"/>
              </a:ext>
            </a:extLst>
          </p:cNvPr>
          <p:cNvSpPr>
            <a:spLocks noGrp="1"/>
          </p:cNvSpPr>
          <p:nvPr>
            <p:ph type="ctrTitle"/>
          </p:nvPr>
        </p:nvSpPr>
        <p:spPr/>
        <p:txBody>
          <a:bodyPr/>
          <a:lstStyle/>
          <a:p>
            <a:r>
              <a:rPr lang="en-US" sz="2800" dirty="0"/>
              <a:t>Buildings Characterization at Global Scale: </a:t>
            </a:r>
            <a:br>
              <a:rPr lang="en-US" sz="2800" dirty="0"/>
            </a:br>
            <a:r>
              <a:rPr lang="en-US" sz="2800" dirty="0"/>
              <a:t>Challenges of Geospatial Semantics</a:t>
            </a:r>
          </a:p>
        </p:txBody>
      </p:sp>
      <p:sp>
        <p:nvSpPr>
          <p:cNvPr id="3" name="Subtitle 2">
            <a:extLst>
              <a:ext uri="{FF2B5EF4-FFF2-40B4-BE49-F238E27FC236}">
                <a16:creationId xmlns:a16="http://schemas.microsoft.com/office/drawing/2014/main" id="{B7AD1A7A-E16F-5944-A965-98DF4DFF6F7C}"/>
              </a:ext>
            </a:extLst>
          </p:cNvPr>
          <p:cNvSpPr>
            <a:spLocks noGrp="1"/>
          </p:cNvSpPr>
          <p:nvPr>
            <p:ph type="subTitle" idx="1"/>
          </p:nvPr>
        </p:nvSpPr>
        <p:spPr>
          <a:xfrm>
            <a:off x="1108956" y="2742524"/>
            <a:ext cx="5283377" cy="2350818"/>
          </a:xfrm>
        </p:spPr>
        <p:txBody>
          <a:bodyPr/>
          <a:lstStyle/>
          <a:p>
            <a:r>
              <a:rPr lang="en-US" dirty="0"/>
              <a:t>Alexandre Sorokine</a:t>
            </a:r>
            <a:br>
              <a:rPr lang="en-US" dirty="0"/>
            </a:br>
            <a:r>
              <a:rPr lang="en-US" sz="1600" i="1" dirty="0"/>
              <a:t>Oak Ridge National Laboratory</a:t>
            </a:r>
            <a:br>
              <a:rPr lang="en-US" sz="1600" i="1" dirty="0"/>
            </a:br>
            <a:r>
              <a:rPr lang="en-US" sz="1200" i="1" dirty="0">
                <a:hlinkClick r:id="rId2"/>
              </a:rPr>
              <a:t>SorokinA@ornl.gov</a:t>
            </a:r>
            <a:r>
              <a:rPr lang="en-US" sz="1200" i="1" dirty="0"/>
              <a:t> </a:t>
            </a:r>
            <a:endParaRPr lang="en-US" sz="1600" i="1" dirty="0"/>
          </a:p>
          <a:p>
            <a:r>
              <a:rPr lang="en-US" sz="1600" i="1" dirty="0"/>
              <a:t>AAG 2022 Symposium on Data-Intensive Geospatial Understanding in the Era of AI and </a:t>
            </a:r>
            <a:r>
              <a:rPr lang="en-US" sz="1600" i="1" dirty="0" err="1"/>
              <a:t>CyberGIS</a:t>
            </a:r>
            <a:r>
              <a:rPr lang="en-US" sz="1600" i="1" dirty="0"/>
              <a:t>: Advanced </a:t>
            </a:r>
            <a:r>
              <a:rPr lang="en-US" sz="1600" i="1" dirty="0" err="1"/>
              <a:t>CyberGIS</a:t>
            </a:r>
            <a:endParaRPr lang="en-US" sz="1600" i="1" dirty="0"/>
          </a:p>
          <a:p>
            <a:r>
              <a:rPr lang="en-US" sz="1600" i="1" dirty="0"/>
              <a:t>2/28/2022 Virtual</a:t>
            </a:r>
          </a:p>
        </p:txBody>
      </p:sp>
    </p:spTree>
    <p:extLst>
      <p:ext uri="{BB962C8B-B14F-4D97-AF65-F5344CB8AC3E}">
        <p14:creationId xmlns:p14="http://schemas.microsoft.com/office/powerpoint/2010/main" val="424508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13E2-3FEE-0B48-9FCD-0444CA66A42C}"/>
              </a:ext>
            </a:extLst>
          </p:cNvPr>
          <p:cNvSpPr>
            <a:spLocks noGrp="1"/>
          </p:cNvSpPr>
          <p:nvPr>
            <p:ph type="title"/>
          </p:nvPr>
        </p:nvSpPr>
        <p:spPr/>
        <p:txBody>
          <a:bodyPr/>
          <a:lstStyle/>
          <a:p>
            <a:r>
              <a:rPr lang="en-US" dirty="0"/>
              <a:t>Data Challenges</a:t>
            </a:r>
          </a:p>
        </p:txBody>
      </p:sp>
      <p:sp>
        <p:nvSpPr>
          <p:cNvPr id="3" name="Content Placeholder 2">
            <a:extLst>
              <a:ext uri="{FF2B5EF4-FFF2-40B4-BE49-F238E27FC236}">
                <a16:creationId xmlns:a16="http://schemas.microsoft.com/office/drawing/2014/main" id="{C8F27D20-5B4A-AF45-98B2-A7DD914DE68D}"/>
              </a:ext>
            </a:extLst>
          </p:cNvPr>
          <p:cNvSpPr>
            <a:spLocks noGrp="1"/>
          </p:cNvSpPr>
          <p:nvPr>
            <p:ph sz="half" idx="2"/>
          </p:nvPr>
        </p:nvSpPr>
        <p:spPr/>
        <p:txBody>
          <a:bodyPr/>
          <a:lstStyle/>
          <a:p>
            <a:r>
              <a:rPr lang="en-US" dirty="0"/>
              <a:t>Uneven data quality</a:t>
            </a:r>
          </a:p>
          <a:p>
            <a:pPr lvl="1"/>
            <a:r>
              <a:rPr lang="en-US" dirty="0"/>
              <a:t>Spatial</a:t>
            </a:r>
          </a:p>
          <a:p>
            <a:pPr lvl="1"/>
            <a:r>
              <a:rPr lang="en-US" dirty="0"/>
              <a:t>Temporal</a:t>
            </a:r>
          </a:p>
          <a:p>
            <a:pPr lvl="1"/>
            <a:r>
              <a:rPr lang="en-US" dirty="0"/>
              <a:t>Attribute</a:t>
            </a:r>
          </a:p>
          <a:p>
            <a:r>
              <a:rPr lang="en-US" dirty="0"/>
              <a:t>Temporal issues</a:t>
            </a:r>
          </a:p>
          <a:p>
            <a:pPr lvl="1"/>
            <a:r>
              <a:rPr lang="en-US" dirty="0"/>
              <a:t>Change of the buildings</a:t>
            </a:r>
          </a:p>
          <a:p>
            <a:pPr lvl="1"/>
            <a:r>
              <a:rPr lang="en-US" dirty="0"/>
              <a:t>Change in the data</a:t>
            </a:r>
          </a:p>
          <a:p>
            <a:pPr lvl="1"/>
            <a:r>
              <a:rPr lang="en-US" dirty="0"/>
              <a:t>Change of the regulations</a:t>
            </a:r>
          </a:p>
          <a:p>
            <a:pPr lvl="1"/>
            <a:r>
              <a:rPr lang="en-US" dirty="0"/>
              <a:t>Change of administration boundaries</a:t>
            </a:r>
          </a:p>
        </p:txBody>
      </p:sp>
      <p:sp>
        <p:nvSpPr>
          <p:cNvPr id="4" name="Content Placeholder 3">
            <a:extLst>
              <a:ext uri="{FF2B5EF4-FFF2-40B4-BE49-F238E27FC236}">
                <a16:creationId xmlns:a16="http://schemas.microsoft.com/office/drawing/2014/main" id="{5CBEC83A-ED9D-3F4E-8C1C-4C73D42CAE55}"/>
              </a:ext>
            </a:extLst>
          </p:cNvPr>
          <p:cNvSpPr>
            <a:spLocks noGrp="1"/>
          </p:cNvSpPr>
          <p:nvPr>
            <p:ph sz="quarter" idx="4"/>
          </p:nvPr>
        </p:nvSpPr>
        <p:spPr/>
        <p:txBody>
          <a:bodyPr/>
          <a:lstStyle/>
          <a:p>
            <a:r>
              <a:rPr lang="en-US" dirty="0"/>
              <a:t>Conflation</a:t>
            </a:r>
          </a:p>
          <a:p>
            <a:pPr lvl="1"/>
            <a:r>
              <a:rPr lang="en-US" dirty="0"/>
              <a:t>Footprints </a:t>
            </a:r>
          </a:p>
          <a:p>
            <a:pPr lvl="1"/>
            <a:r>
              <a:rPr lang="en-US" dirty="0"/>
              <a:t>Attributes</a:t>
            </a:r>
          </a:p>
          <a:p>
            <a:pPr lvl="1"/>
            <a:r>
              <a:rPr lang="en-US" dirty="0"/>
              <a:t>Conflict resolution</a:t>
            </a:r>
          </a:p>
          <a:p>
            <a:r>
              <a:rPr lang="en-US" dirty="0"/>
              <a:t>Normalization of attributes</a:t>
            </a:r>
          </a:p>
          <a:p>
            <a:pPr lvl="1"/>
            <a:r>
              <a:rPr lang="en-US" dirty="0"/>
              <a:t>GEM as a model</a:t>
            </a:r>
          </a:p>
          <a:p>
            <a:pPr lvl="1"/>
            <a:r>
              <a:rPr lang="en-US" dirty="0"/>
              <a:t>Translation tables</a:t>
            </a:r>
          </a:p>
          <a:p>
            <a:pPr lvl="1"/>
            <a:r>
              <a:rPr lang="en-US" dirty="0"/>
              <a:t>Detecting and fixing errors</a:t>
            </a:r>
          </a:p>
        </p:txBody>
      </p:sp>
    </p:spTree>
    <p:extLst>
      <p:ext uri="{BB962C8B-B14F-4D97-AF65-F5344CB8AC3E}">
        <p14:creationId xmlns:p14="http://schemas.microsoft.com/office/powerpoint/2010/main" val="354041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0438-CFAC-4446-9C33-C058C61F99C2}"/>
              </a:ext>
            </a:extLst>
          </p:cNvPr>
          <p:cNvSpPr>
            <a:spLocks noGrp="1"/>
          </p:cNvSpPr>
          <p:nvPr>
            <p:ph type="title"/>
          </p:nvPr>
        </p:nvSpPr>
        <p:spPr/>
        <p:txBody>
          <a:bodyPr/>
          <a:lstStyle/>
          <a:p>
            <a:r>
              <a:rPr lang="en-US" dirty="0"/>
              <a:t>Unifying Attributes</a:t>
            </a:r>
          </a:p>
        </p:txBody>
      </p:sp>
      <p:sp>
        <p:nvSpPr>
          <p:cNvPr id="5" name="Text Placeholder 4">
            <a:extLst>
              <a:ext uri="{FF2B5EF4-FFF2-40B4-BE49-F238E27FC236}">
                <a16:creationId xmlns:a16="http://schemas.microsoft.com/office/drawing/2014/main" id="{3161297C-358D-CE4C-BB48-5CE742AABF13}"/>
              </a:ext>
            </a:extLst>
          </p:cNvPr>
          <p:cNvSpPr>
            <a:spLocks noGrp="1"/>
          </p:cNvSpPr>
          <p:nvPr>
            <p:ph type="body" idx="1"/>
          </p:nvPr>
        </p:nvSpPr>
        <p:spPr/>
        <p:txBody>
          <a:bodyPr/>
          <a:lstStyle/>
          <a:p>
            <a:r>
              <a:rPr lang="en-US" dirty="0"/>
              <a:t>Steps</a:t>
            </a:r>
          </a:p>
        </p:txBody>
      </p:sp>
      <p:sp>
        <p:nvSpPr>
          <p:cNvPr id="3" name="Content Placeholder 2">
            <a:extLst>
              <a:ext uri="{FF2B5EF4-FFF2-40B4-BE49-F238E27FC236}">
                <a16:creationId xmlns:a16="http://schemas.microsoft.com/office/drawing/2014/main" id="{9E53202E-66A3-9248-8180-7EC74F2C70F4}"/>
              </a:ext>
            </a:extLst>
          </p:cNvPr>
          <p:cNvSpPr>
            <a:spLocks noGrp="1"/>
          </p:cNvSpPr>
          <p:nvPr>
            <p:ph sz="half" idx="2"/>
          </p:nvPr>
        </p:nvSpPr>
        <p:spPr/>
        <p:txBody>
          <a:bodyPr/>
          <a:lstStyle/>
          <a:p>
            <a:r>
              <a:rPr lang="en-US" dirty="0"/>
              <a:t>Preliminary data cleaning</a:t>
            </a:r>
          </a:p>
          <a:p>
            <a:r>
              <a:rPr lang="en-US" dirty="0"/>
              <a:t>Dictionary building</a:t>
            </a:r>
          </a:p>
          <a:p>
            <a:pPr lvl="1"/>
            <a:r>
              <a:rPr lang="en-US" dirty="0"/>
              <a:t>Attribute</a:t>
            </a:r>
          </a:p>
          <a:p>
            <a:pPr lvl="1"/>
            <a:r>
              <a:rPr lang="en-US" dirty="0"/>
              <a:t>Values</a:t>
            </a:r>
          </a:p>
          <a:p>
            <a:r>
              <a:rPr lang="en-US" dirty="0"/>
              <a:t>Development translation tables</a:t>
            </a:r>
          </a:p>
          <a:p>
            <a:pPr lvl="1"/>
            <a:r>
              <a:rPr lang="en-US" dirty="0"/>
              <a:t>Manual step</a:t>
            </a:r>
          </a:p>
          <a:p>
            <a:r>
              <a:rPr lang="en-US" dirty="0"/>
              <a:t>Converting input dataset into a format with unified semantics</a:t>
            </a:r>
          </a:p>
        </p:txBody>
      </p:sp>
      <p:sp>
        <p:nvSpPr>
          <p:cNvPr id="6" name="Text Placeholder 5">
            <a:extLst>
              <a:ext uri="{FF2B5EF4-FFF2-40B4-BE49-F238E27FC236}">
                <a16:creationId xmlns:a16="http://schemas.microsoft.com/office/drawing/2014/main" id="{B9542F43-476D-3A4B-9143-E304D87E9F82}"/>
              </a:ext>
            </a:extLst>
          </p:cNvPr>
          <p:cNvSpPr>
            <a:spLocks noGrp="1"/>
          </p:cNvSpPr>
          <p:nvPr>
            <p:ph type="body" sz="quarter" idx="3"/>
          </p:nvPr>
        </p:nvSpPr>
        <p:spPr/>
        <p:txBody>
          <a:bodyPr/>
          <a:lstStyle/>
          <a:p>
            <a:r>
              <a:rPr lang="en-US" dirty="0"/>
              <a:t>Implementation</a:t>
            </a:r>
          </a:p>
        </p:txBody>
      </p:sp>
      <p:sp>
        <p:nvSpPr>
          <p:cNvPr id="4" name="Content Placeholder 3">
            <a:extLst>
              <a:ext uri="{FF2B5EF4-FFF2-40B4-BE49-F238E27FC236}">
                <a16:creationId xmlns:a16="http://schemas.microsoft.com/office/drawing/2014/main" id="{BA27A217-9AD8-7642-BF27-0798C2E98658}"/>
              </a:ext>
            </a:extLst>
          </p:cNvPr>
          <p:cNvSpPr>
            <a:spLocks noGrp="1"/>
          </p:cNvSpPr>
          <p:nvPr>
            <p:ph sz="quarter" idx="4"/>
          </p:nvPr>
        </p:nvSpPr>
        <p:spPr/>
        <p:txBody>
          <a:bodyPr/>
          <a:lstStyle/>
          <a:p>
            <a:r>
              <a:rPr lang="en-US" dirty="0" err="1"/>
              <a:t>PostGIS</a:t>
            </a:r>
            <a:r>
              <a:rPr lang="en-US" dirty="0"/>
              <a:t>-based system</a:t>
            </a:r>
          </a:p>
          <a:p>
            <a:r>
              <a:rPr lang="en-US" dirty="0"/>
              <a:t>Python code to generate SQL</a:t>
            </a:r>
          </a:p>
          <a:p>
            <a:r>
              <a:rPr lang="en-US" dirty="0"/>
              <a:t>Requirements</a:t>
            </a:r>
          </a:p>
          <a:p>
            <a:pPr lvl="1"/>
            <a:r>
              <a:rPr lang="en-US" dirty="0"/>
              <a:t>Ease of modification</a:t>
            </a:r>
          </a:p>
          <a:p>
            <a:pPr lvl="1"/>
            <a:r>
              <a:rPr lang="en-US" dirty="0"/>
              <a:t>Repeatability </a:t>
            </a:r>
          </a:p>
        </p:txBody>
      </p:sp>
    </p:spTree>
    <p:extLst>
      <p:ext uri="{BB962C8B-B14F-4D97-AF65-F5344CB8AC3E}">
        <p14:creationId xmlns:p14="http://schemas.microsoft.com/office/powerpoint/2010/main" val="278167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32B0-1E94-2245-B018-AC9011355C0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CA49D10-707A-114A-8405-09F089C10AB8}"/>
              </a:ext>
            </a:extLst>
          </p:cNvPr>
          <p:cNvSpPr>
            <a:spLocks noGrp="1"/>
          </p:cNvSpPr>
          <p:nvPr>
            <p:ph idx="1"/>
          </p:nvPr>
        </p:nvSpPr>
        <p:spPr/>
        <p:txBody>
          <a:bodyPr/>
          <a:lstStyle/>
          <a:p>
            <a:r>
              <a:rPr lang="en-US" dirty="0"/>
              <a:t>Work in progress</a:t>
            </a:r>
          </a:p>
          <a:p>
            <a:r>
              <a:rPr lang="en-US" dirty="0"/>
              <a:t>Use cases were presented</a:t>
            </a:r>
          </a:p>
          <a:p>
            <a:r>
              <a:rPr lang="en-US" dirty="0"/>
              <a:t>Rich and detailed data </a:t>
            </a:r>
          </a:p>
          <a:p>
            <a:endParaRPr lang="en-US" dirty="0"/>
          </a:p>
          <a:p>
            <a:r>
              <a:rPr lang="en-US" dirty="0"/>
              <a:t>Current work</a:t>
            </a:r>
          </a:p>
          <a:p>
            <a:pPr lvl="1"/>
            <a:r>
              <a:rPr lang="en-US" dirty="0"/>
              <a:t>Filling gaps</a:t>
            </a:r>
          </a:p>
          <a:p>
            <a:pPr lvl="1"/>
            <a:r>
              <a:rPr lang="en-US" dirty="0"/>
              <a:t>Automating image processing</a:t>
            </a:r>
          </a:p>
          <a:p>
            <a:pPr lvl="1"/>
            <a:r>
              <a:rPr lang="en-US" dirty="0"/>
              <a:t>Automating attribute translation with NLP</a:t>
            </a:r>
          </a:p>
          <a:p>
            <a:endParaRPr lang="en-US" dirty="0"/>
          </a:p>
          <a:p>
            <a:endParaRPr lang="en-US" dirty="0"/>
          </a:p>
        </p:txBody>
      </p:sp>
    </p:spTree>
    <p:extLst>
      <p:ext uri="{BB962C8B-B14F-4D97-AF65-F5344CB8AC3E}">
        <p14:creationId xmlns:p14="http://schemas.microsoft.com/office/powerpoint/2010/main" val="238272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72E0-EDF4-FA42-9DFE-68F50DFBA9AA}"/>
              </a:ext>
            </a:extLst>
          </p:cNvPr>
          <p:cNvSpPr>
            <a:spLocks noGrp="1"/>
          </p:cNvSpPr>
          <p:nvPr>
            <p:ph type="title"/>
          </p:nvPr>
        </p:nvSpPr>
        <p:spPr>
          <a:xfrm>
            <a:off x="1811540" y="3228176"/>
            <a:ext cx="8568927" cy="401648"/>
          </a:xfrm>
        </p:spPr>
        <p:txBody>
          <a:bodyPr/>
          <a:lstStyle/>
          <a:p>
            <a:pPr algn="ctr"/>
            <a:r>
              <a:rPr lang="en-US" dirty="0"/>
              <a:t>Questions?</a:t>
            </a:r>
          </a:p>
        </p:txBody>
      </p:sp>
    </p:spTree>
    <p:extLst>
      <p:ext uri="{BB962C8B-B14F-4D97-AF65-F5344CB8AC3E}">
        <p14:creationId xmlns:p14="http://schemas.microsoft.com/office/powerpoint/2010/main" val="62963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90A3-C4EA-B34B-B469-22643C59C1D4}"/>
              </a:ext>
            </a:extLst>
          </p:cNvPr>
          <p:cNvSpPr>
            <a:spLocks noGrp="1"/>
          </p:cNvSpPr>
          <p:nvPr>
            <p:ph type="title"/>
          </p:nvPr>
        </p:nvSpPr>
        <p:spPr/>
        <p:txBody>
          <a:bodyPr/>
          <a:lstStyle/>
          <a:p>
            <a:r>
              <a:rPr lang="en-US" dirty="0"/>
              <a:t>Copyright and Disclaimer</a:t>
            </a:r>
          </a:p>
        </p:txBody>
      </p:sp>
      <p:sp>
        <p:nvSpPr>
          <p:cNvPr id="3" name="Content Placeholder 2">
            <a:extLst>
              <a:ext uri="{FF2B5EF4-FFF2-40B4-BE49-F238E27FC236}">
                <a16:creationId xmlns:a16="http://schemas.microsoft.com/office/drawing/2014/main" id="{FBB8F69C-994D-6748-BE1F-A905C38C40C3}"/>
              </a:ext>
            </a:extLst>
          </p:cNvPr>
          <p:cNvSpPr>
            <a:spLocks noGrp="1"/>
          </p:cNvSpPr>
          <p:nvPr>
            <p:ph idx="1"/>
          </p:nvPr>
        </p:nvSpPr>
        <p:spPr/>
        <p:txBody>
          <a:bodyPr/>
          <a:lstStyle/>
          <a:p>
            <a:pPr marL="0" indent="0">
              <a:buNone/>
            </a:pPr>
            <a:r>
              <a:rPr lang="en-US" dirty="0"/>
              <a:t>This manuscript has been authored by UT-Battelle, LLC, under contract DE-AC05- 00OR22725 with the US Department of Energy (DOE). The US government retains and the publisher, by accepting the article for publication, acknowledges that the US government retains a nonexclusive, paid-up, irrevocable, worldwide license to publish or reproduce the published form of this manuscript, or allow others to do so, for US government purposes. DOE will provide public access to these results of federally sponsored research in accordance with the DOE Public Access Plan (http://</a:t>
            </a:r>
            <a:r>
              <a:rPr lang="en-US" dirty="0" err="1"/>
              <a:t>energy.gov</a:t>
            </a:r>
            <a:r>
              <a:rPr lang="en-US" dirty="0"/>
              <a:t>/downloads/doe-public-access-plan). </a:t>
            </a:r>
          </a:p>
        </p:txBody>
      </p:sp>
    </p:spTree>
    <p:extLst>
      <p:ext uri="{BB962C8B-B14F-4D97-AF65-F5344CB8AC3E}">
        <p14:creationId xmlns:p14="http://schemas.microsoft.com/office/powerpoint/2010/main" val="285652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1584-3D78-6648-833B-8A04091B35BE}"/>
              </a:ext>
            </a:extLst>
          </p:cNvPr>
          <p:cNvSpPr>
            <a:spLocks noGrp="1"/>
          </p:cNvSpPr>
          <p:nvPr>
            <p:ph type="title"/>
          </p:nvPr>
        </p:nvSpPr>
        <p:spPr/>
        <p:txBody>
          <a:bodyPr/>
          <a:lstStyle/>
          <a:p>
            <a:r>
              <a:rPr lang="en-US" dirty="0"/>
              <a:t>Introduction</a:t>
            </a:r>
          </a:p>
        </p:txBody>
      </p:sp>
      <p:pic>
        <p:nvPicPr>
          <p:cNvPr id="1028" name="Picture 4">
            <a:extLst>
              <a:ext uri="{FF2B5EF4-FFF2-40B4-BE49-F238E27FC236}">
                <a16:creationId xmlns:a16="http://schemas.microsoft.com/office/drawing/2014/main" id="{53A71E3E-5D8E-8C43-9DCA-AC1AFF4B2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4540"/>
            <a:ext cx="5881915" cy="19708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68D09B6-E496-2441-BE70-46065766811E}"/>
              </a:ext>
            </a:extLst>
          </p:cNvPr>
          <p:cNvSpPr>
            <a:spLocks noGrp="1"/>
          </p:cNvSpPr>
          <p:nvPr>
            <p:ph idx="1"/>
          </p:nvPr>
        </p:nvSpPr>
        <p:spPr>
          <a:xfrm>
            <a:off x="429770" y="2025390"/>
            <a:ext cx="11262697" cy="4247957"/>
          </a:xfrm>
        </p:spPr>
        <p:txBody>
          <a:bodyPr/>
          <a:lstStyle/>
          <a:p>
            <a:r>
              <a:rPr lang="en-US" dirty="0"/>
              <a:t>What is building characterization?</a:t>
            </a:r>
          </a:p>
          <a:p>
            <a:r>
              <a:rPr lang="en-US" dirty="0"/>
              <a:t>Why is it important?</a:t>
            </a:r>
          </a:p>
          <a:p>
            <a:pPr lvl="1"/>
            <a:r>
              <a:rPr lang="en-US" dirty="0"/>
              <a:t>Most of what we do happens inside a building</a:t>
            </a:r>
          </a:p>
          <a:p>
            <a:pPr marL="0" indent="0" algn="ctr">
              <a:buNone/>
            </a:pPr>
            <a:r>
              <a:rPr lang="en-US" b="1" dirty="0"/>
              <a:t>What do we need to know to reliably describe any building in the world?</a:t>
            </a:r>
          </a:p>
          <a:p>
            <a:r>
              <a:rPr lang="en-US" dirty="0"/>
              <a:t>Data challenges</a:t>
            </a:r>
          </a:p>
          <a:p>
            <a:pPr lvl="1"/>
            <a:r>
              <a:rPr lang="en-US" dirty="0"/>
              <a:t>Diversity</a:t>
            </a:r>
          </a:p>
          <a:p>
            <a:pPr lvl="1"/>
            <a:r>
              <a:rPr lang="en-US" dirty="0"/>
              <a:t>High semantic resolution</a:t>
            </a:r>
          </a:p>
          <a:p>
            <a:pPr lvl="1"/>
            <a:r>
              <a:rPr lang="en-US" dirty="0"/>
              <a:t>Data quality</a:t>
            </a:r>
          </a:p>
        </p:txBody>
      </p:sp>
      <p:sp>
        <p:nvSpPr>
          <p:cNvPr id="4" name="TextBox 3">
            <a:extLst>
              <a:ext uri="{FF2B5EF4-FFF2-40B4-BE49-F238E27FC236}">
                <a16:creationId xmlns:a16="http://schemas.microsoft.com/office/drawing/2014/main" id="{C48B3B37-D182-6447-9AFA-168862D9121F}"/>
              </a:ext>
            </a:extLst>
          </p:cNvPr>
          <p:cNvSpPr txBox="1"/>
          <p:nvPr/>
        </p:nvSpPr>
        <p:spPr>
          <a:xfrm>
            <a:off x="9592885" y="2025390"/>
            <a:ext cx="2456434" cy="286232"/>
          </a:xfrm>
          <a:prstGeom prst="rect">
            <a:avLst/>
          </a:prstGeom>
          <a:noFill/>
        </p:spPr>
        <p:txBody>
          <a:bodyPr wrap="square" rtlCol="0">
            <a:spAutoFit/>
          </a:bodyPr>
          <a:lstStyle/>
          <a:p>
            <a:pPr algn="r">
              <a:lnSpc>
                <a:spcPct val="90000"/>
              </a:lnSpc>
            </a:pPr>
            <a:r>
              <a:rPr lang="en-US" sz="1400" dirty="0">
                <a:latin typeface="+mn-lt"/>
              </a:rPr>
              <a:t>© Wikimedia commons</a:t>
            </a:r>
          </a:p>
        </p:txBody>
      </p:sp>
    </p:spTree>
    <p:extLst>
      <p:ext uri="{BB962C8B-B14F-4D97-AF65-F5344CB8AC3E}">
        <p14:creationId xmlns:p14="http://schemas.microsoft.com/office/powerpoint/2010/main" val="979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C012-3569-9741-86D9-07420B738EBC}"/>
              </a:ext>
            </a:extLst>
          </p:cNvPr>
          <p:cNvSpPr>
            <a:spLocks noGrp="1"/>
          </p:cNvSpPr>
          <p:nvPr>
            <p:ph type="title"/>
          </p:nvPr>
        </p:nvSpPr>
        <p:spPr/>
        <p:txBody>
          <a:bodyPr/>
          <a:lstStyle/>
          <a:p>
            <a:r>
              <a:rPr lang="en-US" dirty="0"/>
              <a:t>Potential Applications</a:t>
            </a:r>
          </a:p>
        </p:txBody>
      </p:sp>
      <p:sp>
        <p:nvSpPr>
          <p:cNvPr id="3" name="Content Placeholder 2">
            <a:extLst>
              <a:ext uri="{FF2B5EF4-FFF2-40B4-BE49-F238E27FC236}">
                <a16:creationId xmlns:a16="http://schemas.microsoft.com/office/drawing/2014/main" id="{403199AE-3495-6F49-9842-4772D74AD0A1}"/>
              </a:ext>
            </a:extLst>
          </p:cNvPr>
          <p:cNvSpPr>
            <a:spLocks noGrp="1"/>
          </p:cNvSpPr>
          <p:nvPr>
            <p:ph idx="1"/>
          </p:nvPr>
        </p:nvSpPr>
        <p:spPr/>
        <p:txBody>
          <a:bodyPr/>
          <a:lstStyle/>
          <a:p>
            <a:r>
              <a:rPr lang="en-US" dirty="0"/>
              <a:t>Disaster planning and mitigation of hazards</a:t>
            </a:r>
          </a:p>
          <a:p>
            <a:pPr lvl="1"/>
            <a:r>
              <a:rPr lang="en-US" dirty="0"/>
              <a:t>Earthquakes</a:t>
            </a:r>
          </a:p>
          <a:p>
            <a:pPr lvl="1"/>
            <a:r>
              <a:rPr lang="en-US" dirty="0"/>
              <a:t>Hurricanes</a:t>
            </a:r>
          </a:p>
          <a:p>
            <a:pPr lvl="1"/>
            <a:r>
              <a:rPr lang="en-US" dirty="0"/>
              <a:t>Floods</a:t>
            </a:r>
          </a:p>
          <a:p>
            <a:pPr lvl="1"/>
            <a:r>
              <a:rPr lang="en-US" dirty="0"/>
              <a:t>Military action</a:t>
            </a:r>
          </a:p>
          <a:p>
            <a:pPr lvl="1"/>
            <a:r>
              <a:rPr lang="en-US" dirty="0"/>
              <a:t>...</a:t>
            </a:r>
          </a:p>
          <a:p>
            <a:r>
              <a:rPr lang="en-US" dirty="0"/>
              <a:t>Population mapping</a:t>
            </a:r>
          </a:p>
          <a:p>
            <a:pPr lvl="1"/>
            <a:r>
              <a:rPr lang="en-US" dirty="0"/>
              <a:t>Population estimates </a:t>
            </a:r>
            <a:br>
              <a:rPr lang="en-US" dirty="0"/>
            </a:br>
            <a:r>
              <a:rPr lang="en-US" dirty="0"/>
              <a:t>(size, number of floors, purpose, …)</a:t>
            </a:r>
          </a:p>
          <a:p>
            <a:r>
              <a:rPr lang="en-US" dirty="0"/>
              <a:t>Energy analysis</a:t>
            </a:r>
          </a:p>
          <a:p>
            <a:r>
              <a:rPr lang="en-US" dirty="0"/>
              <a:t>3D modeling</a:t>
            </a:r>
          </a:p>
          <a:p>
            <a:r>
              <a:rPr lang="en-US" dirty="0"/>
              <a:t>…</a:t>
            </a:r>
          </a:p>
        </p:txBody>
      </p:sp>
      <p:pic>
        <p:nvPicPr>
          <p:cNvPr id="2050" name="Picture 2">
            <a:extLst>
              <a:ext uri="{FF2B5EF4-FFF2-40B4-BE49-F238E27FC236}">
                <a16:creationId xmlns:a16="http://schemas.microsoft.com/office/drawing/2014/main" id="{405BFE1B-E972-3F45-B6D6-FBA860D1D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513" y="2230798"/>
            <a:ext cx="4888089" cy="274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1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9AC6-5C82-8C47-9938-4FBFFC9BB43F}"/>
              </a:ext>
            </a:extLst>
          </p:cNvPr>
          <p:cNvSpPr>
            <a:spLocks noGrp="1"/>
          </p:cNvSpPr>
          <p:nvPr>
            <p:ph type="title"/>
          </p:nvPr>
        </p:nvSpPr>
        <p:spPr/>
        <p:txBody>
          <a:bodyPr/>
          <a:lstStyle/>
          <a:p>
            <a:r>
              <a:rPr lang="en-US" dirty="0"/>
              <a:t>The Fields of Research</a:t>
            </a:r>
          </a:p>
        </p:txBody>
      </p:sp>
      <p:sp>
        <p:nvSpPr>
          <p:cNvPr id="3" name="Content Placeholder 2">
            <a:extLst>
              <a:ext uri="{FF2B5EF4-FFF2-40B4-BE49-F238E27FC236}">
                <a16:creationId xmlns:a16="http://schemas.microsoft.com/office/drawing/2014/main" id="{5E36B04B-2E3D-D549-B2E0-A2BC115A5FEA}"/>
              </a:ext>
            </a:extLst>
          </p:cNvPr>
          <p:cNvSpPr>
            <a:spLocks noGrp="1"/>
          </p:cNvSpPr>
          <p:nvPr>
            <p:ph idx="1"/>
          </p:nvPr>
        </p:nvSpPr>
        <p:spPr/>
        <p:txBody>
          <a:bodyPr/>
          <a:lstStyle/>
          <a:p>
            <a:r>
              <a:rPr lang="en-US" dirty="0"/>
              <a:t>Models of the buildings in construction engineering</a:t>
            </a:r>
          </a:p>
          <a:p>
            <a:pPr lvl="1"/>
            <a:r>
              <a:rPr lang="en-US" dirty="0"/>
              <a:t>Physical characteristics </a:t>
            </a:r>
          </a:p>
          <a:p>
            <a:pPr lvl="1"/>
            <a:r>
              <a:rPr lang="en-US" dirty="0"/>
              <a:t>Materials</a:t>
            </a:r>
          </a:p>
          <a:p>
            <a:pPr lvl="1"/>
            <a:r>
              <a:rPr lang="en-US" dirty="0"/>
              <a:t>Structure</a:t>
            </a:r>
          </a:p>
          <a:p>
            <a:r>
              <a:rPr lang="en-US" dirty="0"/>
              <a:t>Geology and geophysics</a:t>
            </a:r>
          </a:p>
          <a:p>
            <a:r>
              <a:rPr lang="en-US" dirty="0"/>
              <a:t>Policies</a:t>
            </a:r>
          </a:p>
          <a:p>
            <a:pPr lvl="1"/>
            <a:r>
              <a:rPr lang="en-US" dirty="0"/>
              <a:t>Building codes</a:t>
            </a:r>
          </a:p>
          <a:p>
            <a:pPr lvl="1"/>
            <a:r>
              <a:rPr lang="en-US" dirty="0"/>
              <a:t>Enforcement and deviations</a:t>
            </a:r>
          </a:p>
          <a:p>
            <a:r>
              <a:rPr lang="en-US" dirty="0"/>
              <a:t>Environment</a:t>
            </a:r>
          </a:p>
          <a:p>
            <a:r>
              <a:rPr lang="en-US" dirty="0"/>
              <a:t>Culture</a:t>
            </a:r>
          </a:p>
          <a:p>
            <a:r>
              <a:rPr lang="en-US" dirty="0"/>
              <a:t>…</a:t>
            </a:r>
          </a:p>
          <a:p>
            <a:pPr lvl="1"/>
            <a:endParaRPr lang="en-US" dirty="0"/>
          </a:p>
        </p:txBody>
      </p:sp>
      <p:graphicFrame>
        <p:nvGraphicFramePr>
          <p:cNvPr id="4" name="Diagram 3">
            <a:extLst>
              <a:ext uri="{FF2B5EF4-FFF2-40B4-BE49-F238E27FC236}">
                <a16:creationId xmlns:a16="http://schemas.microsoft.com/office/drawing/2014/main" id="{BB92BA0B-44E3-3C4E-B1E3-E73D0477A3D4}"/>
              </a:ext>
            </a:extLst>
          </p:cNvPr>
          <p:cNvGraphicFramePr/>
          <p:nvPr>
            <p:extLst>
              <p:ext uri="{D42A27DB-BD31-4B8C-83A1-F6EECF244321}">
                <p14:modId xmlns:p14="http://schemas.microsoft.com/office/powerpoint/2010/main" val="342676209"/>
              </p:ext>
            </p:extLst>
          </p:nvPr>
        </p:nvGraphicFramePr>
        <p:xfrm>
          <a:off x="5638802" y="1854200"/>
          <a:ext cx="4908533" cy="36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291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D39F470-2A70-E14D-9651-6F080E148887}"/>
              </a:ext>
            </a:extLst>
          </p:cNvPr>
          <p:cNvPicPr>
            <a:picLocks noChangeAspect="1"/>
          </p:cNvPicPr>
          <p:nvPr/>
        </p:nvPicPr>
        <p:blipFill>
          <a:blip r:embed="rId2"/>
          <a:stretch>
            <a:fillRect/>
          </a:stretch>
        </p:blipFill>
        <p:spPr>
          <a:xfrm>
            <a:off x="5142842" y="441960"/>
            <a:ext cx="5525161" cy="5974080"/>
          </a:xfrm>
          <a:prstGeom prst="rect">
            <a:avLst/>
          </a:prstGeom>
        </p:spPr>
      </p:pic>
      <p:pic>
        <p:nvPicPr>
          <p:cNvPr id="5" name="Content Placeholder 4" descr="Diagram&#10;&#10;Description automatically generated">
            <a:extLst>
              <a:ext uri="{FF2B5EF4-FFF2-40B4-BE49-F238E27FC236}">
                <a16:creationId xmlns:a16="http://schemas.microsoft.com/office/drawing/2014/main" id="{13F13802-BDD7-894E-AC58-8E057F96AD8F}"/>
              </a:ext>
            </a:extLst>
          </p:cNvPr>
          <p:cNvPicPr>
            <a:picLocks noGrp="1" noChangeAspect="1"/>
          </p:cNvPicPr>
          <p:nvPr>
            <p:ph idx="1"/>
          </p:nvPr>
        </p:nvPicPr>
        <p:blipFill>
          <a:blip r:embed="rId3"/>
          <a:stretch>
            <a:fillRect/>
          </a:stretch>
        </p:blipFill>
        <p:spPr>
          <a:xfrm>
            <a:off x="1024469" y="183987"/>
            <a:ext cx="4355767" cy="2567680"/>
          </a:xfrm>
        </p:spPr>
      </p:pic>
      <p:sp>
        <p:nvSpPr>
          <p:cNvPr id="2" name="Title 1">
            <a:extLst>
              <a:ext uri="{FF2B5EF4-FFF2-40B4-BE49-F238E27FC236}">
                <a16:creationId xmlns:a16="http://schemas.microsoft.com/office/drawing/2014/main" id="{90101E6A-29FC-CF49-89E2-46BA0B99432D}"/>
              </a:ext>
            </a:extLst>
          </p:cNvPr>
          <p:cNvSpPr>
            <a:spLocks noGrp="1"/>
          </p:cNvSpPr>
          <p:nvPr>
            <p:ph type="title"/>
          </p:nvPr>
        </p:nvSpPr>
        <p:spPr/>
        <p:txBody>
          <a:bodyPr/>
          <a:lstStyle/>
          <a:p>
            <a:pPr algn="r"/>
            <a:r>
              <a:rPr lang="en-US" dirty="0"/>
              <a:t>GEM Taxonomy</a:t>
            </a:r>
          </a:p>
        </p:txBody>
      </p:sp>
      <p:pic>
        <p:nvPicPr>
          <p:cNvPr id="7" name="Picture 6" descr="Qr code&#10;&#10;Description automatically generated">
            <a:extLst>
              <a:ext uri="{FF2B5EF4-FFF2-40B4-BE49-F238E27FC236}">
                <a16:creationId xmlns:a16="http://schemas.microsoft.com/office/drawing/2014/main" id="{50B51DDE-3951-434B-AD14-176AC9C5669E}"/>
              </a:ext>
            </a:extLst>
          </p:cNvPr>
          <p:cNvPicPr>
            <a:picLocks noChangeAspect="1"/>
          </p:cNvPicPr>
          <p:nvPr/>
        </p:nvPicPr>
        <p:blipFill>
          <a:blip r:embed="rId4"/>
          <a:stretch>
            <a:fillRect/>
          </a:stretch>
        </p:blipFill>
        <p:spPr>
          <a:xfrm>
            <a:off x="767450" y="3581400"/>
            <a:ext cx="4734337" cy="2724150"/>
          </a:xfrm>
          <a:prstGeom prst="rect">
            <a:avLst/>
          </a:prstGeom>
        </p:spPr>
      </p:pic>
    </p:spTree>
    <p:extLst>
      <p:ext uri="{BB962C8B-B14F-4D97-AF65-F5344CB8AC3E}">
        <p14:creationId xmlns:p14="http://schemas.microsoft.com/office/powerpoint/2010/main" val="42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F623-2C78-2243-8A77-9B968D222C1F}"/>
              </a:ext>
            </a:extLst>
          </p:cNvPr>
          <p:cNvSpPr>
            <a:spLocks noGrp="1"/>
          </p:cNvSpPr>
          <p:nvPr>
            <p:ph type="title"/>
          </p:nvPr>
        </p:nvSpPr>
        <p:spPr/>
        <p:txBody>
          <a:bodyPr/>
          <a:lstStyle/>
          <a:p>
            <a:r>
              <a:rPr lang="en-US" dirty="0"/>
              <a:t>GEM Building Attributes</a:t>
            </a:r>
          </a:p>
        </p:txBody>
      </p:sp>
      <p:sp>
        <p:nvSpPr>
          <p:cNvPr id="4" name="Content Placeholder 3">
            <a:extLst>
              <a:ext uri="{FF2B5EF4-FFF2-40B4-BE49-F238E27FC236}">
                <a16:creationId xmlns:a16="http://schemas.microsoft.com/office/drawing/2014/main" id="{2F0C65D0-DEDC-0241-A752-052F88E4D5B2}"/>
              </a:ext>
            </a:extLst>
          </p:cNvPr>
          <p:cNvSpPr>
            <a:spLocks noGrp="1"/>
          </p:cNvSpPr>
          <p:nvPr>
            <p:ph sz="half" idx="2"/>
          </p:nvPr>
        </p:nvSpPr>
        <p:spPr>
          <a:xfrm>
            <a:off x="770467" y="1455591"/>
            <a:ext cx="5254865" cy="4690906"/>
          </a:xfrm>
        </p:spPr>
        <p:txBody>
          <a:bodyPr/>
          <a:lstStyle/>
          <a:p>
            <a:r>
              <a:rPr lang="en-US" dirty="0"/>
              <a:t>1. Direction [of loading system]</a:t>
            </a:r>
          </a:p>
          <a:p>
            <a:r>
              <a:rPr lang="en-US" dirty="0"/>
              <a:t>2. Material of the lateral load-resisting system</a:t>
            </a:r>
          </a:p>
          <a:p>
            <a:r>
              <a:rPr lang="en-US" dirty="0"/>
              <a:t>3. Lateral load-resisting system</a:t>
            </a:r>
          </a:p>
          <a:p>
            <a:r>
              <a:rPr lang="en-US" dirty="0"/>
              <a:t>4. Height</a:t>
            </a:r>
          </a:p>
          <a:p>
            <a:r>
              <a:rPr lang="en-US" dirty="0"/>
              <a:t>5. Date of construction or retrofit</a:t>
            </a:r>
          </a:p>
          <a:p>
            <a:r>
              <a:rPr lang="en-US" dirty="0"/>
              <a:t>6. Occupancy [purpose]</a:t>
            </a:r>
          </a:p>
          <a:p>
            <a:endParaRPr lang="en-US" dirty="0"/>
          </a:p>
        </p:txBody>
      </p:sp>
      <p:sp>
        <p:nvSpPr>
          <p:cNvPr id="5" name="Content Placeholder 4">
            <a:extLst>
              <a:ext uri="{FF2B5EF4-FFF2-40B4-BE49-F238E27FC236}">
                <a16:creationId xmlns:a16="http://schemas.microsoft.com/office/drawing/2014/main" id="{2B43CCD4-C03C-654D-8CAE-152EBDF3C146}"/>
              </a:ext>
            </a:extLst>
          </p:cNvPr>
          <p:cNvSpPr>
            <a:spLocks noGrp="1"/>
          </p:cNvSpPr>
          <p:nvPr>
            <p:ph sz="quarter" idx="4"/>
          </p:nvPr>
        </p:nvSpPr>
        <p:spPr>
          <a:xfrm>
            <a:off x="6193368" y="1444753"/>
            <a:ext cx="5741304" cy="4194420"/>
          </a:xfrm>
        </p:spPr>
        <p:txBody>
          <a:bodyPr/>
          <a:lstStyle/>
          <a:p>
            <a:r>
              <a:rPr lang="en-US" dirty="0"/>
              <a:t>7. Building position within a block</a:t>
            </a:r>
          </a:p>
          <a:p>
            <a:r>
              <a:rPr lang="en-US" dirty="0"/>
              <a:t>8. Shape of the building plan</a:t>
            </a:r>
          </a:p>
          <a:p>
            <a:r>
              <a:rPr lang="en-US" dirty="0"/>
              <a:t>9. Structural irregularity </a:t>
            </a:r>
          </a:p>
          <a:p>
            <a:r>
              <a:rPr lang="en-US" dirty="0"/>
              <a:t>10. Exterior walls </a:t>
            </a:r>
          </a:p>
          <a:p>
            <a:r>
              <a:rPr lang="en-US" dirty="0"/>
              <a:t>11. Roof</a:t>
            </a:r>
          </a:p>
          <a:p>
            <a:r>
              <a:rPr lang="en-US" dirty="0"/>
              <a:t>12. Floor </a:t>
            </a:r>
          </a:p>
          <a:p>
            <a:r>
              <a:rPr lang="en-US" dirty="0"/>
              <a:t>13. Foundation system</a:t>
            </a:r>
          </a:p>
        </p:txBody>
      </p:sp>
    </p:spTree>
    <p:extLst>
      <p:ext uri="{BB962C8B-B14F-4D97-AF65-F5344CB8AC3E}">
        <p14:creationId xmlns:p14="http://schemas.microsoft.com/office/powerpoint/2010/main" val="243698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D5F94D-3F5D-AD45-AD54-B71D1D010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773" y="1549401"/>
            <a:ext cx="5959387" cy="24468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49AEC5-3FA8-C840-A72B-4C852A665FAF}"/>
              </a:ext>
            </a:extLst>
          </p:cNvPr>
          <p:cNvSpPr>
            <a:spLocks noGrp="1"/>
          </p:cNvSpPr>
          <p:nvPr>
            <p:ph type="title"/>
          </p:nvPr>
        </p:nvSpPr>
        <p:spPr/>
        <p:txBody>
          <a:bodyPr/>
          <a:lstStyle/>
          <a:p>
            <a:r>
              <a:rPr lang="en-US" dirty="0"/>
              <a:t>Data Sources: Buildings Data</a:t>
            </a:r>
          </a:p>
        </p:txBody>
      </p:sp>
      <p:sp>
        <p:nvSpPr>
          <p:cNvPr id="3" name="Content Placeholder 2">
            <a:extLst>
              <a:ext uri="{FF2B5EF4-FFF2-40B4-BE49-F238E27FC236}">
                <a16:creationId xmlns:a16="http://schemas.microsoft.com/office/drawing/2014/main" id="{E8E389BE-2E32-FE4F-8D27-DDF7E02B2CAF}"/>
              </a:ext>
            </a:extLst>
          </p:cNvPr>
          <p:cNvSpPr>
            <a:spLocks noGrp="1"/>
          </p:cNvSpPr>
          <p:nvPr>
            <p:ph idx="1"/>
          </p:nvPr>
        </p:nvSpPr>
        <p:spPr>
          <a:xfrm>
            <a:off x="558800" y="973670"/>
            <a:ext cx="11116733" cy="4247957"/>
          </a:xfrm>
        </p:spPr>
        <p:txBody>
          <a:bodyPr/>
          <a:lstStyle/>
          <a:p>
            <a:r>
              <a:rPr lang="en-US" dirty="0"/>
              <a:t>Building footprints, parcel, or point with attributes</a:t>
            </a:r>
          </a:p>
          <a:p>
            <a:endParaRPr lang="en-US" dirty="0"/>
          </a:p>
          <a:p>
            <a:endParaRPr lang="en-US" dirty="0"/>
          </a:p>
          <a:p>
            <a:endParaRPr lang="en-US" dirty="0"/>
          </a:p>
          <a:p>
            <a:endParaRPr lang="en-US" dirty="0"/>
          </a:p>
          <a:p>
            <a:pPr marL="0" indent="0">
              <a:buNone/>
            </a:pPr>
            <a:endParaRPr lang="en-US" dirty="0"/>
          </a:p>
          <a:p>
            <a:r>
              <a:rPr lang="en-US" dirty="0"/>
              <a:t>Volunteered Geographic Information</a:t>
            </a:r>
          </a:p>
          <a:p>
            <a:pPr lvl="1"/>
            <a:r>
              <a:rPr lang="en-US" dirty="0"/>
              <a:t>OpenStreetMap</a:t>
            </a:r>
          </a:p>
          <a:p>
            <a:pPr lvl="1"/>
            <a:r>
              <a:rPr lang="en-US" dirty="0"/>
              <a:t>Specific projects like collecting data on historical buildings</a:t>
            </a:r>
          </a:p>
          <a:p>
            <a:r>
              <a:rPr lang="en-US" dirty="0"/>
              <a:t>Realtors’ and property data</a:t>
            </a:r>
          </a:p>
          <a:p>
            <a:pPr lvl="1"/>
            <a:r>
              <a:rPr lang="en-US" dirty="0"/>
              <a:t>Hard to get a complete dataset</a:t>
            </a:r>
          </a:p>
        </p:txBody>
      </p:sp>
      <p:pic>
        <p:nvPicPr>
          <p:cNvPr id="5" name="Picture 4" descr="Text&#10;&#10;Description automatically generated with medium confidence">
            <a:extLst>
              <a:ext uri="{FF2B5EF4-FFF2-40B4-BE49-F238E27FC236}">
                <a16:creationId xmlns:a16="http://schemas.microsoft.com/office/drawing/2014/main" id="{BF10A803-2956-5840-AE24-81136CE8AFE1}"/>
              </a:ext>
            </a:extLst>
          </p:cNvPr>
          <p:cNvPicPr>
            <a:picLocks noChangeAspect="1"/>
          </p:cNvPicPr>
          <p:nvPr/>
        </p:nvPicPr>
        <p:blipFill>
          <a:blip r:embed="rId3"/>
          <a:stretch>
            <a:fillRect/>
          </a:stretch>
        </p:blipFill>
        <p:spPr>
          <a:xfrm>
            <a:off x="7118350" y="5490633"/>
            <a:ext cx="3136900" cy="787400"/>
          </a:xfrm>
          <a:prstGeom prst="rect">
            <a:avLst/>
          </a:prstGeom>
        </p:spPr>
      </p:pic>
    </p:spTree>
    <p:extLst>
      <p:ext uri="{BB962C8B-B14F-4D97-AF65-F5344CB8AC3E}">
        <p14:creationId xmlns:p14="http://schemas.microsoft.com/office/powerpoint/2010/main" val="311046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AEC5-3FA8-C840-A72B-4C852A665FAF}"/>
              </a:ext>
            </a:extLst>
          </p:cNvPr>
          <p:cNvSpPr>
            <a:spLocks noGrp="1"/>
          </p:cNvSpPr>
          <p:nvPr>
            <p:ph type="title"/>
          </p:nvPr>
        </p:nvSpPr>
        <p:spPr/>
        <p:txBody>
          <a:bodyPr/>
          <a:lstStyle/>
          <a:p>
            <a:r>
              <a:rPr lang="en-US" dirty="0"/>
              <a:t>Data Sources: Imagery</a:t>
            </a:r>
          </a:p>
        </p:txBody>
      </p:sp>
      <p:sp>
        <p:nvSpPr>
          <p:cNvPr id="3" name="Content Placeholder 2">
            <a:extLst>
              <a:ext uri="{FF2B5EF4-FFF2-40B4-BE49-F238E27FC236}">
                <a16:creationId xmlns:a16="http://schemas.microsoft.com/office/drawing/2014/main" id="{E8E389BE-2E32-FE4F-8D27-DDF7E02B2CAF}"/>
              </a:ext>
            </a:extLst>
          </p:cNvPr>
          <p:cNvSpPr>
            <a:spLocks noGrp="1"/>
          </p:cNvSpPr>
          <p:nvPr>
            <p:ph sz="half" idx="2"/>
          </p:nvPr>
        </p:nvSpPr>
        <p:spPr/>
        <p:txBody>
          <a:bodyPr/>
          <a:lstStyle/>
          <a:p>
            <a:r>
              <a:rPr lang="en-US" dirty="0"/>
              <a:t>Remote sensing imagery</a:t>
            </a:r>
          </a:p>
          <a:p>
            <a:r>
              <a:rPr lang="en-US" dirty="0"/>
              <a:t>Ground-based imagery</a:t>
            </a:r>
          </a:p>
          <a:p>
            <a:pPr lvl="1"/>
            <a:r>
              <a:rPr lang="en-US" dirty="0" err="1"/>
              <a:t>StreetView</a:t>
            </a:r>
            <a:r>
              <a:rPr lang="en-US" dirty="0"/>
              <a:t> </a:t>
            </a:r>
          </a:p>
          <a:p>
            <a:pPr lvl="1"/>
            <a:r>
              <a:rPr lang="en-US" dirty="0"/>
              <a:t>Contributed photos</a:t>
            </a:r>
          </a:p>
          <a:p>
            <a:endParaRPr lang="en-US" dirty="0"/>
          </a:p>
          <a:p>
            <a:r>
              <a:rPr lang="en-US" dirty="0"/>
              <a:t>Limitations</a:t>
            </a:r>
          </a:p>
          <a:p>
            <a:pPr lvl="1"/>
            <a:r>
              <a:rPr lang="en-US" dirty="0"/>
              <a:t>All imagery needs labor-intensive processing or AI</a:t>
            </a:r>
          </a:p>
          <a:p>
            <a:pPr lvl="2"/>
            <a:r>
              <a:rPr lang="en-US" dirty="0"/>
              <a:t>Local knowledge is needed</a:t>
            </a:r>
          </a:p>
          <a:p>
            <a:pPr lvl="1"/>
            <a:r>
              <a:rPr lang="en-US" dirty="0"/>
              <a:t>Not all information can be extracted from imagery</a:t>
            </a:r>
          </a:p>
          <a:p>
            <a:pPr lvl="2"/>
            <a:r>
              <a:rPr lang="en-US" dirty="0"/>
              <a:t>Structure type and material</a:t>
            </a:r>
          </a:p>
        </p:txBody>
      </p:sp>
      <p:sp>
        <p:nvSpPr>
          <p:cNvPr id="4" name="Content Placeholder 3">
            <a:extLst>
              <a:ext uri="{FF2B5EF4-FFF2-40B4-BE49-F238E27FC236}">
                <a16:creationId xmlns:a16="http://schemas.microsoft.com/office/drawing/2014/main" id="{7715EFDB-435D-9340-A025-7CB98C1759DC}"/>
              </a:ext>
            </a:extLst>
          </p:cNvPr>
          <p:cNvSpPr>
            <a:spLocks noGrp="1"/>
          </p:cNvSpPr>
          <p:nvPr>
            <p:ph sz="quarter" idx="4"/>
          </p:nvPr>
        </p:nvSpPr>
        <p:spPr/>
        <p:txBody>
          <a:bodyPr/>
          <a:lstStyle/>
          <a:p>
            <a:endParaRPr lang="en-US"/>
          </a:p>
        </p:txBody>
      </p:sp>
      <p:pic>
        <p:nvPicPr>
          <p:cNvPr id="2052" name="Picture 4">
            <a:extLst>
              <a:ext uri="{FF2B5EF4-FFF2-40B4-BE49-F238E27FC236}">
                <a16:creationId xmlns:a16="http://schemas.microsoft.com/office/drawing/2014/main" id="{3C1C572F-84A4-724A-9D58-EB7E152101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45" t="61391" r="35865" b="14496"/>
          <a:stretch/>
        </p:blipFill>
        <p:spPr bwMode="auto">
          <a:xfrm>
            <a:off x="7352839" y="379620"/>
            <a:ext cx="4206239" cy="2403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2541BE4-45F9-7543-B5FD-EEC151CC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839" y="3195056"/>
            <a:ext cx="4206240" cy="315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682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AEC5-3FA8-C840-A72B-4C852A665FAF}"/>
              </a:ext>
            </a:extLst>
          </p:cNvPr>
          <p:cNvSpPr>
            <a:spLocks noGrp="1"/>
          </p:cNvSpPr>
          <p:nvPr>
            <p:ph type="title"/>
          </p:nvPr>
        </p:nvSpPr>
        <p:spPr/>
        <p:txBody>
          <a:bodyPr/>
          <a:lstStyle/>
          <a:p>
            <a:r>
              <a:rPr lang="en-US" dirty="0"/>
              <a:t>Data Sources: </a:t>
            </a:r>
            <a:br>
              <a:rPr lang="en-US" dirty="0"/>
            </a:br>
            <a:r>
              <a:rPr lang="en-US" dirty="0"/>
              <a:t>Building Codes</a:t>
            </a:r>
          </a:p>
        </p:txBody>
      </p:sp>
      <p:sp>
        <p:nvSpPr>
          <p:cNvPr id="3" name="Content Placeholder 2">
            <a:extLst>
              <a:ext uri="{FF2B5EF4-FFF2-40B4-BE49-F238E27FC236}">
                <a16:creationId xmlns:a16="http://schemas.microsoft.com/office/drawing/2014/main" id="{E8E389BE-2E32-FE4F-8D27-DDF7E02B2CAF}"/>
              </a:ext>
            </a:extLst>
          </p:cNvPr>
          <p:cNvSpPr>
            <a:spLocks noGrp="1"/>
          </p:cNvSpPr>
          <p:nvPr>
            <p:ph sz="half" idx="2"/>
          </p:nvPr>
        </p:nvSpPr>
        <p:spPr/>
        <p:txBody>
          <a:bodyPr/>
          <a:lstStyle/>
          <a:p>
            <a:r>
              <a:rPr lang="en-US" dirty="0"/>
              <a:t>Very rich source of information</a:t>
            </a:r>
          </a:p>
          <a:p>
            <a:r>
              <a:rPr lang="en-US" dirty="0"/>
              <a:t>Detailing engineering information</a:t>
            </a:r>
          </a:p>
          <a:p>
            <a:r>
              <a:rPr lang="en-US" dirty="0"/>
              <a:t>Depends on the administrative unit and year</a:t>
            </a:r>
          </a:p>
        </p:txBody>
      </p:sp>
      <p:pic>
        <p:nvPicPr>
          <p:cNvPr id="4" name="Picture 2">
            <a:extLst>
              <a:ext uri="{FF2B5EF4-FFF2-40B4-BE49-F238E27FC236}">
                <a16:creationId xmlns:a16="http://schemas.microsoft.com/office/drawing/2014/main" id="{69C27C5C-5E16-EE4E-AFEF-41BF2AE0C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35" y="3429000"/>
            <a:ext cx="4004733" cy="225266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CA7E1ED4-C123-0042-A39D-03D82A93F164}"/>
              </a:ext>
            </a:extLst>
          </p:cNvPr>
          <p:cNvSpPr>
            <a:spLocks noGrp="1"/>
          </p:cNvSpPr>
          <p:nvPr>
            <p:ph sz="quarter" idx="4"/>
          </p:nvPr>
        </p:nvSpPr>
        <p:spPr/>
        <p:txBody>
          <a:bodyPr/>
          <a:lstStyle/>
          <a:p>
            <a:endParaRPr lang="en-US" dirty="0"/>
          </a:p>
        </p:txBody>
      </p:sp>
      <p:pic>
        <p:nvPicPr>
          <p:cNvPr id="10" name="Picture 9">
            <a:extLst>
              <a:ext uri="{FF2B5EF4-FFF2-40B4-BE49-F238E27FC236}">
                <a16:creationId xmlns:a16="http://schemas.microsoft.com/office/drawing/2014/main" id="{B201EB0C-66B2-4745-9E4C-2BFE1D836A92}"/>
              </a:ext>
            </a:extLst>
          </p:cNvPr>
          <p:cNvPicPr>
            <a:picLocks noChangeAspect="1"/>
          </p:cNvPicPr>
          <p:nvPr/>
        </p:nvPicPr>
        <p:blipFill>
          <a:blip r:embed="rId3"/>
          <a:stretch>
            <a:fillRect/>
          </a:stretch>
        </p:blipFill>
        <p:spPr>
          <a:xfrm>
            <a:off x="5583633" y="119516"/>
            <a:ext cx="4690800" cy="3046862"/>
          </a:xfrm>
          <a:prstGeom prst="rect">
            <a:avLst/>
          </a:prstGeom>
        </p:spPr>
      </p:pic>
      <p:pic>
        <p:nvPicPr>
          <p:cNvPr id="11" name="Picture 10">
            <a:extLst>
              <a:ext uri="{FF2B5EF4-FFF2-40B4-BE49-F238E27FC236}">
                <a16:creationId xmlns:a16="http://schemas.microsoft.com/office/drawing/2014/main" id="{1EA1130B-A943-8041-A2C4-49A4141CCA87}"/>
              </a:ext>
            </a:extLst>
          </p:cNvPr>
          <p:cNvPicPr>
            <a:picLocks noChangeAspect="1"/>
          </p:cNvPicPr>
          <p:nvPr/>
        </p:nvPicPr>
        <p:blipFill>
          <a:blip r:embed="rId4"/>
          <a:stretch>
            <a:fillRect/>
          </a:stretch>
        </p:blipFill>
        <p:spPr>
          <a:xfrm>
            <a:off x="6470566" y="2259758"/>
            <a:ext cx="5291666" cy="2801470"/>
          </a:xfrm>
          <a:prstGeom prst="rect">
            <a:avLst/>
          </a:prstGeom>
        </p:spPr>
      </p:pic>
      <p:pic>
        <p:nvPicPr>
          <p:cNvPr id="12" name="Picture 11">
            <a:extLst>
              <a:ext uri="{FF2B5EF4-FFF2-40B4-BE49-F238E27FC236}">
                <a16:creationId xmlns:a16="http://schemas.microsoft.com/office/drawing/2014/main" id="{10A9E39E-CEE0-3943-BA50-148E74606D06}"/>
              </a:ext>
            </a:extLst>
          </p:cNvPr>
          <p:cNvPicPr>
            <a:picLocks noChangeAspect="1"/>
          </p:cNvPicPr>
          <p:nvPr/>
        </p:nvPicPr>
        <p:blipFill>
          <a:blip r:embed="rId5"/>
          <a:stretch>
            <a:fillRect/>
          </a:stretch>
        </p:blipFill>
        <p:spPr>
          <a:xfrm>
            <a:off x="7929033" y="3937013"/>
            <a:ext cx="4002871" cy="2801471"/>
          </a:xfrm>
          <a:prstGeom prst="rect">
            <a:avLst/>
          </a:prstGeom>
        </p:spPr>
      </p:pic>
      <p:sp>
        <p:nvSpPr>
          <p:cNvPr id="13" name="TextBox 12">
            <a:extLst>
              <a:ext uri="{FF2B5EF4-FFF2-40B4-BE49-F238E27FC236}">
                <a16:creationId xmlns:a16="http://schemas.microsoft.com/office/drawing/2014/main" id="{371B9233-8EA7-D14F-8534-567459896308}"/>
              </a:ext>
            </a:extLst>
          </p:cNvPr>
          <p:cNvSpPr txBox="1"/>
          <p:nvPr/>
        </p:nvSpPr>
        <p:spPr>
          <a:xfrm>
            <a:off x="260096" y="5681662"/>
            <a:ext cx="2456434" cy="286232"/>
          </a:xfrm>
          <a:prstGeom prst="rect">
            <a:avLst/>
          </a:prstGeom>
          <a:noFill/>
        </p:spPr>
        <p:txBody>
          <a:bodyPr wrap="square" rtlCol="0">
            <a:spAutoFit/>
          </a:bodyPr>
          <a:lstStyle/>
          <a:p>
            <a:pPr algn="r">
              <a:lnSpc>
                <a:spcPct val="90000"/>
              </a:lnSpc>
            </a:pPr>
            <a:r>
              <a:rPr lang="en-US" sz="1400" dirty="0">
                <a:latin typeface="+mn-lt"/>
              </a:rPr>
              <a:t>© Wikimedia commons</a:t>
            </a:r>
          </a:p>
        </p:txBody>
      </p:sp>
    </p:spTree>
    <p:extLst>
      <p:ext uri="{BB962C8B-B14F-4D97-AF65-F5344CB8AC3E}">
        <p14:creationId xmlns:p14="http://schemas.microsoft.com/office/powerpoint/2010/main" val="19493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NL">
  <a:themeElements>
    <a:clrScheme name="ORNL color palette 180726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31" id="{A456C50A-68BD-B04E-A111-BF98CCBA11F7}" vid="{2EC32D4D-B353-4B43-B8C5-2367F31C7C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Template>
  <TotalTime>2493</TotalTime>
  <Words>547</Words>
  <Application>Microsoft Macintosh PowerPoint</Application>
  <PresentationFormat>Widescreen</PresentationFormat>
  <Paragraphs>134</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Century Gothic</vt:lpstr>
      <vt:lpstr>ORNL</vt:lpstr>
      <vt:lpstr>Buildings Characterization at Global Scale:  Challenges of Geospatial Semantics</vt:lpstr>
      <vt:lpstr>Introduction</vt:lpstr>
      <vt:lpstr>Potential Applications</vt:lpstr>
      <vt:lpstr>The Fields of Research</vt:lpstr>
      <vt:lpstr>GEM Taxonomy</vt:lpstr>
      <vt:lpstr>GEM Building Attributes</vt:lpstr>
      <vt:lpstr>Data Sources: Buildings Data</vt:lpstr>
      <vt:lpstr>Data Sources: Imagery</vt:lpstr>
      <vt:lpstr>Data Sources:  Building Codes</vt:lpstr>
      <vt:lpstr>Data Challenges</vt:lpstr>
      <vt:lpstr>Unifying Attributes</vt:lpstr>
      <vt:lpstr>Summary</vt:lpstr>
      <vt:lpstr>Questions?</vt:lpstr>
      <vt:lpstr>Copyright and Disclaimer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Buildings Characterization at Global Scale: Challenges of Geospatial Semantics</dc:title>
  <dc:subject/>
  <dc:creator>Sorokine, Alexandre</dc:creator>
  <cp:keywords/>
  <dc:description/>
  <cp:lastModifiedBy>Sorokine, Alexandre</cp:lastModifiedBy>
  <cp:revision>1</cp:revision>
  <dcterms:created xsi:type="dcterms:W3CDTF">2022-02-26T22:25:40Z</dcterms:created>
  <dcterms:modified xsi:type="dcterms:W3CDTF">2022-02-28T16:10:07Z</dcterms:modified>
  <cp:category/>
</cp:coreProperties>
</file>