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6" r:id="rId4"/>
    <p:sldMasterId id="2147483735" r:id="rId5"/>
  </p:sldMasterIdLst>
  <p:notesMasterIdLst>
    <p:notesMasterId r:id="rId21"/>
  </p:notesMasterIdLst>
  <p:sldIdLst>
    <p:sldId id="480" r:id="rId6"/>
    <p:sldId id="474" r:id="rId7"/>
    <p:sldId id="434" r:id="rId8"/>
    <p:sldId id="467" r:id="rId9"/>
    <p:sldId id="475" r:id="rId10"/>
    <p:sldId id="484" r:id="rId11"/>
    <p:sldId id="265" r:id="rId12"/>
    <p:sldId id="481" r:id="rId13"/>
    <p:sldId id="478" r:id="rId14"/>
    <p:sldId id="482" r:id="rId15"/>
    <p:sldId id="483" r:id="rId16"/>
    <p:sldId id="470" r:id="rId17"/>
    <p:sldId id="479" r:id="rId18"/>
    <p:sldId id="477"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286"/>
    <a:srgbClr val="ED55ED"/>
    <a:srgbClr val="AC5B59"/>
    <a:srgbClr val="663300"/>
    <a:srgbClr val="969696"/>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DA33A-59B0-4A96-BF42-5A91411919C0}" v="260" dt="2022-02-28T17:27:37.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varScale="1">
        <p:scale>
          <a:sx n="62" d="100"/>
          <a:sy n="62" d="100"/>
        </p:scale>
        <p:origin x="4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a Kuklina" userId="d50b60fa4ab77ff9" providerId="LiveId" clId="{83ADA33A-59B0-4A96-BF42-5A91411919C0}"/>
    <pc:docChg chg="undo redo custSel addSld delSld modSld sldOrd delMainMaster">
      <pc:chgData name="Vera Kuklina" userId="d50b60fa4ab77ff9" providerId="LiveId" clId="{83ADA33A-59B0-4A96-BF42-5A91411919C0}" dt="2022-02-25T14:57:25.238" v="3353"/>
      <pc:docMkLst>
        <pc:docMk/>
      </pc:docMkLst>
      <pc:sldChg chg="modSp del mod">
        <pc:chgData name="Vera Kuklina" userId="d50b60fa4ab77ff9" providerId="LiveId" clId="{83ADA33A-59B0-4A96-BF42-5A91411919C0}" dt="2022-02-25T14:34:26.980" v="3038" actId="47"/>
        <pc:sldMkLst>
          <pc:docMk/>
          <pc:sldMk cId="943340235" sldId="256"/>
        </pc:sldMkLst>
        <pc:spChg chg="mod">
          <ac:chgData name="Vera Kuklina" userId="d50b60fa4ab77ff9" providerId="LiveId" clId="{83ADA33A-59B0-4A96-BF42-5A91411919C0}" dt="2022-02-25T10:57:49.687" v="1412" actId="20577"/>
          <ac:spMkLst>
            <pc:docMk/>
            <pc:sldMk cId="943340235" sldId="256"/>
            <ac:spMk id="2" creationId="{9A9B12BA-D714-490C-968C-FB6D2A71947A}"/>
          </ac:spMkLst>
        </pc:spChg>
      </pc:sldChg>
      <pc:sldChg chg="del">
        <pc:chgData name="Vera Kuklina" userId="d50b60fa4ab77ff9" providerId="LiveId" clId="{83ADA33A-59B0-4A96-BF42-5A91411919C0}" dt="2022-02-23T21:23:00.084" v="391" actId="47"/>
        <pc:sldMkLst>
          <pc:docMk/>
          <pc:sldMk cId="4045550471" sldId="258"/>
        </pc:sldMkLst>
      </pc:sldChg>
      <pc:sldChg chg="del">
        <pc:chgData name="Vera Kuklina" userId="d50b60fa4ab77ff9" providerId="LiveId" clId="{83ADA33A-59B0-4A96-BF42-5A91411919C0}" dt="2022-02-23T21:22:20.020" v="389" actId="47"/>
        <pc:sldMkLst>
          <pc:docMk/>
          <pc:sldMk cId="0" sldId="262"/>
        </pc:sldMkLst>
      </pc:sldChg>
      <pc:sldChg chg="del">
        <pc:chgData name="Vera Kuklina" userId="d50b60fa4ab77ff9" providerId="LiveId" clId="{83ADA33A-59B0-4A96-BF42-5A91411919C0}" dt="2022-02-25T13:08:06.769" v="1949" actId="47"/>
        <pc:sldMkLst>
          <pc:docMk/>
          <pc:sldMk cId="0" sldId="263"/>
        </pc:sldMkLst>
      </pc:sldChg>
      <pc:sldChg chg="del">
        <pc:chgData name="Vera Kuklina" userId="d50b60fa4ab77ff9" providerId="LiveId" clId="{83ADA33A-59B0-4A96-BF42-5A91411919C0}" dt="2022-02-23T21:22:30.795" v="390" actId="47"/>
        <pc:sldMkLst>
          <pc:docMk/>
          <pc:sldMk cId="0" sldId="264"/>
        </pc:sldMkLst>
      </pc:sldChg>
      <pc:sldChg chg="addSp delSp modSp mod">
        <pc:chgData name="Vera Kuklina" userId="d50b60fa4ab77ff9" providerId="LiveId" clId="{83ADA33A-59B0-4A96-BF42-5A91411919C0}" dt="2022-02-25T14:46:43.462" v="3204" actId="478"/>
        <pc:sldMkLst>
          <pc:docMk/>
          <pc:sldMk cId="0" sldId="265"/>
        </pc:sldMkLst>
        <pc:spChg chg="add del mod">
          <ac:chgData name="Vera Kuklina" userId="d50b60fa4ab77ff9" providerId="LiveId" clId="{83ADA33A-59B0-4A96-BF42-5A91411919C0}" dt="2022-02-25T14:46:43.462" v="3204" actId="478"/>
          <ac:spMkLst>
            <pc:docMk/>
            <pc:sldMk cId="0" sldId="265"/>
            <ac:spMk id="4" creationId="{B967F410-86B5-4739-A52A-F19154BFCCC1}"/>
          </ac:spMkLst>
        </pc:spChg>
        <pc:spChg chg="add mod ord">
          <ac:chgData name="Vera Kuklina" userId="d50b60fa4ab77ff9" providerId="LiveId" clId="{83ADA33A-59B0-4A96-BF42-5A91411919C0}" dt="2022-02-25T14:46:41.422" v="3203" actId="167"/>
          <ac:spMkLst>
            <pc:docMk/>
            <pc:sldMk cId="0" sldId="265"/>
            <ac:spMk id="25" creationId="{C89C972B-783F-496A-AFAF-330EC1CFFDA5}"/>
          </ac:spMkLst>
        </pc:spChg>
        <pc:spChg chg="mod">
          <ac:chgData name="Vera Kuklina" userId="d50b60fa4ab77ff9" providerId="LiveId" clId="{83ADA33A-59B0-4A96-BF42-5A91411919C0}" dt="2022-02-25T14:32:00.732" v="3035" actId="255"/>
          <ac:spMkLst>
            <pc:docMk/>
            <pc:sldMk cId="0" sldId="265"/>
            <ac:spMk id="165" creationId="{00000000-0000-0000-0000-000000000000}"/>
          </ac:spMkLst>
        </pc:spChg>
        <pc:spChg chg="del mod">
          <ac:chgData name="Vera Kuklina" userId="d50b60fa4ab77ff9" providerId="LiveId" clId="{83ADA33A-59B0-4A96-BF42-5A91411919C0}" dt="2022-02-25T12:52:54.586" v="1904" actId="478"/>
          <ac:spMkLst>
            <pc:docMk/>
            <pc:sldMk cId="0" sldId="265"/>
            <ac:spMk id="166" creationId="{00000000-0000-0000-0000-000000000000}"/>
          </ac:spMkLst>
        </pc:spChg>
        <pc:spChg chg="del mod">
          <ac:chgData name="Vera Kuklina" userId="d50b60fa4ab77ff9" providerId="LiveId" clId="{83ADA33A-59B0-4A96-BF42-5A91411919C0}" dt="2022-02-25T12:52:52.672" v="1902" actId="478"/>
          <ac:spMkLst>
            <pc:docMk/>
            <pc:sldMk cId="0" sldId="265"/>
            <ac:spMk id="167" creationId="{00000000-0000-0000-0000-000000000000}"/>
          </ac:spMkLst>
        </pc:spChg>
        <pc:spChg chg="del">
          <ac:chgData name="Vera Kuklina" userId="d50b60fa4ab77ff9" providerId="LiveId" clId="{83ADA33A-59B0-4A96-BF42-5A91411919C0}" dt="2022-02-25T12:52:59.513" v="1906" actId="478"/>
          <ac:spMkLst>
            <pc:docMk/>
            <pc:sldMk cId="0" sldId="265"/>
            <ac:spMk id="168" creationId="{00000000-0000-0000-0000-000000000000}"/>
          </ac:spMkLst>
        </pc:spChg>
        <pc:spChg chg="del mod">
          <ac:chgData name="Vera Kuklina" userId="d50b60fa4ab77ff9" providerId="LiveId" clId="{83ADA33A-59B0-4A96-BF42-5A91411919C0}" dt="2022-02-25T12:52:53.556" v="1903" actId="478"/>
          <ac:spMkLst>
            <pc:docMk/>
            <pc:sldMk cId="0" sldId="265"/>
            <ac:spMk id="169" creationId="{00000000-0000-0000-0000-000000000000}"/>
          </ac:spMkLst>
        </pc:spChg>
        <pc:spChg chg="del">
          <ac:chgData name="Vera Kuklina" userId="d50b60fa4ab77ff9" providerId="LiveId" clId="{83ADA33A-59B0-4A96-BF42-5A91411919C0}" dt="2022-02-25T14:07:09.420" v="2542" actId="478"/>
          <ac:spMkLst>
            <pc:docMk/>
            <pc:sldMk cId="0" sldId="265"/>
            <ac:spMk id="170" creationId="{00000000-0000-0000-0000-000000000000}"/>
          </ac:spMkLst>
        </pc:spChg>
        <pc:spChg chg="del mod">
          <ac:chgData name="Vera Kuklina" userId="d50b60fa4ab77ff9" providerId="LiveId" clId="{83ADA33A-59B0-4A96-BF42-5A91411919C0}" dt="2022-02-25T14:07:07.640" v="2541" actId="478"/>
          <ac:spMkLst>
            <pc:docMk/>
            <pc:sldMk cId="0" sldId="265"/>
            <ac:spMk id="171" creationId="{00000000-0000-0000-0000-000000000000}"/>
          </ac:spMkLst>
        </pc:spChg>
        <pc:spChg chg="del mod">
          <ac:chgData name="Vera Kuklina" userId="d50b60fa4ab77ff9" providerId="LiveId" clId="{83ADA33A-59B0-4A96-BF42-5A91411919C0}" dt="2022-02-25T12:52:51.749" v="1901" actId="478"/>
          <ac:spMkLst>
            <pc:docMk/>
            <pc:sldMk cId="0" sldId="265"/>
            <ac:spMk id="172" creationId="{00000000-0000-0000-0000-000000000000}"/>
          </ac:spMkLst>
        </pc:spChg>
        <pc:spChg chg="del">
          <ac:chgData name="Vera Kuklina" userId="d50b60fa4ab77ff9" providerId="LiveId" clId="{83ADA33A-59B0-4A96-BF42-5A91411919C0}" dt="2022-02-25T14:07:05.390" v="2539" actId="478"/>
          <ac:spMkLst>
            <pc:docMk/>
            <pc:sldMk cId="0" sldId="265"/>
            <ac:spMk id="173" creationId="{00000000-0000-0000-0000-000000000000}"/>
          </ac:spMkLst>
        </pc:spChg>
        <pc:spChg chg="del">
          <ac:chgData name="Vera Kuklina" userId="d50b60fa4ab77ff9" providerId="LiveId" clId="{83ADA33A-59B0-4A96-BF42-5A91411919C0}" dt="2022-02-25T14:07:04.511" v="2538" actId="478"/>
          <ac:spMkLst>
            <pc:docMk/>
            <pc:sldMk cId="0" sldId="265"/>
            <ac:spMk id="174" creationId="{00000000-0000-0000-0000-000000000000}"/>
          </ac:spMkLst>
        </pc:spChg>
        <pc:spChg chg="del">
          <ac:chgData name="Vera Kuklina" userId="d50b60fa4ab77ff9" providerId="LiveId" clId="{83ADA33A-59B0-4A96-BF42-5A91411919C0}" dt="2022-02-25T12:52:58.306" v="1905" actId="478"/>
          <ac:spMkLst>
            <pc:docMk/>
            <pc:sldMk cId="0" sldId="265"/>
            <ac:spMk id="175" creationId="{00000000-0000-0000-0000-000000000000}"/>
          </ac:spMkLst>
        </pc:spChg>
        <pc:spChg chg="del mod">
          <ac:chgData name="Vera Kuklina" userId="d50b60fa4ab77ff9" providerId="LiveId" clId="{83ADA33A-59B0-4A96-BF42-5A91411919C0}" dt="2022-02-25T14:06:56.890" v="2533" actId="478"/>
          <ac:spMkLst>
            <pc:docMk/>
            <pc:sldMk cId="0" sldId="265"/>
            <ac:spMk id="176" creationId="{00000000-0000-0000-0000-000000000000}"/>
          </ac:spMkLst>
        </pc:spChg>
        <pc:spChg chg="del mod">
          <ac:chgData name="Vera Kuklina" userId="d50b60fa4ab77ff9" providerId="LiveId" clId="{83ADA33A-59B0-4A96-BF42-5A91411919C0}" dt="2022-02-25T14:06:54.413" v="2532" actId="478"/>
          <ac:spMkLst>
            <pc:docMk/>
            <pc:sldMk cId="0" sldId="265"/>
            <ac:spMk id="177" creationId="{00000000-0000-0000-0000-000000000000}"/>
          </ac:spMkLst>
        </pc:spChg>
        <pc:picChg chg="add del mod ord">
          <ac:chgData name="Vera Kuklina" userId="d50b60fa4ab77ff9" providerId="LiveId" clId="{83ADA33A-59B0-4A96-BF42-5A91411919C0}" dt="2022-02-25T14:22:37.376" v="2919" actId="478"/>
          <ac:picMkLst>
            <pc:docMk/>
            <pc:sldMk cId="0" sldId="265"/>
            <ac:picMk id="3" creationId="{FCAEEAA3-C35A-4E3E-8A05-6EA9C22C361E}"/>
          </ac:picMkLst>
        </pc:picChg>
        <pc:picChg chg="del">
          <ac:chgData name="Vera Kuklina" userId="d50b60fa4ab77ff9" providerId="LiveId" clId="{83ADA33A-59B0-4A96-BF42-5A91411919C0}" dt="2022-02-25T12:45:16.800" v="1876" actId="478"/>
          <ac:picMkLst>
            <pc:docMk/>
            <pc:sldMk cId="0" sldId="265"/>
            <ac:picMk id="159" creationId="{00000000-0000-0000-0000-000000000000}"/>
          </ac:picMkLst>
        </pc:picChg>
        <pc:picChg chg="del">
          <ac:chgData name="Vera Kuklina" userId="d50b60fa4ab77ff9" providerId="LiveId" clId="{83ADA33A-59B0-4A96-BF42-5A91411919C0}" dt="2022-02-25T14:07:00.909" v="2534" actId="478"/>
          <ac:picMkLst>
            <pc:docMk/>
            <pc:sldMk cId="0" sldId="265"/>
            <ac:picMk id="160" creationId="{00000000-0000-0000-0000-000000000000}"/>
          </ac:picMkLst>
        </pc:picChg>
        <pc:picChg chg="del mod">
          <ac:chgData name="Vera Kuklina" userId="d50b60fa4ab77ff9" providerId="LiveId" clId="{83ADA33A-59B0-4A96-BF42-5A91411919C0}" dt="2022-02-25T14:06:51.687" v="2531" actId="478"/>
          <ac:picMkLst>
            <pc:docMk/>
            <pc:sldMk cId="0" sldId="265"/>
            <ac:picMk id="161" creationId="{00000000-0000-0000-0000-000000000000}"/>
          </ac:picMkLst>
        </pc:picChg>
        <pc:picChg chg="del">
          <ac:chgData name="Vera Kuklina" userId="d50b60fa4ab77ff9" providerId="LiveId" clId="{83ADA33A-59B0-4A96-BF42-5A91411919C0}" dt="2022-02-25T14:07:02.617" v="2536" actId="478"/>
          <ac:picMkLst>
            <pc:docMk/>
            <pc:sldMk cId="0" sldId="265"/>
            <ac:picMk id="162" creationId="{00000000-0000-0000-0000-000000000000}"/>
          </ac:picMkLst>
        </pc:picChg>
        <pc:picChg chg="del">
          <ac:chgData name="Vera Kuklina" userId="d50b60fa4ab77ff9" providerId="LiveId" clId="{83ADA33A-59B0-4A96-BF42-5A91411919C0}" dt="2022-02-25T14:07:01.713" v="2535" actId="478"/>
          <ac:picMkLst>
            <pc:docMk/>
            <pc:sldMk cId="0" sldId="265"/>
            <ac:picMk id="163" creationId="{00000000-0000-0000-0000-000000000000}"/>
          </ac:picMkLst>
        </pc:picChg>
        <pc:picChg chg="del">
          <ac:chgData name="Vera Kuklina" userId="d50b60fa4ab77ff9" providerId="LiveId" clId="{83ADA33A-59B0-4A96-BF42-5A91411919C0}" dt="2022-02-25T14:07:03.472" v="2537" actId="478"/>
          <ac:picMkLst>
            <pc:docMk/>
            <pc:sldMk cId="0" sldId="265"/>
            <ac:picMk id="164" creationId="{00000000-0000-0000-0000-000000000000}"/>
          </ac:picMkLst>
        </pc:picChg>
        <pc:picChg chg="add mod">
          <ac:chgData name="Vera Kuklina" userId="d50b60fa4ab77ff9" providerId="LiveId" clId="{83ADA33A-59B0-4A96-BF42-5A91411919C0}" dt="2022-02-25T14:29:15.154" v="2997" actId="1076"/>
          <ac:picMkLst>
            <pc:docMk/>
            <pc:sldMk cId="0" sldId="265"/>
            <ac:picMk id="6146" creationId="{4677B1D5-047C-4113-BAC1-E8B2B54FAC5C}"/>
          </ac:picMkLst>
        </pc:picChg>
        <pc:picChg chg="add mod">
          <ac:chgData name="Vera Kuklina" userId="d50b60fa4ab77ff9" providerId="LiveId" clId="{83ADA33A-59B0-4A96-BF42-5A91411919C0}" dt="2022-02-25T14:29:22.267" v="2998" actId="1076"/>
          <ac:picMkLst>
            <pc:docMk/>
            <pc:sldMk cId="0" sldId="265"/>
            <ac:picMk id="6148" creationId="{71B38D7C-9B4F-4B34-A867-9641527AD8C1}"/>
          </ac:picMkLst>
        </pc:picChg>
      </pc:sldChg>
      <pc:sldChg chg="del">
        <pc:chgData name="Vera Kuklina" userId="d50b60fa4ab77ff9" providerId="LiveId" clId="{83ADA33A-59B0-4A96-BF42-5A91411919C0}" dt="2022-02-23T21:11:23.842" v="365" actId="47"/>
        <pc:sldMkLst>
          <pc:docMk/>
          <pc:sldMk cId="0" sldId="266"/>
        </pc:sldMkLst>
      </pc:sldChg>
      <pc:sldChg chg="del">
        <pc:chgData name="Vera Kuklina" userId="d50b60fa4ab77ff9" providerId="LiveId" clId="{83ADA33A-59B0-4A96-BF42-5A91411919C0}" dt="2022-02-23T21:11:21.342" v="364" actId="47"/>
        <pc:sldMkLst>
          <pc:docMk/>
          <pc:sldMk cId="0" sldId="269"/>
        </pc:sldMkLst>
      </pc:sldChg>
      <pc:sldChg chg="modSp mod modNotes">
        <pc:chgData name="Vera Kuklina" userId="d50b60fa4ab77ff9" providerId="LiveId" clId="{83ADA33A-59B0-4A96-BF42-5A91411919C0}" dt="2022-02-25T11:52:43.235" v="1722" actId="20577"/>
        <pc:sldMkLst>
          <pc:docMk/>
          <pc:sldMk cId="0" sldId="278"/>
        </pc:sldMkLst>
        <pc:spChg chg="mod">
          <ac:chgData name="Vera Kuklina" userId="d50b60fa4ab77ff9" providerId="LiveId" clId="{83ADA33A-59B0-4A96-BF42-5A91411919C0}" dt="2022-02-25T11:52:43.235" v="1722" actId="20577"/>
          <ac:spMkLst>
            <pc:docMk/>
            <pc:sldMk cId="0" sldId="278"/>
            <ac:spMk id="306" creationId="{00000000-0000-0000-0000-000000000000}"/>
          </ac:spMkLst>
        </pc:spChg>
      </pc:sldChg>
      <pc:sldChg chg="del">
        <pc:chgData name="Vera Kuklina" userId="d50b60fa4ab77ff9" providerId="LiveId" clId="{83ADA33A-59B0-4A96-BF42-5A91411919C0}" dt="2022-02-23T20:54:20.458" v="61" actId="47"/>
        <pc:sldMkLst>
          <pc:docMk/>
          <pc:sldMk cId="2253482512" sldId="433"/>
        </pc:sldMkLst>
      </pc:sldChg>
      <pc:sldChg chg="addSp delSp modSp mod ord setBg">
        <pc:chgData name="Vera Kuklina" userId="d50b60fa4ab77ff9" providerId="LiveId" clId="{83ADA33A-59B0-4A96-BF42-5A91411919C0}" dt="2022-02-25T14:03:46.999" v="2528" actId="5793"/>
        <pc:sldMkLst>
          <pc:docMk/>
          <pc:sldMk cId="708265690" sldId="434"/>
        </pc:sldMkLst>
        <pc:spChg chg="del">
          <ac:chgData name="Vera Kuklina" userId="d50b60fa4ab77ff9" providerId="LiveId" clId="{83ADA33A-59B0-4A96-BF42-5A91411919C0}" dt="2022-02-25T01:05:38.819" v="511"/>
          <ac:spMkLst>
            <pc:docMk/>
            <pc:sldMk cId="708265690" sldId="434"/>
            <ac:spMk id="3" creationId="{24D62A3D-9CDF-4E37-A107-AA89FA84F713}"/>
          </ac:spMkLst>
        </pc:spChg>
        <pc:spChg chg="mod">
          <ac:chgData name="Vera Kuklina" userId="d50b60fa4ab77ff9" providerId="LiveId" clId="{83ADA33A-59B0-4A96-BF42-5A91411919C0}" dt="2022-02-25T13:23:46.824" v="2194" actId="20577"/>
          <ac:spMkLst>
            <pc:docMk/>
            <pc:sldMk cId="708265690" sldId="434"/>
            <ac:spMk id="4" creationId="{00000000-0000-0000-0000-000000000000}"/>
          </ac:spMkLst>
        </pc:spChg>
        <pc:spChg chg="add del mod ord">
          <ac:chgData name="Vera Kuklina" userId="d50b60fa4ab77ff9" providerId="LiveId" clId="{83ADA33A-59B0-4A96-BF42-5A91411919C0}" dt="2022-02-25T01:17:02.295" v="537" actId="26606"/>
          <ac:spMkLst>
            <pc:docMk/>
            <pc:sldMk cId="708265690" sldId="434"/>
            <ac:spMk id="5" creationId="{00000000-0000-0000-0000-000000000000}"/>
          </ac:spMkLst>
        </pc:spChg>
        <pc:spChg chg="add del">
          <ac:chgData name="Vera Kuklina" userId="d50b60fa4ab77ff9" providerId="LiveId" clId="{83ADA33A-59B0-4A96-BF42-5A91411919C0}" dt="2022-02-25T01:15:18.627" v="527" actId="26606"/>
          <ac:spMkLst>
            <pc:docMk/>
            <pc:sldMk cId="708265690" sldId="434"/>
            <ac:spMk id="71" creationId="{FF93924A-10DF-4647-8C7A-115C0175774D}"/>
          </ac:spMkLst>
        </pc:spChg>
        <pc:spChg chg="add del">
          <ac:chgData name="Vera Kuklina" userId="d50b60fa4ab77ff9" providerId="LiveId" clId="{83ADA33A-59B0-4A96-BF42-5A91411919C0}" dt="2022-02-25T01:15:36.023" v="529" actId="26606"/>
          <ac:spMkLst>
            <pc:docMk/>
            <pc:sldMk cId="708265690" sldId="434"/>
            <ac:spMk id="73" creationId="{398DFB7A-5FB9-4FBB-8BD1-0DBC6A3652FB}"/>
          </ac:spMkLst>
        </pc:spChg>
        <pc:spChg chg="add del">
          <ac:chgData name="Vera Kuklina" userId="d50b60fa4ab77ff9" providerId="LiveId" clId="{83ADA33A-59B0-4A96-BF42-5A91411919C0}" dt="2022-02-25T01:15:36.023" v="529" actId="26606"/>
          <ac:spMkLst>
            <pc:docMk/>
            <pc:sldMk cId="708265690" sldId="434"/>
            <ac:spMk id="75" creationId="{357E4EC5-5150-4D8A-B97F-668E90752EC1}"/>
          </ac:spMkLst>
        </pc:spChg>
        <pc:spChg chg="add del">
          <ac:chgData name="Vera Kuklina" userId="d50b60fa4ab77ff9" providerId="LiveId" clId="{83ADA33A-59B0-4A96-BF42-5A91411919C0}" dt="2022-02-25T01:15:36.023" v="529" actId="26606"/>
          <ac:spMkLst>
            <pc:docMk/>
            <pc:sldMk cId="708265690" sldId="434"/>
            <ac:spMk id="77" creationId="{8C818ED5-2F56-4171-9445-3AA4F4462396}"/>
          </ac:spMkLst>
        </pc:spChg>
        <pc:spChg chg="add del">
          <ac:chgData name="Vera Kuklina" userId="d50b60fa4ab77ff9" providerId="LiveId" clId="{83ADA33A-59B0-4A96-BF42-5A91411919C0}" dt="2022-02-25T01:15:36.023" v="529" actId="26606"/>
          <ac:spMkLst>
            <pc:docMk/>
            <pc:sldMk cId="708265690" sldId="434"/>
            <ac:spMk id="79" creationId="{DE74FCE8-866C-4AFA-B45C-FACE2A6094E4}"/>
          </ac:spMkLst>
        </pc:spChg>
        <pc:spChg chg="add">
          <ac:chgData name="Vera Kuklina" userId="d50b60fa4ab77ff9" providerId="LiveId" clId="{83ADA33A-59B0-4A96-BF42-5A91411919C0}" dt="2022-02-25T01:17:02.295" v="537" actId="26606"/>
          <ac:spMkLst>
            <pc:docMk/>
            <pc:sldMk cId="708265690" sldId="434"/>
            <ac:spMk id="84" creationId="{D7F307E1-26FA-4252-94D1-9711C4518CA1}"/>
          </ac:spMkLst>
        </pc:spChg>
        <pc:spChg chg="add">
          <ac:chgData name="Vera Kuklina" userId="d50b60fa4ab77ff9" providerId="LiveId" clId="{83ADA33A-59B0-4A96-BF42-5A91411919C0}" dt="2022-02-25T01:17:02.295" v="537" actId="26606"/>
          <ac:spMkLst>
            <pc:docMk/>
            <pc:sldMk cId="708265690" sldId="434"/>
            <ac:spMk id="86" creationId="{398DFB7A-5FB9-4FBB-8BD1-0DBC6A3652FB}"/>
          </ac:spMkLst>
        </pc:spChg>
        <pc:spChg chg="add">
          <ac:chgData name="Vera Kuklina" userId="d50b60fa4ab77ff9" providerId="LiveId" clId="{83ADA33A-59B0-4A96-BF42-5A91411919C0}" dt="2022-02-25T01:17:02.295" v="537" actId="26606"/>
          <ac:spMkLst>
            <pc:docMk/>
            <pc:sldMk cId="708265690" sldId="434"/>
            <ac:spMk id="88" creationId="{357E4EC5-5150-4D8A-B97F-668E90752EC1}"/>
          </ac:spMkLst>
        </pc:spChg>
        <pc:spChg chg="add">
          <ac:chgData name="Vera Kuklina" userId="d50b60fa4ab77ff9" providerId="LiveId" clId="{83ADA33A-59B0-4A96-BF42-5A91411919C0}" dt="2022-02-25T01:17:02.295" v="537" actId="26606"/>
          <ac:spMkLst>
            <pc:docMk/>
            <pc:sldMk cId="708265690" sldId="434"/>
            <ac:spMk id="90" creationId="{8C818ED5-2F56-4171-9445-3AA4F4462396}"/>
          </ac:spMkLst>
        </pc:spChg>
        <pc:spChg chg="add">
          <ac:chgData name="Vera Kuklina" userId="d50b60fa4ab77ff9" providerId="LiveId" clId="{83ADA33A-59B0-4A96-BF42-5A91411919C0}" dt="2022-02-25T01:17:02.295" v="537" actId="26606"/>
          <ac:spMkLst>
            <pc:docMk/>
            <pc:sldMk cId="708265690" sldId="434"/>
            <ac:spMk id="92" creationId="{DE74FCE8-866C-4AFA-B45C-FACE2A6094E4}"/>
          </ac:spMkLst>
        </pc:spChg>
        <pc:spChg chg="add del">
          <ac:chgData name="Vera Kuklina" userId="d50b60fa4ab77ff9" providerId="LiveId" clId="{83ADA33A-59B0-4A96-BF42-5A91411919C0}" dt="2022-02-25T01:15:36.023" v="529" actId="26606"/>
          <ac:spMkLst>
            <pc:docMk/>
            <pc:sldMk cId="708265690" sldId="434"/>
            <ac:spMk id="2052" creationId="{D7F307E1-26FA-4252-94D1-9711C4518CA1}"/>
          </ac:spMkLst>
        </pc:spChg>
        <pc:spChg chg="add del">
          <ac:chgData name="Vera Kuklina" userId="d50b60fa4ab77ff9" providerId="LiveId" clId="{83ADA33A-59B0-4A96-BF42-5A91411919C0}" dt="2022-02-25T01:16:00.967" v="531" actId="26606"/>
          <ac:spMkLst>
            <pc:docMk/>
            <pc:sldMk cId="708265690" sldId="434"/>
            <ac:spMk id="2054" creationId="{7979CB03-77A3-48F2-A1C8-52F03FCB3D00}"/>
          </ac:spMkLst>
        </pc:spChg>
        <pc:spChg chg="add del">
          <ac:chgData name="Vera Kuklina" userId="d50b60fa4ab77ff9" providerId="LiveId" clId="{83ADA33A-59B0-4A96-BF42-5A91411919C0}" dt="2022-02-25T01:16:00.967" v="531" actId="26606"/>
          <ac:spMkLst>
            <pc:docMk/>
            <pc:sldMk cId="708265690" sldId="434"/>
            <ac:spMk id="2055" creationId="{9073D962-D3D2-4A72-8593-65C213CBFFC3}"/>
          </ac:spMkLst>
        </pc:spChg>
        <pc:spChg chg="add del">
          <ac:chgData name="Vera Kuklina" userId="d50b60fa4ab77ff9" providerId="LiveId" clId="{83ADA33A-59B0-4A96-BF42-5A91411919C0}" dt="2022-02-25T01:16:00.967" v="531" actId="26606"/>
          <ac:spMkLst>
            <pc:docMk/>
            <pc:sldMk cId="708265690" sldId="434"/>
            <ac:spMk id="2056" creationId="{2387511B-F6E1-4929-AC90-94FB8B6B0F41}"/>
          </ac:spMkLst>
        </pc:spChg>
        <pc:spChg chg="add del">
          <ac:chgData name="Vera Kuklina" userId="d50b60fa4ab77ff9" providerId="LiveId" clId="{83ADA33A-59B0-4A96-BF42-5A91411919C0}" dt="2022-02-25T01:16:00.967" v="531" actId="26606"/>
          <ac:spMkLst>
            <pc:docMk/>
            <pc:sldMk cId="708265690" sldId="434"/>
            <ac:spMk id="2057" creationId="{AA58F78C-27AB-465F-AA33-15E08AF267F9}"/>
          </ac:spMkLst>
        </pc:spChg>
        <pc:spChg chg="add del">
          <ac:chgData name="Vera Kuklina" userId="d50b60fa4ab77ff9" providerId="LiveId" clId="{83ADA33A-59B0-4A96-BF42-5A91411919C0}" dt="2022-02-25T01:17:02.295" v="537" actId="26606"/>
          <ac:spMkLst>
            <pc:docMk/>
            <pc:sldMk cId="708265690" sldId="434"/>
            <ac:spMk id="2059" creationId="{D7F307E1-26FA-4252-94D1-9711C4518CA1}"/>
          </ac:spMkLst>
        </pc:spChg>
        <pc:spChg chg="add del">
          <ac:chgData name="Vera Kuklina" userId="d50b60fa4ab77ff9" providerId="LiveId" clId="{83ADA33A-59B0-4A96-BF42-5A91411919C0}" dt="2022-02-25T01:17:02.295" v="537" actId="26606"/>
          <ac:spMkLst>
            <pc:docMk/>
            <pc:sldMk cId="708265690" sldId="434"/>
            <ac:spMk id="2060" creationId="{398DFB7A-5FB9-4FBB-8BD1-0DBC6A3652FB}"/>
          </ac:spMkLst>
        </pc:spChg>
        <pc:spChg chg="add del">
          <ac:chgData name="Vera Kuklina" userId="d50b60fa4ab77ff9" providerId="LiveId" clId="{83ADA33A-59B0-4A96-BF42-5A91411919C0}" dt="2022-02-25T01:17:02.295" v="537" actId="26606"/>
          <ac:spMkLst>
            <pc:docMk/>
            <pc:sldMk cId="708265690" sldId="434"/>
            <ac:spMk id="2061" creationId="{357E4EC5-5150-4D8A-B97F-668E90752EC1}"/>
          </ac:spMkLst>
        </pc:spChg>
        <pc:spChg chg="add del">
          <ac:chgData name="Vera Kuklina" userId="d50b60fa4ab77ff9" providerId="LiveId" clId="{83ADA33A-59B0-4A96-BF42-5A91411919C0}" dt="2022-02-25T01:17:02.295" v="537" actId="26606"/>
          <ac:spMkLst>
            <pc:docMk/>
            <pc:sldMk cId="708265690" sldId="434"/>
            <ac:spMk id="2062" creationId="{8C818ED5-2F56-4171-9445-3AA4F4462396}"/>
          </ac:spMkLst>
        </pc:spChg>
        <pc:spChg chg="add del">
          <ac:chgData name="Vera Kuklina" userId="d50b60fa4ab77ff9" providerId="LiveId" clId="{83ADA33A-59B0-4A96-BF42-5A91411919C0}" dt="2022-02-25T01:17:02.295" v="537" actId="26606"/>
          <ac:spMkLst>
            <pc:docMk/>
            <pc:sldMk cId="708265690" sldId="434"/>
            <ac:spMk id="2063" creationId="{DE74FCE8-866C-4AFA-B45C-FACE2A6094E4}"/>
          </ac:spMkLst>
        </pc:spChg>
        <pc:spChg chg="add mod">
          <ac:chgData name="Vera Kuklina" userId="d50b60fa4ab77ff9" providerId="LiveId" clId="{83ADA33A-59B0-4A96-BF42-5A91411919C0}" dt="2022-02-25T14:03:46.999" v="2528" actId="5793"/>
          <ac:spMkLst>
            <pc:docMk/>
            <pc:sldMk cId="708265690" sldId="434"/>
            <ac:spMk id="2067" creationId="{00000000-0000-0000-0000-000000000000}"/>
          </ac:spMkLst>
        </pc:spChg>
        <pc:graphicFrameChg chg="add del">
          <ac:chgData name="Vera Kuklina" userId="d50b60fa4ab77ff9" providerId="LiveId" clId="{83ADA33A-59B0-4A96-BF42-5A91411919C0}" dt="2022-02-25T01:17:02.284" v="536" actId="26606"/>
          <ac:graphicFrameMkLst>
            <pc:docMk/>
            <pc:sldMk cId="708265690" sldId="434"/>
            <ac:graphicFrameMk id="2065" creationId="{634EA497-DA73-4471-A2B4-28D94E7F79D6}"/>
          </ac:graphicFrameMkLst>
        </pc:graphicFrameChg>
        <pc:picChg chg="add mod ord">
          <ac:chgData name="Vera Kuklina" userId="d50b60fa4ab77ff9" providerId="LiveId" clId="{83ADA33A-59B0-4A96-BF42-5A91411919C0}" dt="2022-02-25T01:17:02.295" v="537" actId="26606"/>
          <ac:picMkLst>
            <pc:docMk/>
            <pc:sldMk cId="708265690" sldId="434"/>
            <ac:picMk id="6" creationId="{59A444A1-A47B-4B3E-8FFD-6A3D264C61EF}"/>
          </ac:picMkLst>
        </pc:picChg>
        <pc:picChg chg="add del mod">
          <ac:chgData name="Vera Kuklina" userId="d50b60fa4ab77ff9" providerId="LiveId" clId="{83ADA33A-59B0-4A96-BF42-5A91411919C0}" dt="2022-02-25T01:12:00.374" v="521" actId="478"/>
          <ac:picMkLst>
            <pc:docMk/>
            <pc:sldMk cId="708265690" sldId="434"/>
            <ac:picMk id="7" creationId="{D81C211D-36D0-4D36-B574-B403DD67BD4A}"/>
          </ac:picMkLst>
        </pc:picChg>
        <pc:picChg chg="del mod ord">
          <ac:chgData name="Vera Kuklina" userId="d50b60fa4ab77ff9" providerId="LiveId" clId="{83ADA33A-59B0-4A96-BF42-5A91411919C0}" dt="2022-02-25T13:23:54.126" v="2195" actId="21"/>
          <ac:picMkLst>
            <pc:docMk/>
            <pc:sldMk cId="708265690" sldId="434"/>
            <ac:picMk id="8" creationId="{8E2252E6-5A9D-4BB8-A516-ADB3BADD9199}"/>
          </ac:picMkLst>
        </pc:picChg>
        <pc:picChg chg="add mod ord">
          <ac:chgData name="Vera Kuklina" userId="d50b60fa4ab77ff9" providerId="LiveId" clId="{83ADA33A-59B0-4A96-BF42-5A91411919C0}" dt="2022-02-25T01:16:01.003" v="532" actId="26606"/>
          <ac:picMkLst>
            <pc:docMk/>
            <pc:sldMk cId="708265690" sldId="434"/>
            <ac:picMk id="9" creationId="{2098662E-08A0-4E44-8BCC-C13F4A85E4A8}"/>
          </ac:picMkLst>
        </pc:picChg>
        <pc:picChg chg="del">
          <ac:chgData name="Vera Kuklina" userId="d50b60fa4ab77ff9" providerId="LiveId" clId="{83ADA33A-59B0-4A96-BF42-5A91411919C0}" dt="2022-02-25T01:05:33.964" v="510" actId="478"/>
          <ac:picMkLst>
            <pc:docMk/>
            <pc:sldMk cId="708265690" sldId="434"/>
            <ac:picMk id="10" creationId="{E460D9DF-F7B2-4609-99F8-F4AEFBE78C7B}"/>
          </ac:picMkLst>
        </pc:picChg>
        <pc:picChg chg="add mod">
          <ac:chgData name="Vera Kuklina" userId="d50b60fa4ab77ff9" providerId="LiveId" clId="{83ADA33A-59B0-4A96-BF42-5A91411919C0}" dt="2022-02-25T13:32:47.802" v="2207" actId="170"/>
          <ac:picMkLst>
            <pc:docMk/>
            <pc:sldMk cId="708265690" sldId="434"/>
            <ac:picMk id="11" creationId="{B5DE7200-4B57-455B-A14E-EC9C0D1A88A9}"/>
          </ac:picMkLst>
        </pc:picChg>
        <pc:picChg chg="add mod ord">
          <ac:chgData name="Vera Kuklina" userId="d50b60fa4ab77ff9" providerId="LiveId" clId="{83ADA33A-59B0-4A96-BF42-5A91411919C0}" dt="2022-02-25T01:16:17.102" v="534" actId="1076"/>
          <ac:picMkLst>
            <pc:docMk/>
            <pc:sldMk cId="708265690" sldId="434"/>
            <ac:picMk id="2050" creationId="{650538D1-1D0A-4229-B09A-5277A95D5811}"/>
          </ac:picMkLst>
        </pc:picChg>
      </pc:sldChg>
      <pc:sldChg chg="del">
        <pc:chgData name="Vera Kuklina" userId="d50b60fa4ab77ff9" providerId="LiveId" clId="{83ADA33A-59B0-4A96-BF42-5A91411919C0}" dt="2022-02-23T20:54:21.661" v="62" actId="47"/>
        <pc:sldMkLst>
          <pc:docMk/>
          <pc:sldMk cId="1756016021" sldId="437"/>
        </pc:sldMkLst>
      </pc:sldChg>
      <pc:sldChg chg="del">
        <pc:chgData name="Vera Kuklina" userId="d50b60fa4ab77ff9" providerId="LiveId" clId="{83ADA33A-59B0-4A96-BF42-5A91411919C0}" dt="2022-02-23T21:02:28.030" v="281" actId="47"/>
        <pc:sldMkLst>
          <pc:docMk/>
          <pc:sldMk cId="2872812119" sldId="451"/>
        </pc:sldMkLst>
      </pc:sldChg>
      <pc:sldChg chg="del">
        <pc:chgData name="Vera Kuklina" userId="d50b60fa4ab77ff9" providerId="LiveId" clId="{83ADA33A-59B0-4A96-BF42-5A91411919C0}" dt="2022-02-23T21:22:14.981" v="388" actId="47"/>
        <pc:sldMkLst>
          <pc:docMk/>
          <pc:sldMk cId="2397421766" sldId="453"/>
        </pc:sldMkLst>
      </pc:sldChg>
      <pc:sldChg chg="del">
        <pc:chgData name="Vera Kuklina" userId="d50b60fa4ab77ff9" providerId="LiveId" clId="{83ADA33A-59B0-4A96-BF42-5A91411919C0}" dt="2022-02-25T13:42:18.970" v="2362" actId="47"/>
        <pc:sldMkLst>
          <pc:docMk/>
          <pc:sldMk cId="3206517483" sldId="463"/>
        </pc:sldMkLst>
      </pc:sldChg>
      <pc:sldChg chg="del">
        <pc:chgData name="Vera Kuklina" userId="d50b60fa4ab77ff9" providerId="LiveId" clId="{83ADA33A-59B0-4A96-BF42-5A91411919C0}" dt="2022-02-23T21:23:05.877" v="393" actId="47"/>
        <pc:sldMkLst>
          <pc:docMk/>
          <pc:sldMk cId="1325472477" sldId="466"/>
        </pc:sldMkLst>
      </pc:sldChg>
      <pc:sldChg chg="addSp delSp modSp mod ord">
        <pc:chgData name="Vera Kuklina" userId="d50b60fa4ab77ff9" providerId="LiveId" clId="{83ADA33A-59B0-4A96-BF42-5A91411919C0}" dt="2022-02-25T14:38:42.119" v="3056" actId="478"/>
        <pc:sldMkLst>
          <pc:docMk/>
          <pc:sldMk cId="3217915823" sldId="467"/>
        </pc:sldMkLst>
        <pc:spChg chg="del">
          <ac:chgData name="Vera Kuklina" userId="d50b60fa4ab77ff9" providerId="LiveId" clId="{83ADA33A-59B0-4A96-BF42-5A91411919C0}" dt="2022-02-25T00:37:04.355" v="439" actId="478"/>
          <ac:spMkLst>
            <pc:docMk/>
            <pc:sldMk cId="3217915823" sldId="467"/>
            <ac:spMk id="2" creationId="{B4A5CEC9-C65A-4B86-B6FC-2C7DED955C9E}"/>
          </ac:spMkLst>
        </pc:spChg>
        <pc:spChg chg="add del mod">
          <ac:chgData name="Vera Kuklina" userId="d50b60fa4ab77ff9" providerId="LiveId" clId="{83ADA33A-59B0-4A96-BF42-5A91411919C0}" dt="2022-02-25T14:38:42.119" v="3056" actId="478"/>
          <ac:spMkLst>
            <pc:docMk/>
            <pc:sldMk cId="3217915823" sldId="467"/>
            <ac:spMk id="4" creationId="{9CEFF547-5848-452E-BAA1-66226AD844E2}"/>
          </ac:spMkLst>
        </pc:spChg>
        <pc:picChg chg="del">
          <ac:chgData name="Vera Kuklina" userId="d50b60fa4ab77ff9" providerId="LiveId" clId="{83ADA33A-59B0-4A96-BF42-5A91411919C0}" dt="2022-02-25T00:36:48.829" v="437" actId="478"/>
          <ac:picMkLst>
            <pc:docMk/>
            <pc:sldMk cId="3217915823" sldId="467"/>
            <ac:picMk id="5" creationId="{173937C0-DC6D-45A2-9CD6-48ADBE8AAACC}"/>
          </ac:picMkLst>
        </pc:picChg>
        <pc:picChg chg="mod">
          <ac:chgData name="Vera Kuklina" userId="d50b60fa4ab77ff9" providerId="LiveId" clId="{83ADA33A-59B0-4A96-BF42-5A91411919C0}" dt="2022-02-25T00:37:39.436" v="458" actId="1038"/>
          <ac:picMkLst>
            <pc:docMk/>
            <pc:sldMk cId="3217915823" sldId="467"/>
            <ac:picMk id="6" creationId="{4BC7AADE-A338-45D1-A422-579A66CF2DB8}"/>
          </ac:picMkLst>
        </pc:picChg>
      </pc:sldChg>
      <pc:sldChg chg="addSp delSp modSp mod">
        <pc:chgData name="Vera Kuklina" userId="d50b60fa4ab77ff9" providerId="LiveId" clId="{83ADA33A-59B0-4A96-BF42-5A91411919C0}" dt="2022-02-25T14:54:39.021" v="3349" actId="20577"/>
        <pc:sldMkLst>
          <pc:docMk/>
          <pc:sldMk cId="4060740879" sldId="470"/>
        </pc:sldMkLst>
        <pc:spChg chg="mod">
          <ac:chgData name="Vera Kuklina" userId="d50b60fa4ab77ff9" providerId="LiveId" clId="{83ADA33A-59B0-4A96-BF42-5A91411919C0}" dt="2022-02-25T14:54:39.021" v="3349" actId="20577"/>
          <ac:spMkLst>
            <pc:docMk/>
            <pc:sldMk cId="4060740879" sldId="470"/>
            <ac:spMk id="5" creationId="{1D8ED06A-8E99-46F8-BCAB-DD12D8B865F5}"/>
          </ac:spMkLst>
        </pc:spChg>
        <pc:spChg chg="del">
          <ac:chgData name="Vera Kuklina" userId="d50b60fa4ab77ff9" providerId="LiveId" clId="{83ADA33A-59B0-4A96-BF42-5A91411919C0}" dt="2022-02-25T13:42:50.950" v="2364" actId="478"/>
          <ac:spMkLst>
            <pc:docMk/>
            <pc:sldMk cId="4060740879" sldId="470"/>
            <ac:spMk id="6" creationId="{817854D0-B6DD-40CE-A93D-460C75F6D5E3}"/>
          </ac:spMkLst>
        </pc:spChg>
        <pc:spChg chg="del">
          <ac:chgData name="Vera Kuklina" userId="d50b60fa4ab77ff9" providerId="LiveId" clId="{83ADA33A-59B0-4A96-BF42-5A91411919C0}" dt="2022-02-25T13:52:57.026" v="2433" actId="478"/>
          <ac:spMkLst>
            <pc:docMk/>
            <pc:sldMk cId="4060740879" sldId="470"/>
            <ac:spMk id="9" creationId="{00000000-0000-0000-0000-000000000000}"/>
          </ac:spMkLst>
        </pc:spChg>
        <pc:spChg chg="del">
          <ac:chgData name="Vera Kuklina" userId="d50b60fa4ab77ff9" providerId="LiveId" clId="{83ADA33A-59B0-4A96-BF42-5A91411919C0}" dt="2022-02-25T13:52:58.061" v="2434" actId="478"/>
          <ac:spMkLst>
            <pc:docMk/>
            <pc:sldMk cId="4060740879" sldId="470"/>
            <ac:spMk id="11" creationId="{00000000-0000-0000-0000-000000000000}"/>
          </ac:spMkLst>
        </pc:spChg>
        <pc:spChg chg="del">
          <ac:chgData name="Vera Kuklina" userId="d50b60fa4ab77ff9" providerId="LiveId" clId="{83ADA33A-59B0-4A96-BF42-5A91411919C0}" dt="2022-02-25T13:53:04.854" v="2439" actId="478"/>
          <ac:spMkLst>
            <pc:docMk/>
            <pc:sldMk cId="4060740879" sldId="470"/>
            <ac:spMk id="12" creationId="{00000000-0000-0000-0000-000000000000}"/>
          </ac:spMkLst>
        </pc:spChg>
        <pc:spChg chg="add mod">
          <ac:chgData name="Vera Kuklina" userId="d50b60fa4ab77ff9" providerId="LiveId" clId="{83ADA33A-59B0-4A96-BF42-5A91411919C0}" dt="2022-02-25T14:50:15.091" v="3229" actId="1076"/>
          <ac:spMkLst>
            <pc:docMk/>
            <pc:sldMk cId="4060740879" sldId="470"/>
            <ac:spMk id="23" creationId="{7C2C01EF-7B60-4B29-9683-7FE2D792C342}"/>
          </ac:spMkLst>
        </pc:spChg>
        <pc:spChg chg="del mod">
          <ac:chgData name="Vera Kuklina" userId="d50b60fa4ab77ff9" providerId="LiveId" clId="{83ADA33A-59B0-4A96-BF42-5A91411919C0}" dt="2022-02-25T13:55:24.865" v="2458" actId="478"/>
          <ac:spMkLst>
            <pc:docMk/>
            <pc:sldMk cId="4060740879" sldId="470"/>
            <ac:spMk id="25" creationId="{5FFB7A14-A3C9-4601-BE43-0BB393A2C16E}"/>
          </ac:spMkLst>
        </pc:spChg>
        <pc:grpChg chg="del">
          <ac:chgData name="Vera Kuklina" userId="d50b60fa4ab77ff9" providerId="LiveId" clId="{83ADA33A-59B0-4A96-BF42-5A91411919C0}" dt="2022-02-25T13:48:56.957" v="2408" actId="478"/>
          <ac:grpSpMkLst>
            <pc:docMk/>
            <pc:sldMk cId="4060740879" sldId="470"/>
            <ac:grpSpMk id="24" creationId="{00000000-0000-0000-0000-000000000000}"/>
          </ac:grpSpMkLst>
        </pc:grpChg>
        <pc:graphicFrameChg chg="del mod">
          <ac:chgData name="Vera Kuklina" userId="d50b60fa4ab77ff9" providerId="LiveId" clId="{83ADA33A-59B0-4A96-BF42-5A91411919C0}" dt="2022-02-25T13:53:31.043" v="2447" actId="478"/>
          <ac:graphicFrameMkLst>
            <pc:docMk/>
            <pc:sldMk cId="4060740879" sldId="470"/>
            <ac:graphicFrameMk id="16" creationId="{00000000-0000-0000-0000-000000000000}"/>
          </ac:graphicFrameMkLst>
        </pc:graphicFrameChg>
        <pc:picChg chg="add del mod ord">
          <ac:chgData name="Vera Kuklina" userId="d50b60fa4ab77ff9" providerId="LiveId" clId="{83ADA33A-59B0-4A96-BF42-5A91411919C0}" dt="2022-02-25T14:50:08.604" v="3228" actId="1076"/>
          <ac:picMkLst>
            <pc:docMk/>
            <pc:sldMk cId="4060740879" sldId="470"/>
            <ac:picMk id="3" creationId="{8075D924-EA6B-493F-8632-2A17CBBFB15D}"/>
          </ac:picMkLst>
        </pc:picChg>
        <pc:picChg chg="del">
          <ac:chgData name="Vera Kuklina" userId="d50b60fa4ab77ff9" providerId="LiveId" clId="{83ADA33A-59B0-4A96-BF42-5A91411919C0}" dt="2022-02-25T13:52:55.012" v="2432" actId="478"/>
          <ac:picMkLst>
            <pc:docMk/>
            <pc:sldMk cId="4060740879" sldId="470"/>
            <ac:picMk id="20" creationId="{00000000-0000-0000-0000-000000000000}"/>
          </ac:picMkLst>
        </pc:picChg>
        <pc:picChg chg="del">
          <ac:chgData name="Vera Kuklina" userId="d50b60fa4ab77ff9" providerId="LiveId" clId="{83ADA33A-59B0-4A96-BF42-5A91411919C0}" dt="2022-02-25T13:52:59.821" v="2436" actId="478"/>
          <ac:picMkLst>
            <pc:docMk/>
            <pc:sldMk cId="4060740879" sldId="470"/>
            <ac:picMk id="21" creationId="{00000000-0000-0000-0000-000000000000}"/>
          </ac:picMkLst>
        </pc:picChg>
        <pc:picChg chg="del">
          <ac:chgData name="Vera Kuklina" userId="d50b60fa4ab77ff9" providerId="LiveId" clId="{83ADA33A-59B0-4A96-BF42-5A91411919C0}" dt="2022-02-25T13:52:58.760" v="2435" actId="478"/>
          <ac:picMkLst>
            <pc:docMk/>
            <pc:sldMk cId="4060740879" sldId="470"/>
            <ac:picMk id="22" creationId="{00000000-0000-0000-0000-000000000000}"/>
          </ac:picMkLst>
        </pc:picChg>
        <pc:picChg chg="add mod">
          <ac:chgData name="Vera Kuklina" userId="d50b60fa4ab77ff9" providerId="LiveId" clId="{83ADA33A-59B0-4A96-BF42-5A91411919C0}" dt="2022-02-25T13:55:16.410" v="2457" actId="1076"/>
          <ac:picMkLst>
            <pc:docMk/>
            <pc:sldMk cId="4060740879" sldId="470"/>
            <ac:picMk id="3074" creationId="{F41E8329-1340-4FD2-A291-1A4923CAFB5B}"/>
          </ac:picMkLst>
        </pc:picChg>
      </pc:sldChg>
      <pc:sldChg chg="del">
        <pc:chgData name="Vera Kuklina" userId="d50b60fa4ab77ff9" providerId="LiveId" clId="{83ADA33A-59B0-4A96-BF42-5A91411919C0}" dt="2022-02-23T21:23:02.103" v="392" actId="47"/>
        <pc:sldMkLst>
          <pc:docMk/>
          <pc:sldMk cId="0" sldId="471"/>
        </pc:sldMkLst>
      </pc:sldChg>
      <pc:sldChg chg="addSp delSp modSp new del mod ord modClrScheme chgLayout">
        <pc:chgData name="Vera Kuklina" userId="d50b60fa4ab77ff9" providerId="LiveId" clId="{83ADA33A-59B0-4A96-BF42-5A91411919C0}" dt="2022-02-25T11:05:14.796" v="1605" actId="47"/>
        <pc:sldMkLst>
          <pc:docMk/>
          <pc:sldMk cId="266602245" sldId="472"/>
        </pc:sldMkLst>
        <pc:spChg chg="del mod ord">
          <ac:chgData name="Vera Kuklina" userId="d50b60fa4ab77ff9" providerId="LiveId" clId="{83ADA33A-59B0-4A96-BF42-5A91411919C0}" dt="2022-02-23T20:54:42.101" v="64" actId="700"/>
          <ac:spMkLst>
            <pc:docMk/>
            <pc:sldMk cId="266602245" sldId="472"/>
            <ac:spMk id="2" creationId="{C438ED40-BFAA-4770-A738-6D893032D629}"/>
          </ac:spMkLst>
        </pc:spChg>
        <pc:spChg chg="del mod ord">
          <ac:chgData name="Vera Kuklina" userId="d50b60fa4ab77ff9" providerId="LiveId" clId="{83ADA33A-59B0-4A96-BF42-5A91411919C0}" dt="2022-02-23T20:54:42.101" v="64" actId="700"/>
          <ac:spMkLst>
            <pc:docMk/>
            <pc:sldMk cId="266602245" sldId="472"/>
            <ac:spMk id="3" creationId="{4B831576-4FB3-4ABE-839F-47BE7D45E991}"/>
          </ac:spMkLst>
        </pc:spChg>
        <pc:spChg chg="add mod ord">
          <ac:chgData name="Vera Kuklina" userId="d50b60fa4ab77ff9" providerId="LiveId" clId="{83ADA33A-59B0-4A96-BF42-5A91411919C0}" dt="2022-02-23T21:05:24.724" v="362" actId="20577"/>
          <ac:spMkLst>
            <pc:docMk/>
            <pc:sldMk cId="266602245" sldId="472"/>
            <ac:spMk id="4" creationId="{C6912DA7-BF7A-4BD5-AD4C-739353C208E7}"/>
          </ac:spMkLst>
        </pc:spChg>
        <pc:spChg chg="add del mod ord">
          <ac:chgData name="Vera Kuklina" userId="d50b60fa4ab77ff9" providerId="LiveId" clId="{83ADA33A-59B0-4A96-BF42-5A91411919C0}" dt="2022-02-23T21:02:57.462" v="284" actId="478"/>
          <ac:spMkLst>
            <pc:docMk/>
            <pc:sldMk cId="266602245" sldId="472"/>
            <ac:spMk id="5" creationId="{BD0985CD-DD87-4232-B14B-BEC4BCAB9172}"/>
          </ac:spMkLst>
        </pc:spChg>
        <pc:spChg chg="add del mod ord">
          <ac:chgData name="Vera Kuklina" userId="d50b60fa4ab77ff9" providerId="LiveId" clId="{83ADA33A-59B0-4A96-BF42-5A91411919C0}" dt="2022-02-23T21:02:53.735" v="283" actId="700"/>
          <ac:spMkLst>
            <pc:docMk/>
            <pc:sldMk cId="266602245" sldId="472"/>
            <ac:spMk id="6" creationId="{03C350F1-A2D6-4B46-BF0A-A77F294AD415}"/>
          </ac:spMkLst>
        </pc:spChg>
        <pc:spChg chg="add del mod ord">
          <ac:chgData name="Vera Kuklina" userId="d50b60fa4ab77ff9" providerId="LiveId" clId="{83ADA33A-59B0-4A96-BF42-5A91411919C0}" dt="2022-02-23T21:03:00.502" v="285" actId="478"/>
          <ac:spMkLst>
            <pc:docMk/>
            <pc:sldMk cId="266602245" sldId="472"/>
            <ac:spMk id="7" creationId="{7DADEA81-3F89-4654-A368-A4C6D8320F4C}"/>
          </ac:spMkLst>
        </pc:spChg>
        <pc:spChg chg="add mod ord">
          <ac:chgData name="Vera Kuklina" userId="d50b60fa4ab77ff9" providerId="LiveId" clId="{83ADA33A-59B0-4A96-BF42-5A91411919C0}" dt="2022-02-23T21:05:16.513" v="360" actId="20577"/>
          <ac:spMkLst>
            <pc:docMk/>
            <pc:sldMk cId="266602245" sldId="472"/>
            <ac:spMk id="8" creationId="{B160A296-1F69-49A9-B69D-A1A56B1CDA5F}"/>
          </ac:spMkLst>
        </pc:spChg>
      </pc:sldChg>
      <pc:sldChg chg="addSp delSp del mod">
        <pc:chgData name="Vera Kuklina" userId="d50b60fa4ab77ff9" providerId="LiveId" clId="{83ADA33A-59B0-4A96-BF42-5A91411919C0}" dt="2022-02-25T12:04:34.546" v="1875" actId="47"/>
        <pc:sldMkLst>
          <pc:docMk/>
          <pc:sldMk cId="3929777721" sldId="473"/>
        </pc:sldMkLst>
        <pc:spChg chg="add del">
          <ac:chgData name="Vera Kuklina" userId="d50b60fa4ab77ff9" providerId="LiveId" clId="{83ADA33A-59B0-4A96-BF42-5A91411919C0}" dt="2022-02-25T00:44:57.232" v="483" actId="22"/>
          <ac:spMkLst>
            <pc:docMk/>
            <pc:sldMk cId="3929777721" sldId="473"/>
            <ac:spMk id="9" creationId="{8E67480B-F228-4362-B594-9086C7EA041B}"/>
          </ac:spMkLst>
        </pc:spChg>
      </pc:sldChg>
      <pc:sldChg chg="addSp delSp modSp new mod">
        <pc:chgData name="Vera Kuklina" userId="d50b60fa4ab77ff9" providerId="LiveId" clId="{83ADA33A-59B0-4A96-BF42-5A91411919C0}" dt="2022-02-25T14:38:03.739" v="3055" actId="6549"/>
        <pc:sldMkLst>
          <pc:docMk/>
          <pc:sldMk cId="1218523044" sldId="474"/>
        </pc:sldMkLst>
        <pc:spChg chg="mod">
          <ac:chgData name="Vera Kuklina" userId="d50b60fa4ab77ff9" providerId="LiveId" clId="{83ADA33A-59B0-4A96-BF42-5A91411919C0}" dt="2022-02-25T14:37:52.615" v="3052" actId="20577"/>
          <ac:spMkLst>
            <pc:docMk/>
            <pc:sldMk cId="1218523044" sldId="474"/>
            <ac:spMk id="2" creationId="{299D0089-F18B-499C-BFEB-19D7C2FA379E}"/>
          </ac:spMkLst>
        </pc:spChg>
        <pc:spChg chg="del">
          <ac:chgData name="Vera Kuklina" userId="d50b60fa4ab77ff9" providerId="LiveId" clId="{83ADA33A-59B0-4A96-BF42-5A91411919C0}" dt="2022-02-25T00:35:56.400" v="433"/>
          <ac:spMkLst>
            <pc:docMk/>
            <pc:sldMk cId="1218523044" sldId="474"/>
            <ac:spMk id="3" creationId="{866650F1-33F2-41F5-AD23-267F2D6571F0}"/>
          </ac:spMkLst>
        </pc:spChg>
        <pc:spChg chg="add mod">
          <ac:chgData name="Vera Kuklina" userId="d50b60fa4ab77ff9" providerId="LiveId" clId="{83ADA33A-59B0-4A96-BF42-5A91411919C0}" dt="2022-02-25T10:56:52.691" v="1361" actId="1076"/>
          <ac:spMkLst>
            <pc:docMk/>
            <pc:sldMk cId="1218523044" sldId="474"/>
            <ac:spMk id="6" creationId="{5BCC0AB7-3A6A-4887-9818-8773BB5F002B}"/>
          </ac:spMkLst>
        </pc:spChg>
        <pc:spChg chg="add mod">
          <ac:chgData name="Vera Kuklina" userId="d50b60fa4ab77ff9" providerId="LiveId" clId="{83ADA33A-59B0-4A96-BF42-5A91411919C0}" dt="2022-02-25T14:38:03.739" v="3055" actId="6549"/>
          <ac:spMkLst>
            <pc:docMk/>
            <pc:sldMk cId="1218523044" sldId="474"/>
            <ac:spMk id="8" creationId="{50693414-AFAA-4053-80DC-A898E071B2B8}"/>
          </ac:spMkLst>
        </pc:spChg>
        <pc:spChg chg="add del mod">
          <ac:chgData name="Vera Kuklina" userId="d50b60fa4ab77ff9" providerId="LiveId" clId="{83ADA33A-59B0-4A96-BF42-5A91411919C0}" dt="2022-02-25T14:37:57.978" v="3053" actId="478"/>
          <ac:spMkLst>
            <pc:docMk/>
            <pc:sldMk cId="1218523044" sldId="474"/>
            <ac:spMk id="12" creationId="{E8F77F7B-985B-4BBB-8EE2-1F7FB54FA907}"/>
          </ac:spMkLst>
        </pc:spChg>
        <pc:picChg chg="add del mod modCrop">
          <ac:chgData name="Vera Kuklina" userId="d50b60fa4ab77ff9" providerId="LiveId" clId="{83ADA33A-59B0-4A96-BF42-5A91411919C0}" dt="2022-02-25T12:47:40.407" v="1886" actId="478"/>
          <ac:picMkLst>
            <pc:docMk/>
            <pc:sldMk cId="1218523044" sldId="474"/>
            <ac:picMk id="4" creationId="{1C5F3E56-EB3E-42E9-BC4D-DFDE87C7064A}"/>
          </ac:picMkLst>
        </pc:picChg>
        <pc:picChg chg="add mod">
          <ac:chgData name="Vera Kuklina" userId="d50b60fa4ab77ff9" providerId="LiveId" clId="{83ADA33A-59B0-4A96-BF42-5A91411919C0}" dt="2022-02-25T12:47:30.539" v="1885" actId="1076"/>
          <ac:picMkLst>
            <pc:docMk/>
            <pc:sldMk cId="1218523044" sldId="474"/>
            <ac:picMk id="10" creationId="{B3696144-DA2A-4821-BB39-B536C26BA37E}"/>
          </ac:picMkLst>
        </pc:picChg>
      </pc:sldChg>
      <pc:sldChg chg="addSp delSp modSp new mod ord delAnim modAnim">
        <pc:chgData name="Vera Kuklina" userId="d50b60fa4ab77ff9" providerId="LiveId" clId="{83ADA33A-59B0-4A96-BF42-5A91411919C0}" dt="2022-02-25T14:40:10.398" v="3059" actId="113"/>
        <pc:sldMkLst>
          <pc:docMk/>
          <pc:sldMk cId="2626283376" sldId="475"/>
        </pc:sldMkLst>
        <pc:spChg chg="mod">
          <ac:chgData name="Vera Kuklina" userId="d50b60fa4ab77ff9" providerId="LiveId" clId="{83ADA33A-59B0-4A96-BF42-5A91411919C0}" dt="2022-02-25T14:40:10.398" v="3059" actId="113"/>
          <ac:spMkLst>
            <pc:docMk/>
            <pc:sldMk cId="2626283376" sldId="475"/>
            <ac:spMk id="2" creationId="{476D9BFB-3B57-4E82-9E37-6038D8C39C94}"/>
          </ac:spMkLst>
        </pc:spChg>
        <pc:spChg chg="del">
          <ac:chgData name="Vera Kuklina" userId="d50b60fa4ab77ff9" providerId="LiveId" clId="{83ADA33A-59B0-4A96-BF42-5A91411919C0}" dt="2022-02-23T21:15:38.745" v="367"/>
          <ac:spMkLst>
            <pc:docMk/>
            <pc:sldMk cId="2626283376" sldId="475"/>
            <ac:spMk id="3" creationId="{5DB127F1-274C-40EC-B37D-158404B6D637}"/>
          </ac:spMkLst>
        </pc:spChg>
        <pc:spChg chg="add del mod">
          <ac:chgData name="Vera Kuklina" userId="d50b60fa4ab77ff9" providerId="LiveId" clId="{83ADA33A-59B0-4A96-BF42-5A91411919C0}" dt="2022-02-23T21:20:30.433" v="379"/>
          <ac:spMkLst>
            <pc:docMk/>
            <pc:sldMk cId="2626283376" sldId="475"/>
            <ac:spMk id="7" creationId="{60AEF609-4A4B-47F0-B468-7BEC611F6970}"/>
          </ac:spMkLst>
        </pc:spChg>
        <pc:picChg chg="add del">
          <ac:chgData name="Vera Kuklina" userId="d50b60fa4ab77ff9" providerId="LiveId" clId="{83ADA33A-59B0-4A96-BF42-5A91411919C0}" dt="2022-02-25T13:24:10.399" v="2198" actId="478"/>
          <ac:picMkLst>
            <pc:docMk/>
            <pc:sldMk cId="2626283376" sldId="475"/>
            <ac:picMk id="3" creationId="{5051F0F1-DB80-4201-9BB3-5325CCEF8E99}"/>
          </ac:picMkLst>
        </pc:picChg>
        <pc:picChg chg="add del mod modCrop">
          <ac:chgData name="Vera Kuklina" userId="d50b60fa4ab77ff9" providerId="LiveId" clId="{83ADA33A-59B0-4A96-BF42-5A91411919C0}" dt="2022-02-23T21:20:25.470" v="378" actId="478"/>
          <ac:picMkLst>
            <pc:docMk/>
            <pc:sldMk cId="2626283376" sldId="475"/>
            <ac:picMk id="5" creationId="{FCD2B108-1DEF-4236-800D-1F18268770D9}"/>
          </ac:picMkLst>
        </pc:picChg>
        <pc:picChg chg="add mod ord modCrop">
          <ac:chgData name="Vera Kuklina" userId="d50b60fa4ab77ff9" providerId="LiveId" clId="{83ADA33A-59B0-4A96-BF42-5A91411919C0}" dt="2022-02-25T14:02:15.960" v="2521" actId="732"/>
          <ac:picMkLst>
            <pc:docMk/>
            <pc:sldMk cId="2626283376" sldId="475"/>
            <ac:picMk id="9" creationId="{32B22BD4-0D5F-4CD3-A9EA-5ADDEC3D5EE7}"/>
          </ac:picMkLst>
        </pc:picChg>
        <pc:picChg chg="add mod">
          <ac:chgData name="Vera Kuklina" userId="d50b60fa4ab77ff9" providerId="LiveId" clId="{83ADA33A-59B0-4A96-BF42-5A91411919C0}" dt="2022-02-25T13:59:51.295" v="2513" actId="1076"/>
          <ac:picMkLst>
            <pc:docMk/>
            <pc:sldMk cId="2626283376" sldId="475"/>
            <ac:picMk id="4098" creationId="{2DEDDEF8-7369-4FD9-BCEE-B8D944036FC5}"/>
          </ac:picMkLst>
        </pc:picChg>
      </pc:sldChg>
      <pc:sldChg chg="addSp delSp modSp new del mod modClrScheme chgLayout">
        <pc:chgData name="Vera Kuklina" userId="d50b60fa4ab77ff9" providerId="LiveId" clId="{83ADA33A-59B0-4A96-BF42-5A91411919C0}" dt="2022-02-25T13:41:56.389" v="2361" actId="47"/>
        <pc:sldMkLst>
          <pc:docMk/>
          <pc:sldMk cId="3442016349" sldId="476"/>
        </pc:sldMkLst>
        <pc:spChg chg="del mod ord">
          <ac:chgData name="Vera Kuklina" userId="d50b60fa4ab77ff9" providerId="LiveId" clId="{83ADA33A-59B0-4A96-BF42-5A91411919C0}" dt="2022-02-25T00:12:20.801" v="423" actId="700"/>
          <ac:spMkLst>
            <pc:docMk/>
            <pc:sldMk cId="3442016349" sldId="476"/>
            <ac:spMk id="2" creationId="{A8BFA4C9-7C8C-4FDE-B619-9D99C2F0891A}"/>
          </ac:spMkLst>
        </pc:spChg>
        <pc:spChg chg="add mod ord">
          <ac:chgData name="Vera Kuklina" userId="d50b60fa4ab77ff9" providerId="LiveId" clId="{83ADA33A-59B0-4A96-BF42-5A91411919C0}" dt="2022-02-25T00:12:20.801" v="423" actId="700"/>
          <ac:spMkLst>
            <pc:docMk/>
            <pc:sldMk cId="3442016349" sldId="476"/>
            <ac:spMk id="3" creationId="{63A9B865-C4F6-4D41-A524-E8164893AE94}"/>
          </ac:spMkLst>
        </pc:spChg>
        <pc:spChg chg="add mod ord">
          <ac:chgData name="Vera Kuklina" userId="d50b60fa4ab77ff9" providerId="LiveId" clId="{83ADA33A-59B0-4A96-BF42-5A91411919C0}" dt="2022-02-25T02:00:31.198" v="930" actId="20577"/>
          <ac:spMkLst>
            <pc:docMk/>
            <pc:sldMk cId="3442016349" sldId="476"/>
            <ac:spMk id="4" creationId="{4BDD29A7-3F8C-4358-A26B-5E6121B52E52}"/>
          </ac:spMkLst>
        </pc:spChg>
        <pc:spChg chg="add del mod ord">
          <ac:chgData name="Vera Kuklina" userId="d50b60fa4ab77ff9" providerId="LiveId" clId="{83ADA33A-59B0-4A96-BF42-5A91411919C0}" dt="2022-02-25T00:14:50.897" v="430" actId="478"/>
          <ac:spMkLst>
            <pc:docMk/>
            <pc:sldMk cId="3442016349" sldId="476"/>
            <ac:spMk id="5" creationId="{9AD57C87-9DCC-440C-86E0-06E9C1EE3B53}"/>
          </ac:spMkLst>
        </pc:spChg>
        <pc:spChg chg="add mod">
          <ac:chgData name="Vera Kuklina" userId="d50b60fa4ab77ff9" providerId="LiveId" clId="{83ADA33A-59B0-4A96-BF42-5A91411919C0}" dt="2022-02-25T03:14:53.913" v="966" actId="1076"/>
          <ac:spMkLst>
            <pc:docMk/>
            <pc:sldMk cId="3442016349" sldId="476"/>
            <ac:spMk id="9" creationId="{AAB2A5C3-6DA2-47F5-ACAE-81401139213B}"/>
          </ac:spMkLst>
        </pc:spChg>
        <pc:spChg chg="add mod">
          <ac:chgData name="Vera Kuklina" userId="d50b60fa4ab77ff9" providerId="LiveId" clId="{83ADA33A-59B0-4A96-BF42-5A91411919C0}" dt="2022-02-25T03:15:02.700" v="968" actId="1076"/>
          <ac:spMkLst>
            <pc:docMk/>
            <pc:sldMk cId="3442016349" sldId="476"/>
            <ac:spMk id="10" creationId="{A5E75615-F218-4EE4-94CF-316082ABD781}"/>
          </ac:spMkLst>
        </pc:spChg>
        <pc:picChg chg="add mod">
          <ac:chgData name="Vera Kuklina" userId="d50b60fa4ab77ff9" providerId="LiveId" clId="{83ADA33A-59B0-4A96-BF42-5A91411919C0}" dt="2022-02-25T03:14:49.345" v="965" actId="1076"/>
          <ac:picMkLst>
            <pc:docMk/>
            <pc:sldMk cId="3442016349" sldId="476"/>
            <ac:picMk id="6" creationId="{1C5382E9-CC80-4625-A09F-B00C656A0DD0}"/>
          </ac:picMkLst>
        </pc:picChg>
        <pc:picChg chg="add mod">
          <ac:chgData name="Vera Kuklina" userId="d50b60fa4ab77ff9" providerId="LiveId" clId="{83ADA33A-59B0-4A96-BF42-5A91411919C0}" dt="2022-02-25T01:58:39.688" v="834" actId="14100"/>
          <ac:picMkLst>
            <pc:docMk/>
            <pc:sldMk cId="3442016349" sldId="476"/>
            <ac:picMk id="8" creationId="{3F0E802B-94E3-4E86-888F-27FA884A5AED}"/>
          </ac:picMkLst>
        </pc:picChg>
        <pc:picChg chg="add del mod">
          <ac:chgData name="Vera Kuklina" userId="d50b60fa4ab77ff9" providerId="LiveId" clId="{83ADA33A-59B0-4A96-BF42-5A91411919C0}" dt="2022-02-25T12:59:28.941" v="1942" actId="21"/>
          <ac:picMkLst>
            <pc:docMk/>
            <pc:sldMk cId="3442016349" sldId="476"/>
            <ac:picMk id="12" creationId="{56217470-2166-4D31-BF64-E61C46B11003}"/>
          </ac:picMkLst>
        </pc:picChg>
      </pc:sldChg>
      <pc:sldChg chg="addSp delSp modSp new mod modClrScheme chgLayout">
        <pc:chgData name="Vera Kuklina" userId="d50b60fa4ab77ff9" providerId="LiveId" clId="{83ADA33A-59B0-4A96-BF42-5A91411919C0}" dt="2022-02-25T14:50:44.662" v="3234" actId="113"/>
        <pc:sldMkLst>
          <pc:docMk/>
          <pc:sldMk cId="2449362112" sldId="477"/>
        </pc:sldMkLst>
        <pc:spChg chg="del mod ord">
          <ac:chgData name="Vera Kuklina" userId="d50b60fa4ab77ff9" providerId="LiveId" clId="{83ADA33A-59B0-4A96-BF42-5A91411919C0}" dt="2022-02-25T00:47:09.203" v="485" actId="700"/>
          <ac:spMkLst>
            <pc:docMk/>
            <pc:sldMk cId="2449362112" sldId="477"/>
            <ac:spMk id="2" creationId="{FA7DF7E6-02C5-4B8E-8C41-05895EB8C8E7}"/>
          </ac:spMkLst>
        </pc:spChg>
        <pc:spChg chg="del mod ord">
          <ac:chgData name="Vera Kuklina" userId="d50b60fa4ab77ff9" providerId="LiveId" clId="{83ADA33A-59B0-4A96-BF42-5A91411919C0}" dt="2022-02-25T00:47:09.203" v="485" actId="700"/>
          <ac:spMkLst>
            <pc:docMk/>
            <pc:sldMk cId="2449362112" sldId="477"/>
            <ac:spMk id="3" creationId="{558EB62E-9BC0-4C23-9AC5-6424337EA078}"/>
          </ac:spMkLst>
        </pc:spChg>
        <pc:spChg chg="del">
          <ac:chgData name="Vera Kuklina" userId="d50b60fa4ab77ff9" providerId="LiveId" clId="{83ADA33A-59B0-4A96-BF42-5A91411919C0}" dt="2022-02-25T00:47:09.203" v="485" actId="700"/>
          <ac:spMkLst>
            <pc:docMk/>
            <pc:sldMk cId="2449362112" sldId="477"/>
            <ac:spMk id="4" creationId="{6B0FC961-ADA7-48DE-BDE7-2A97BDDFE80C}"/>
          </ac:spMkLst>
        </pc:spChg>
        <pc:spChg chg="del">
          <ac:chgData name="Vera Kuklina" userId="d50b60fa4ab77ff9" providerId="LiveId" clId="{83ADA33A-59B0-4A96-BF42-5A91411919C0}" dt="2022-02-25T00:47:09.203" v="485" actId="700"/>
          <ac:spMkLst>
            <pc:docMk/>
            <pc:sldMk cId="2449362112" sldId="477"/>
            <ac:spMk id="5" creationId="{B7C3C308-4330-442A-8793-DB23DE676143}"/>
          </ac:spMkLst>
        </pc:spChg>
        <pc:spChg chg="del">
          <ac:chgData name="Vera Kuklina" userId="d50b60fa4ab77ff9" providerId="LiveId" clId="{83ADA33A-59B0-4A96-BF42-5A91411919C0}" dt="2022-02-25T00:47:09.203" v="485" actId="700"/>
          <ac:spMkLst>
            <pc:docMk/>
            <pc:sldMk cId="2449362112" sldId="477"/>
            <ac:spMk id="6" creationId="{70E2FCDB-FE42-44B1-B8AA-5F75B49757C8}"/>
          </ac:spMkLst>
        </pc:spChg>
        <pc:spChg chg="add mod ord">
          <ac:chgData name="Vera Kuklina" userId="d50b60fa4ab77ff9" providerId="LiveId" clId="{83ADA33A-59B0-4A96-BF42-5A91411919C0}" dt="2022-02-25T14:50:44.662" v="3234" actId="113"/>
          <ac:spMkLst>
            <pc:docMk/>
            <pc:sldMk cId="2449362112" sldId="477"/>
            <ac:spMk id="7" creationId="{D674CFFD-4CC8-4DDD-89C5-9AB50CF0DEC6}"/>
          </ac:spMkLst>
        </pc:spChg>
        <pc:spChg chg="add mod ord">
          <ac:chgData name="Vera Kuklina" userId="d50b60fa4ab77ff9" providerId="LiveId" clId="{83ADA33A-59B0-4A96-BF42-5A91411919C0}" dt="2022-02-25T12:03:01.139" v="1865" actId="1076"/>
          <ac:spMkLst>
            <pc:docMk/>
            <pc:sldMk cId="2449362112" sldId="477"/>
            <ac:spMk id="8" creationId="{27D40A89-2C9C-442D-854E-CA73810E9287}"/>
          </ac:spMkLst>
        </pc:spChg>
        <pc:picChg chg="add del mod">
          <ac:chgData name="Vera Kuklina" userId="d50b60fa4ab77ff9" providerId="LiveId" clId="{83ADA33A-59B0-4A96-BF42-5A91411919C0}" dt="2022-02-25T11:55:25.726" v="1798" actId="478"/>
          <ac:picMkLst>
            <pc:docMk/>
            <pc:sldMk cId="2449362112" sldId="477"/>
            <ac:picMk id="1026" creationId="{6F6B71C8-8B6F-4A07-BBAB-65065B826C15}"/>
          </ac:picMkLst>
        </pc:picChg>
        <pc:picChg chg="add mod">
          <ac:chgData name="Vera Kuklina" userId="d50b60fa4ab77ff9" providerId="LiveId" clId="{83ADA33A-59B0-4A96-BF42-5A91411919C0}" dt="2022-02-25T12:03:35.905" v="1869" actId="1076"/>
          <ac:picMkLst>
            <pc:docMk/>
            <pc:sldMk cId="2449362112" sldId="477"/>
            <ac:picMk id="1028" creationId="{4E76E3A4-D3F9-4953-9D2D-752D1122F275}"/>
          </ac:picMkLst>
        </pc:picChg>
        <pc:picChg chg="add mod">
          <ac:chgData name="Vera Kuklina" userId="d50b60fa4ab77ff9" providerId="LiveId" clId="{83ADA33A-59B0-4A96-BF42-5A91411919C0}" dt="2022-02-25T12:00:13.721" v="1820" actId="1076"/>
          <ac:picMkLst>
            <pc:docMk/>
            <pc:sldMk cId="2449362112" sldId="477"/>
            <ac:picMk id="1030" creationId="{DFAD9BF9-B1AA-4314-A8A6-18904F51F3C0}"/>
          </ac:picMkLst>
        </pc:picChg>
        <pc:picChg chg="add mod">
          <ac:chgData name="Vera Kuklina" userId="d50b60fa4ab77ff9" providerId="LiveId" clId="{83ADA33A-59B0-4A96-BF42-5A91411919C0}" dt="2022-02-25T12:03:58.594" v="1872" actId="14100"/>
          <ac:picMkLst>
            <pc:docMk/>
            <pc:sldMk cId="2449362112" sldId="477"/>
            <ac:picMk id="1031" creationId="{4F5BCF75-99A8-4D92-80AE-335167670555}"/>
          </ac:picMkLst>
        </pc:picChg>
        <pc:picChg chg="add mod">
          <ac:chgData name="Vera Kuklina" userId="d50b60fa4ab77ff9" providerId="LiveId" clId="{83ADA33A-59B0-4A96-BF42-5A91411919C0}" dt="2022-02-25T12:03:19.660" v="1866" actId="14100"/>
          <ac:picMkLst>
            <pc:docMk/>
            <pc:sldMk cId="2449362112" sldId="477"/>
            <ac:picMk id="1032" creationId="{D93736FA-34BD-4097-A295-EDDD65E498F9}"/>
          </ac:picMkLst>
        </pc:picChg>
        <pc:picChg chg="add mod">
          <ac:chgData name="Vera Kuklina" userId="d50b60fa4ab77ff9" providerId="LiveId" clId="{83ADA33A-59B0-4A96-BF42-5A91411919C0}" dt="2022-02-25T12:03:24.627" v="1868" actId="14100"/>
          <ac:picMkLst>
            <pc:docMk/>
            <pc:sldMk cId="2449362112" sldId="477"/>
            <ac:picMk id="1033" creationId="{D8440421-C5AC-4C77-8B73-8349F1849FC0}"/>
          </ac:picMkLst>
        </pc:picChg>
      </pc:sldChg>
      <pc:sldChg chg="addSp delSp modSp new mod ord">
        <pc:chgData name="Vera Kuklina" userId="d50b60fa4ab77ff9" providerId="LiveId" clId="{83ADA33A-59B0-4A96-BF42-5A91411919C0}" dt="2022-02-25T14:48:25.410" v="3221" actId="33524"/>
        <pc:sldMkLst>
          <pc:docMk/>
          <pc:sldMk cId="2939975872" sldId="478"/>
        </pc:sldMkLst>
        <pc:spChg chg="mod">
          <ac:chgData name="Vera Kuklina" userId="d50b60fa4ab77ff9" providerId="LiveId" clId="{83ADA33A-59B0-4A96-BF42-5A91411919C0}" dt="2022-02-25T14:32:18.632" v="3037" actId="255"/>
          <ac:spMkLst>
            <pc:docMk/>
            <pc:sldMk cId="2939975872" sldId="478"/>
            <ac:spMk id="2" creationId="{7C80A079-0C11-4364-B7F5-2D7E1647C1A6}"/>
          </ac:spMkLst>
        </pc:spChg>
        <pc:spChg chg="mod">
          <ac:chgData name="Vera Kuklina" userId="d50b60fa4ab77ff9" providerId="LiveId" clId="{83ADA33A-59B0-4A96-BF42-5A91411919C0}" dt="2022-02-25T14:48:25.410" v="3221" actId="33524"/>
          <ac:spMkLst>
            <pc:docMk/>
            <pc:sldMk cId="2939975872" sldId="478"/>
            <ac:spMk id="3" creationId="{4472E4E9-3030-4D12-B3C0-1DD7C59DE0A2}"/>
          </ac:spMkLst>
        </pc:spChg>
        <pc:spChg chg="del mod">
          <ac:chgData name="Vera Kuklina" userId="d50b60fa4ab77ff9" providerId="LiveId" clId="{83ADA33A-59B0-4A96-BF42-5A91411919C0}" dt="2022-02-25T01:01:59.165" v="494"/>
          <ac:spMkLst>
            <pc:docMk/>
            <pc:sldMk cId="2939975872" sldId="478"/>
            <ac:spMk id="4" creationId="{65CD146C-D6F4-41D4-9F36-F82F27735765}"/>
          </ac:spMkLst>
        </pc:spChg>
        <pc:picChg chg="add mod">
          <ac:chgData name="Vera Kuklina" userId="d50b60fa4ab77ff9" providerId="LiveId" clId="{83ADA33A-59B0-4A96-BF42-5A91411919C0}" dt="2022-02-25T13:36:46.561" v="2287" actId="1076"/>
          <ac:picMkLst>
            <pc:docMk/>
            <pc:sldMk cId="2939975872" sldId="478"/>
            <ac:picMk id="6" creationId="{F79BBC17-480A-4ACB-B471-35072BC8332C}"/>
          </ac:picMkLst>
        </pc:picChg>
        <pc:picChg chg="add mod">
          <ac:chgData name="Vera Kuklina" userId="d50b60fa4ab77ff9" providerId="LiveId" clId="{83ADA33A-59B0-4A96-BF42-5A91411919C0}" dt="2022-02-25T13:36:43.122" v="2286" actId="1076"/>
          <ac:picMkLst>
            <pc:docMk/>
            <pc:sldMk cId="2939975872" sldId="478"/>
            <ac:picMk id="8" creationId="{0A6B7C2E-0616-40F5-B946-D98EAF6CFC91}"/>
          </ac:picMkLst>
        </pc:picChg>
      </pc:sldChg>
      <pc:sldChg chg="addSp delSp modSp new mod modClrScheme chgLayout">
        <pc:chgData name="Vera Kuklina" userId="d50b60fa4ab77ff9" providerId="LiveId" clId="{83ADA33A-59B0-4A96-BF42-5A91411919C0}" dt="2022-02-25T14:50:29.425" v="3231" actId="113"/>
        <pc:sldMkLst>
          <pc:docMk/>
          <pc:sldMk cId="2701291453" sldId="479"/>
        </pc:sldMkLst>
        <pc:spChg chg="del mod ord">
          <ac:chgData name="Vera Kuklina" userId="d50b60fa4ab77ff9" providerId="LiveId" clId="{83ADA33A-59B0-4A96-BF42-5A91411919C0}" dt="2022-02-25T01:54:33.772" v="589" actId="700"/>
          <ac:spMkLst>
            <pc:docMk/>
            <pc:sldMk cId="2701291453" sldId="479"/>
            <ac:spMk id="2" creationId="{340BAFE2-C438-4C0E-A763-D6CB1F0EA85E}"/>
          </ac:spMkLst>
        </pc:spChg>
        <pc:spChg chg="add mod ord">
          <ac:chgData name="Vera Kuklina" userId="d50b60fa4ab77ff9" providerId="LiveId" clId="{83ADA33A-59B0-4A96-BF42-5A91411919C0}" dt="2022-02-25T14:50:29.425" v="3231" actId="113"/>
          <ac:spMkLst>
            <pc:docMk/>
            <pc:sldMk cId="2701291453" sldId="479"/>
            <ac:spMk id="3" creationId="{D79B5EFA-4402-407F-B6EF-AE498A563C8A}"/>
          </ac:spMkLst>
        </pc:spChg>
        <pc:spChg chg="add mod ord">
          <ac:chgData name="Vera Kuklina" userId="d50b60fa4ab77ff9" providerId="LiveId" clId="{83ADA33A-59B0-4A96-BF42-5A91411919C0}" dt="2022-02-25T13:57:29.957" v="2508" actId="313"/>
          <ac:spMkLst>
            <pc:docMk/>
            <pc:sldMk cId="2701291453" sldId="479"/>
            <ac:spMk id="4" creationId="{37D6B33E-F013-4CAE-B232-5382F58A8D03}"/>
          </ac:spMkLst>
        </pc:spChg>
        <pc:spChg chg="add mod ord">
          <ac:chgData name="Vera Kuklina" userId="d50b60fa4ab77ff9" providerId="LiveId" clId="{83ADA33A-59B0-4A96-BF42-5A91411919C0}" dt="2022-02-25T03:26:51.545" v="1004" actId="1076"/>
          <ac:spMkLst>
            <pc:docMk/>
            <pc:sldMk cId="2701291453" sldId="479"/>
            <ac:spMk id="5" creationId="{5DFD09B2-0B86-4847-85E1-AACE114994C1}"/>
          </ac:spMkLst>
        </pc:spChg>
        <pc:picChg chg="add mod modCrop">
          <ac:chgData name="Vera Kuklina" userId="d50b60fa4ab77ff9" providerId="LiveId" clId="{83ADA33A-59B0-4A96-BF42-5A91411919C0}" dt="2022-02-25T03:26:18.935" v="999" actId="1076"/>
          <ac:picMkLst>
            <pc:docMk/>
            <pc:sldMk cId="2701291453" sldId="479"/>
            <ac:picMk id="7" creationId="{2AC1080A-AE40-46F3-9CFD-07F00E052FD2}"/>
          </ac:picMkLst>
        </pc:picChg>
        <pc:picChg chg="add mod modCrop">
          <ac:chgData name="Vera Kuklina" userId="d50b60fa4ab77ff9" providerId="LiveId" clId="{83ADA33A-59B0-4A96-BF42-5A91411919C0}" dt="2022-02-25T03:26:33.249" v="1001" actId="1076"/>
          <ac:picMkLst>
            <pc:docMk/>
            <pc:sldMk cId="2701291453" sldId="479"/>
            <ac:picMk id="9" creationId="{47D0583B-E859-4C4B-B0D3-8BEA911E4D5F}"/>
          </ac:picMkLst>
        </pc:picChg>
      </pc:sldChg>
      <pc:sldChg chg="modSp add setBg modNotes">
        <pc:chgData name="Vera Kuklina" userId="d50b60fa4ab77ff9" providerId="LiveId" clId="{83ADA33A-59B0-4A96-BF42-5A91411919C0}" dt="2022-02-25T11:10:00.049" v="1704" actId="20578"/>
        <pc:sldMkLst>
          <pc:docMk/>
          <pc:sldMk cId="0" sldId="480"/>
        </pc:sldMkLst>
        <pc:spChg chg="mod">
          <ac:chgData name="Vera Kuklina" userId="d50b60fa4ab77ff9" providerId="LiveId" clId="{83ADA33A-59B0-4A96-BF42-5A91411919C0}" dt="2022-02-25T11:10:00.049" v="1704" actId="20578"/>
          <ac:spMkLst>
            <pc:docMk/>
            <pc:sldMk cId="0" sldId="480"/>
            <ac:spMk id="103" creationId="{00000000-0000-0000-0000-000000000000}"/>
          </ac:spMkLst>
        </pc:spChg>
      </pc:sldChg>
      <pc:sldChg chg="addSp modSp add mod modAnim">
        <pc:chgData name="Vera Kuklina" userId="d50b60fa4ab77ff9" providerId="LiveId" clId="{83ADA33A-59B0-4A96-BF42-5A91411919C0}" dt="2022-02-25T14:57:25.238" v="3353"/>
        <pc:sldMkLst>
          <pc:docMk/>
          <pc:sldMk cId="815023002" sldId="481"/>
        </pc:sldMkLst>
        <pc:spChg chg="add mod">
          <ac:chgData name="Vera Kuklina" userId="d50b60fa4ab77ff9" providerId="LiveId" clId="{83ADA33A-59B0-4A96-BF42-5A91411919C0}" dt="2022-02-25T12:56:26.326" v="1930"/>
          <ac:spMkLst>
            <pc:docMk/>
            <pc:sldMk cId="815023002" sldId="481"/>
            <ac:spMk id="21" creationId="{B60F874B-394F-4D28-9617-ED99886CE619}"/>
          </ac:spMkLst>
        </pc:spChg>
        <pc:spChg chg="mod">
          <ac:chgData name="Vera Kuklina" userId="d50b60fa4ab77ff9" providerId="LiveId" clId="{83ADA33A-59B0-4A96-BF42-5A91411919C0}" dt="2022-02-25T14:32:08.538" v="3036" actId="255"/>
          <ac:spMkLst>
            <pc:docMk/>
            <pc:sldMk cId="815023002" sldId="481"/>
            <ac:spMk id="165" creationId="{00000000-0000-0000-0000-000000000000}"/>
          </ac:spMkLst>
        </pc:spChg>
        <pc:spChg chg="mod">
          <ac:chgData name="Vera Kuklina" userId="d50b60fa4ab77ff9" providerId="LiveId" clId="{83ADA33A-59B0-4A96-BF42-5A91411919C0}" dt="2022-02-25T12:56:46.037" v="1932" actId="1076"/>
          <ac:spMkLst>
            <pc:docMk/>
            <pc:sldMk cId="815023002" sldId="481"/>
            <ac:spMk id="168" creationId="{00000000-0000-0000-0000-000000000000}"/>
          </ac:spMkLst>
        </pc:spChg>
        <pc:spChg chg="mod">
          <ac:chgData name="Vera Kuklina" userId="d50b60fa4ab77ff9" providerId="LiveId" clId="{83ADA33A-59B0-4A96-BF42-5A91411919C0}" dt="2022-02-25T12:58:13.982" v="1934" actId="1076"/>
          <ac:spMkLst>
            <pc:docMk/>
            <pc:sldMk cId="815023002" sldId="481"/>
            <ac:spMk id="175" creationId="{00000000-0000-0000-0000-000000000000}"/>
          </ac:spMkLst>
        </pc:spChg>
      </pc:sldChg>
      <pc:sldChg chg="addSp delSp modSp new mod ord">
        <pc:chgData name="Vera Kuklina" userId="d50b60fa4ab77ff9" providerId="LiveId" clId="{83ADA33A-59B0-4A96-BF42-5A91411919C0}" dt="2022-02-25T14:52:01.851" v="3278" actId="14100"/>
        <pc:sldMkLst>
          <pc:docMk/>
          <pc:sldMk cId="1212969852" sldId="482"/>
        </pc:sldMkLst>
        <pc:spChg chg="mod">
          <ac:chgData name="Vera Kuklina" userId="d50b60fa4ab77ff9" providerId="LiveId" clId="{83ADA33A-59B0-4A96-BF42-5A91411919C0}" dt="2022-02-25T14:51:57.865" v="3277" actId="27636"/>
          <ac:spMkLst>
            <pc:docMk/>
            <pc:sldMk cId="1212969852" sldId="482"/>
            <ac:spMk id="2" creationId="{1BAFBA8E-7856-442E-8404-CEB3DC03711D}"/>
          </ac:spMkLst>
        </pc:spChg>
        <pc:spChg chg="del">
          <ac:chgData name="Vera Kuklina" userId="d50b60fa4ab77ff9" providerId="LiveId" clId="{83ADA33A-59B0-4A96-BF42-5A91411919C0}" dt="2022-02-25T13:37:54.217" v="2312" actId="478"/>
          <ac:spMkLst>
            <pc:docMk/>
            <pc:sldMk cId="1212969852" sldId="482"/>
            <ac:spMk id="3" creationId="{005C5C18-81BF-420E-B546-4F457BF4C525}"/>
          </ac:spMkLst>
        </pc:spChg>
        <pc:spChg chg="add mod">
          <ac:chgData name="Vera Kuklina" userId="d50b60fa4ab77ff9" providerId="LiveId" clId="{83ADA33A-59B0-4A96-BF42-5A91411919C0}" dt="2022-02-25T14:51:53.465" v="3275" actId="1076"/>
          <ac:spMkLst>
            <pc:docMk/>
            <pc:sldMk cId="1212969852" sldId="482"/>
            <ac:spMk id="6" creationId="{61533CAC-FE31-4314-B1DF-BC1C6AB8C06E}"/>
          </ac:spMkLst>
        </pc:spChg>
        <pc:picChg chg="add mod">
          <ac:chgData name="Vera Kuklina" userId="d50b60fa4ab77ff9" providerId="LiveId" clId="{83ADA33A-59B0-4A96-BF42-5A91411919C0}" dt="2022-02-25T14:52:01.851" v="3278" actId="14100"/>
          <ac:picMkLst>
            <pc:docMk/>
            <pc:sldMk cId="1212969852" sldId="482"/>
            <ac:picMk id="5" creationId="{44FFFD05-A714-4391-947C-65B07FA061A4}"/>
          </ac:picMkLst>
        </pc:picChg>
      </pc:sldChg>
      <pc:sldChg chg="addSp delSp modSp add mod">
        <pc:chgData name="Vera Kuklina" userId="d50b60fa4ab77ff9" providerId="LiveId" clId="{83ADA33A-59B0-4A96-BF42-5A91411919C0}" dt="2022-02-25T14:53:43.259" v="3285" actId="1076"/>
        <pc:sldMkLst>
          <pc:docMk/>
          <pc:sldMk cId="2297588915" sldId="483"/>
        </pc:sldMkLst>
        <pc:spChg chg="del">
          <ac:chgData name="Vera Kuklina" userId="d50b60fa4ab77ff9" providerId="LiveId" clId="{83ADA33A-59B0-4A96-BF42-5A91411919C0}" dt="2022-02-25T14:52:55.434" v="3279" actId="478"/>
          <ac:spMkLst>
            <pc:docMk/>
            <pc:sldMk cId="2297588915" sldId="483"/>
            <ac:spMk id="2" creationId="{1BAFBA8E-7856-442E-8404-CEB3DC03711D}"/>
          </ac:spMkLst>
        </pc:spChg>
        <pc:spChg chg="mod">
          <ac:chgData name="Vera Kuklina" userId="d50b60fa4ab77ff9" providerId="LiveId" clId="{83ADA33A-59B0-4A96-BF42-5A91411919C0}" dt="2022-02-25T14:53:43.259" v="3285" actId="1076"/>
          <ac:spMkLst>
            <pc:docMk/>
            <pc:sldMk cId="2297588915" sldId="483"/>
            <ac:spMk id="6" creationId="{61533CAC-FE31-4314-B1DF-BC1C6AB8C06E}"/>
          </ac:spMkLst>
        </pc:spChg>
        <pc:spChg chg="add mod ord">
          <ac:chgData name="Vera Kuklina" userId="d50b60fa4ab77ff9" providerId="LiveId" clId="{83ADA33A-59B0-4A96-BF42-5A91411919C0}" dt="2022-02-25T13:41:35.236" v="2359" actId="171"/>
          <ac:spMkLst>
            <pc:docMk/>
            <pc:sldMk cId="2297588915" sldId="483"/>
            <ac:spMk id="9" creationId="{53551DFE-5D1B-40D0-9D18-489EFB4AC935}"/>
          </ac:spMkLst>
        </pc:spChg>
        <pc:spChg chg="add mod">
          <ac:chgData name="Vera Kuklina" userId="d50b60fa4ab77ff9" providerId="LiveId" clId="{83ADA33A-59B0-4A96-BF42-5A91411919C0}" dt="2022-02-25T13:40:34.771" v="2350" actId="14100"/>
          <ac:spMkLst>
            <pc:docMk/>
            <pc:sldMk cId="2297588915" sldId="483"/>
            <ac:spMk id="10" creationId="{BF9D7D12-90A7-44A2-81FB-5EA08BFA3C07}"/>
          </ac:spMkLst>
        </pc:spChg>
        <pc:spChg chg="add del mod">
          <ac:chgData name="Vera Kuklina" userId="d50b60fa4ab77ff9" providerId="LiveId" clId="{83ADA33A-59B0-4A96-BF42-5A91411919C0}" dt="2022-02-25T14:52:58.463" v="3280" actId="478"/>
          <ac:spMkLst>
            <pc:docMk/>
            <pc:sldMk cId="2297588915" sldId="483"/>
            <ac:spMk id="11" creationId="{34F45DAB-3AB3-4121-99E5-3123A041CE90}"/>
          </ac:spMkLst>
        </pc:spChg>
        <pc:spChg chg="add mod">
          <ac:chgData name="Vera Kuklina" userId="d50b60fa4ab77ff9" providerId="LiveId" clId="{83ADA33A-59B0-4A96-BF42-5A91411919C0}" dt="2022-02-25T14:52:59.527" v="3281"/>
          <ac:spMkLst>
            <pc:docMk/>
            <pc:sldMk cId="2297588915" sldId="483"/>
            <ac:spMk id="12" creationId="{02F23385-609F-4F19-BDE6-1ED4D76D8B8B}"/>
          </ac:spMkLst>
        </pc:spChg>
        <pc:picChg chg="add mod">
          <ac:chgData name="Vera Kuklina" userId="d50b60fa4ab77ff9" providerId="LiveId" clId="{83ADA33A-59B0-4A96-BF42-5A91411919C0}" dt="2022-02-25T13:41:51.167" v="2360" actId="1076"/>
          <ac:picMkLst>
            <pc:docMk/>
            <pc:sldMk cId="2297588915" sldId="483"/>
            <ac:picMk id="7" creationId="{81F44303-136C-4A68-9196-E45AF4A7ED0E}"/>
          </ac:picMkLst>
        </pc:picChg>
        <pc:picChg chg="add mod">
          <ac:chgData name="Vera Kuklina" userId="d50b60fa4ab77ff9" providerId="LiveId" clId="{83ADA33A-59B0-4A96-BF42-5A91411919C0}" dt="2022-02-25T13:41:04.210" v="2352" actId="14100"/>
          <ac:picMkLst>
            <pc:docMk/>
            <pc:sldMk cId="2297588915" sldId="483"/>
            <ac:picMk id="8" creationId="{C9282D93-01B9-4C5B-A311-56B00131CD1E}"/>
          </ac:picMkLst>
        </pc:picChg>
      </pc:sldChg>
      <pc:sldChg chg="addSp delSp modSp new mod">
        <pc:chgData name="Vera Kuklina" userId="d50b60fa4ab77ff9" providerId="LiveId" clId="{83ADA33A-59B0-4A96-BF42-5A91411919C0}" dt="2022-02-25T14:46:28.370" v="3202" actId="1076"/>
        <pc:sldMkLst>
          <pc:docMk/>
          <pc:sldMk cId="1607736011" sldId="484"/>
        </pc:sldMkLst>
        <pc:spChg chg="mod">
          <ac:chgData name="Vera Kuklina" userId="d50b60fa4ab77ff9" providerId="LiveId" clId="{83ADA33A-59B0-4A96-BF42-5A91411919C0}" dt="2022-02-25T14:42:52.832" v="3086" actId="20577"/>
          <ac:spMkLst>
            <pc:docMk/>
            <pc:sldMk cId="1607736011" sldId="484"/>
            <ac:spMk id="2" creationId="{751CE790-78AE-45F0-8292-7227A58B6D49}"/>
          </ac:spMkLst>
        </pc:spChg>
        <pc:spChg chg="del">
          <ac:chgData name="Vera Kuklina" userId="d50b60fa4ab77ff9" providerId="LiveId" clId="{83ADA33A-59B0-4A96-BF42-5A91411919C0}" dt="2022-02-25T14:20:25.983" v="2903"/>
          <ac:spMkLst>
            <pc:docMk/>
            <pc:sldMk cId="1607736011" sldId="484"/>
            <ac:spMk id="3" creationId="{600FBFC3-4BBD-41C6-8B5C-D18A195B8779}"/>
          </ac:spMkLst>
        </pc:spChg>
        <pc:spChg chg="add mod">
          <ac:chgData name="Vera Kuklina" userId="d50b60fa4ab77ff9" providerId="LiveId" clId="{83ADA33A-59B0-4A96-BF42-5A91411919C0}" dt="2022-02-25T14:20:31.977" v="2904" actId="1076"/>
          <ac:spMkLst>
            <pc:docMk/>
            <pc:sldMk cId="1607736011" sldId="484"/>
            <ac:spMk id="5" creationId="{1A79EF90-A426-49DD-9354-6EDC93F26CC2}"/>
          </ac:spMkLst>
        </pc:spChg>
        <pc:spChg chg="add del">
          <ac:chgData name="Vera Kuklina" userId="d50b60fa4ab77ff9" providerId="LiveId" clId="{83ADA33A-59B0-4A96-BF42-5A91411919C0}" dt="2022-02-25T14:20:43.169" v="2906" actId="478"/>
          <ac:spMkLst>
            <pc:docMk/>
            <pc:sldMk cId="1607736011" sldId="484"/>
            <ac:spMk id="7" creationId="{22E9080F-4853-40E0-A836-528B416C0A9D}"/>
          </ac:spMkLst>
        </pc:spChg>
        <pc:spChg chg="add del">
          <ac:chgData name="Vera Kuklina" userId="d50b60fa4ab77ff9" providerId="LiveId" clId="{83ADA33A-59B0-4A96-BF42-5A91411919C0}" dt="2022-02-25T14:20:51.301" v="2908" actId="478"/>
          <ac:spMkLst>
            <pc:docMk/>
            <pc:sldMk cId="1607736011" sldId="484"/>
            <ac:spMk id="9" creationId="{D559DBB8-451D-47F8-9623-B6A77DECA0D6}"/>
          </ac:spMkLst>
        </pc:spChg>
        <pc:graphicFrameChg chg="add mod modGraphic">
          <ac:chgData name="Vera Kuklina" userId="d50b60fa4ab77ff9" providerId="LiveId" clId="{83ADA33A-59B0-4A96-BF42-5A91411919C0}" dt="2022-02-25T14:46:28.370" v="3202" actId="1076"/>
          <ac:graphicFrameMkLst>
            <pc:docMk/>
            <pc:sldMk cId="1607736011" sldId="484"/>
            <ac:graphicFrameMk id="4" creationId="{021F4867-09FE-47B2-B87B-745D14B96E6E}"/>
          </ac:graphicFrameMkLst>
        </pc:graphicFrameChg>
        <pc:picChg chg="add mod">
          <ac:chgData name="Vera Kuklina" userId="d50b60fa4ab77ff9" providerId="LiveId" clId="{83ADA33A-59B0-4A96-BF42-5A91411919C0}" dt="2022-02-25T14:42:06.034" v="3061" actId="14100"/>
          <ac:picMkLst>
            <pc:docMk/>
            <pc:sldMk cId="1607736011" sldId="484"/>
            <ac:picMk id="11" creationId="{33F6613A-255E-4667-B26C-D39BCD66CB8E}"/>
          </ac:picMkLst>
        </pc:picChg>
      </pc:sldChg>
      <pc:sldMasterChg chg="delSldLayout">
        <pc:chgData name="Vera Kuklina" userId="d50b60fa4ab77ff9" providerId="LiveId" clId="{83ADA33A-59B0-4A96-BF42-5A91411919C0}" dt="2022-02-25T12:04:34.546" v="1875" actId="47"/>
        <pc:sldMasterMkLst>
          <pc:docMk/>
          <pc:sldMasterMk cId="2647796188" sldId="2147483684"/>
        </pc:sldMasterMkLst>
        <pc:sldLayoutChg chg="del">
          <pc:chgData name="Vera Kuklina" userId="d50b60fa4ab77ff9" providerId="LiveId" clId="{83ADA33A-59B0-4A96-BF42-5A91411919C0}" dt="2022-02-23T21:23:05.877" v="393" actId="47"/>
          <pc:sldLayoutMkLst>
            <pc:docMk/>
            <pc:sldMasterMk cId="2647796188" sldId="2147483684"/>
            <pc:sldLayoutMk cId="1807576094" sldId="2147483718"/>
          </pc:sldLayoutMkLst>
        </pc:sldLayoutChg>
        <pc:sldLayoutChg chg="del">
          <pc:chgData name="Vera Kuklina" userId="d50b60fa4ab77ff9" providerId="LiveId" clId="{83ADA33A-59B0-4A96-BF42-5A91411919C0}" dt="2022-02-25T12:04:34.546" v="1875" actId="47"/>
          <pc:sldLayoutMkLst>
            <pc:docMk/>
            <pc:sldMasterMk cId="2647796188" sldId="2147483684"/>
            <pc:sldLayoutMk cId="2746943855" sldId="2147483734"/>
          </pc:sldLayoutMkLst>
        </pc:sldLayoutChg>
      </pc:sldMasterChg>
      <pc:sldMasterChg chg="del delSldLayout">
        <pc:chgData name="Vera Kuklina" userId="d50b60fa4ab77ff9" providerId="LiveId" clId="{83ADA33A-59B0-4A96-BF42-5A91411919C0}" dt="2022-02-23T21:23:02.103" v="392" actId="47"/>
        <pc:sldMasterMkLst>
          <pc:docMk/>
          <pc:sldMasterMk cId="3765357794" sldId="2147483721"/>
        </pc:sldMasterMkLst>
        <pc:sldLayoutChg chg="del">
          <pc:chgData name="Vera Kuklina" userId="d50b60fa4ab77ff9" providerId="LiveId" clId="{83ADA33A-59B0-4A96-BF42-5A91411919C0}" dt="2022-02-23T21:23:02.103" v="392" actId="47"/>
          <pc:sldLayoutMkLst>
            <pc:docMk/>
            <pc:sldMasterMk cId="3765357794" sldId="2147483721"/>
            <pc:sldLayoutMk cId="470235224" sldId="2147483722"/>
          </pc:sldLayoutMkLst>
        </pc:sldLayoutChg>
        <pc:sldLayoutChg chg="del">
          <pc:chgData name="Vera Kuklina" userId="d50b60fa4ab77ff9" providerId="LiveId" clId="{83ADA33A-59B0-4A96-BF42-5A91411919C0}" dt="2022-02-23T21:23:02.103" v="392" actId="47"/>
          <pc:sldLayoutMkLst>
            <pc:docMk/>
            <pc:sldMasterMk cId="3765357794" sldId="2147483721"/>
            <pc:sldLayoutMk cId="1632526863" sldId="2147483723"/>
          </pc:sldLayoutMkLst>
        </pc:sldLayoutChg>
        <pc:sldLayoutChg chg="del">
          <pc:chgData name="Vera Kuklina" userId="d50b60fa4ab77ff9" providerId="LiveId" clId="{83ADA33A-59B0-4A96-BF42-5A91411919C0}" dt="2022-02-23T21:23:02.103" v="392" actId="47"/>
          <pc:sldLayoutMkLst>
            <pc:docMk/>
            <pc:sldMasterMk cId="3765357794" sldId="2147483721"/>
            <pc:sldLayoutMk cId="2621016482" sldId="2147483724"/>
          </pc:sldLayoutMkLst>
        </pc:sldLayoutChg>
        <pc:sldLayoutChg chg="del">
          <pc:chgData name="Vera Kuklina" userId="d50b60fa4ab77ff9" providerId="LiveId" clId="{83ADA33A-59B0-4A96-BF42-5A91411919C0}" dt="2022-02-23T21:23:02.103" v="392" actId="47"/>
          <pc:sldLayoutMkLst>
            <pc:docMk/>
            <pc:sldMasterMk cId="3765357794" sldId="2147483721"/>
            <pc:sldLayoutMk cId="1345426946" sldId="2147483725"/>
          </pc:sldLayoutMkLst>
        </pc:sldLayoutChg>
        <pc:sldLayoutChg chg="del">
          <pc:chgData name="Vera Kuklina" userId="d50b60fa4ab77ff9" providerId="LiveId" clId="{83ADA33A-59B0-4A96-BF42-5A91411919C0}" dt="2022-02-23T21:23:02.103" v="392" actId="47"/>
          <pc:sldLayoutMkLst>
            <pc:docMk/>
            <pc:sldMasterMk cId="3765357794" sldId="2147483721"/>
            <pc:sldLayoutMk cId="3630694599" sldId="2147483726"/>
          </pc:sldLayoutMkLst>
        </pc:sldLayoutChg>
        <pc:sldLayoutChg chg="del">
          <pc:chgData name="Vera Kuklina" userId="d50b60fa4ab77ff9" providerId="LiveId" clId="{83ADA33A-59B0-4A96-BF42-5A91411919C0}" dt="2022-02-23T21:23:02.103" v="392" actId="47"/>
          <pc:sldLayoutMkLst>
            <pc:docMk/>
            <pc:sldMasterMk cId="3765357794" sldId="2147483721"/>
            <pc:sldLayoutMk cId="2378842594" sldId="2147483727"/>
          </pc:sldLayoutMkLst>
        </pc:sldLayoutChg>
        <pc:sldLayoutChg chg="del">
          <pc:chgData name="Vera Kuklina" userId="d50b60fa4ab77ff9" providerId="LiveId" clId="{83ADA33A-59B0-4A96-BF42-5A91411919C0}" dt="2022-02-23T21:23:02.103" v="392" actId="47"/>
          <pc:sldLayoutMkLst>
            <pc:docMk/>
            <pc:sldMasterMk cId="3765357794" sldId="2147483721"/>
            <pc:sldLayoutMk cId="746266854" sldId="2147483728"/>
          </pc:sldLayoutMkLst>
        </pc:sldLayoutChg>
        <pc:sldLayoutChg chg="del">
          <pc:chgData name="Vera Kuklina" userId="d50b60fa4ab77ff9" providerId="LiveId" clId="{83ADA33A-59B0-4A96-BF42-5A91411919C0}" dt="2022-02-23T21:23:02.103" v="392" actId="47"/>
          <pc:sldLayoutMkLst>
            <pc:docMk/>
            <pc:sldMasterMk cId="3765357794" sldId="2147483721"/>
            <pc:sldLayoutMk cId="1395322827" sldId="2147483729"/>
          </pc:sldLayoutMkLst>
        </pc:sldLayoutChg>
        <pc:sldLayoutChg chg="del">
          <pc:chgData name="Vera Kuklina" userId="d50b60fa4ab77ff9" providerId="LiveId" clId="{83ADA33A-59B0-4A96-BF42-5A91411919C0}" dt="2022-02-23T21:23:02.103" v="392" actId="47"/>
          <pc:sldLayoutMkLst>
            <pc:docMk/>
            <pc:sldMasterMk cId="3765357794" sldId="2147483721"/>
            <pc:sldLayoutMk cId="1835931634" sldId="2147483730"/>
          </pc:sldLayoutMkLst>
        </pc:sldLayoutChg>
        <pc:sldLayoutChg chg="del">
          <pc:chgData name="Vera Kuklina" userId="d50b60fa4ab77ff9" providerId="LiveId" clId="{83ADA33A-59B0-4A96-BF42-5A91411919C0}" dt="2022-02-23T21:23:02.103" v="392" actId="47"/>
          <pc:sldLayoutMkLst>
            <pc:docMk/>
            <pc:sldMasterMk cId="3765357794" sldId="2147483721"/>
            <pc:sldLayoutMk cId="3499800998" sldId="2147483731"/>
          </pc:sldLayoutMkLst>
        </pc:sldLayoutChg>
        <pc:sldLayoutChg chg="del">
          <pc:chgData name="Vera Kuklina" userId="d50b60fa4ab77ff9" providerId="LiveId" clId="{83ADA33A-59B0-4A96-BF42-5A91411919C0}" dt="2022-02-23T21:23:02.103" v="392" actId="47"/>
          <pc:sldLayoutMkLst>
            <pc:docMk/>
            <pc:sldMasterMk cId="3765357794" sldId="2147483721"/>
            <pc:sldLayoutMk cId="560171980" sldId="2147483732"/>
          </pc:sldLayoutMkLst>
        </pc:sldLayoutChg>
        <pc:sldLayoutChg chg="del">
          <pc:chgData name="Vera Kuklina" userId="d50b60fa4ab77ff9" providerId="LiveId" clId="{83ADA33A-59B0-4A96-BF42-5A91411919C0}" dt="2022-02-23T21:23:02.103" v="392" actId="47"/>
          <pc:sldLayoutMkLst>
            <pc:docMk/>
            <pc:sldMasterMk cId="3765357794" sldId="2147483721"/>
            <pc:sldLayoutMk cId="3245394810" sldId="214748373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F900B-2CC0-4EB0-B9B1-10DC1A9BDD87}"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9189C-6EDD-4287-8C67-E54B8F85D513}" type="slidenum">
              <a:rPr lang="en-US" smtClean="0"/>
              <a:t>‹#›</a:t>
            </a:fld>
            <a:endParaRPr lang="en-US"/>
          </a:p>
        </p:txBody>
      </p:sp>
    </p:spTree>
    <p:extLst>
      <p:ext uri="{BB962C8B-B14F-4D97-AF65-F5344CB8AC3E}">
        <p14:creationId xmlns:p14="http://schemas.microsoft.com/office/powerpoint/2010/main" val="155053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ce8eb95d47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ce8eb95d47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the Kazachinsko-Lenskii raion the example of nomadic Evenki urban dwellers is especially evident. While most of the year many obscene members live in urban settlements of Magistralny, Ulkan, Okunayskoie, during the winter hunting season and summer fishing seasons they come back to the Khanda area using informal roads. As such, informal roads serve as mediators for this multilocational dwelling that link urban Evenki with their homeland and serve as a source of resilience.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ce8eb95d47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ce8eb95d47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the Kazachinsko-Lenskii raion the example of nomadic Evenki urban dwellers is especially evident. While most of the year many obscene members live in urban settlements of Magistralny, Ulkan, Okunayskoie, during the winter hunting season and summer fishing seasons they come back to the Khanda area using informal roads. As such, informal roads serve as mediators for this multilocational dwelling that link urban Evenki with their homeland and serve as a source of resilience.</a:t>
            </a:r>
            <a:endParaRPr/>
          </a:p>
        </p:txBody>
      </p:sp>
    </p:spTree>
    <p:extLst>
      <p:ext uri="{BB962C8B-B14F-4D97-AF65-F5344CB8AC3E}">
        <p14:creationId xmlns:p14="http://schemas.microsoft.com/office/powerpoint/2010/main" val="286297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0662cfa0c4_0_47: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100"/>
              <a:buNone/>
            </a:pPr>
            <a:endParaRPr b="0"/>
          </a:p>
          <a:p>
            <a:pPr marL="0" lvl="0" indent="0" algn="l" rtl="0">
              <a:lnSpc>
                <a:spcPct val="100000"/>
              </a:lnSpc>
              <a:spcBef>
                <a:spcPts val="0"/>
              </a:spcBef>
              <a:spcAft>
                <a:spcPts val="0"/>
              </a:spcAft>
              <a:buSzPts val="1100"/>
              <a:buNone/>
            </a:pPr>
            <a:endParaRPr/>
          </a:p>
        </p:txBody>
      </p:sp>
      <p:sp>
        <p:nvSpPr>
          <p:cNvPr id="303" name="Google Shape;303;g10662cfa0c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E9FF94-874D-4465-8360-5383E781880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24BF1-9098-4EBC-920B-BB314C320341}" type="slidenum">
              <a:rPr lang="en-US" smtClean="0"/>
              <a:t>‹#›</a:t>
            </a:fld>
            <a:endParaRPr lang="en-US"/>
          </a:p>
        </p:txBody>
      </p:sp>
    </p:spTree>
    <p:extLst>
      <p:ext uri="{BB962C8B-B14F-4D97-AF65-F5344CB8AC3E}">
        <p14:creationId xmlns:p14="http://schemas.microsoft.com/office/powerpoint/2010/main" val="380945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9FF94-874D-4465-8360-5383E781880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24BF1-9098-4EBC-920B-BB314C320341}" type="slidenum">
              <a:rPr lang="en-US" smtClean="0"/>
              <a:t>‹#›</a:t>
            </a:fld>
            <a:endParaRPr lang="en-US"/>
          </a:p>
        </p:txBody>
      </p:sp>
    </p:spTree>
    <p:extLst>
      <p:ext uri="{BB962C8B-B14F-4D97-AF65-F5344CB8AC3E}">
        <p14:creationId xmlns:p14="http://schemas.microsoft.com/office/powerpoint/2010/main" val="189540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9FF94-874D-4465-8360-5383E781880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24BF1-9098-4EBC-920B-BB314C320341}" type="slidenum">
              <a:rPr lang="en-US" smtClean="0"/>
              <a:t>‹#›</a:t>
            </a:fld>
            <a:endParaRPr lang="en-US"/>
          </a:p>
        </p:txBody>
      </p:sp>
    </p:spTree>
    <p:extLst>
      <p:ext uri="{BB962C8B-B14F-4D97-AF65-F5344CB8AC3E}">
        <p14:creationId xmlns:p14="http://schemas.microsoft.com/office/powerpoint/2010/main" val="1157915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1381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07522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31030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5712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40573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1844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14410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391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9FF94-874D-4465-8360-5383E781880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24BF1-9098-4EBC-920B-BB314C320341}" type="slidenum">
              <a:rPr lang="en-US" smtClean="0"/>
              <a:t>‹#›</a:t>
            </a:fld>
            <a:endParaRPr lang="en-US"/>
          </a:p>
        </p:txBody>
      </p:sp>
    </p:spTree>
    <p:extLst>
      <p:ext uri="{BB962C8B-B14F-4D97-AF65-F5344CB8AC3E}">
        <p14:creationId xmlns:p14="http://schemas.microsoft.com/office/powerpoint/2010/main" val="625289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81469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24990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19437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E9FF94-874D-4465-8360-5383E781880C}"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24BF1-9098-4EBC-920B-BB314C320341}" type="slidenum">
              <a:rPr lang="en-US" smtClean="0"/>
              <a:t>‹#›</a:t>
            </a:fld>
            <a:endParaRPr lang="en-US"/>
          </a:p>
        </p:txBody>
      </p:sp>
    </p:spTree>
    <p:extLst>
      <p:ext uri="{BB962C8B-B14F-4D97-AF65-F5344CB8AC3E}">
        <p14:creationId xmlns:p14="http://schemas.microsoft.com/office/powerpoint/2010/main" val="1819561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0"/>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 name="Google Shape;11;p20"/>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52280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21"/>
          <p:cNvSpPr txBox="1">
            <a:spLocks noGrp="1"/>
          </p:cNvSpPr>
          <p:nvPr>
            <p:ph type="title"/>
          </p:nvPr>
        </p:nvSpPr>
        <p:spPr>
          <a:xfrm>
            <a:off x="838200" y="365125"/>
            <a:ext cx="10515600" cy="1325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609585" lvl="0" indent="-457189" algn="l">
              <a:lnSpc>
                <a:spcPct val="90000"/>
              </a:lnSpc>
              <a:spcBef>
                <a:spcPts val="1333"/>
              </a:spcBef>
              <a:spcAft>
                <a:spcPts val="0"/>
              </a:spcAft>
              <a:buClr>
                <a:schemeClr val="dk1"/>
              </a:buClr>
              <a:buSzPts val="1800"/>
              <a:buChar char="●"/>
              <a:defRPr/>
            </a:lvl1pPr>
            <a:lvl2pPr marL="1219170" lvl="1" indent="-457189" algn="l">
              <a:lnSpc>
                <a:spcPct val="90000"/>
              </a:lnSpc>
              <a:spcBef>
                <a:spcPts val="2133"/>
              </a:spcBef>
              <a:spcAft>
                <a:spcPts val="0"/>
              </a:spcAft>
              <a:buClr>
                <a:schemeClr val="dk1"/>
              </a:buClr>
              <a:buSzPts val="1800"/>
              <a:buChar char="○"/>
              <a:defRPr/>
            </a:lvl2pPr>
            <a:lvl3pPr marL="1828754" lvl="2" indent="-457189" algn="l">
              <a:lnSpc>
                <a:spcPct val="90000"/>
              </a:lnSpc>
              <a:spcBef>
                <a:spcPts val="2133"/>
              </a:spcBef>
              <a:spcAft>
                <a:spcPts val="0"/>
              </a:spcAft>
              <a:buClr>
                <a:schemeClr val="dk1"/>
              </a:buClr>
              <a:buSzPts val="1800"/>
              <a:buChar char="■"/>
              <a:defRPr/>
            </a:lvl3pPr>
            <a:lvl4pPr marL="2438339" lvl="3" indent="-457189" algn="l">
              <a:lnSpc>
                <a:spcPct val="90000"/>
              </a:lnSpc>
              <a:spcBef>
                <a:spcPts val="2133"/>
              </a:spcBef>
              <a:spcAft>
                <a:spcPts val="0"/>
              </a:spcAft>
              <a:buClr>
                <a:schemeClr val="dk1"/>
              </a:buClr>
              <a:buSzPts val="1800"/>
              <a:buChar char="●"/>
              <a:defRPr/>
            </a:lvl4pPr>
            <a:lvl5pPr marL="3047924" lvl="4" indent="-457189" algn="l">
              <a:lnSpc>
                <a:spcPct val="90000"/>
              </a:lnSpc>
              <a:spcBef>
                <a:spcPts val="2133"/>
              </a:spcBef>
              <a:spcAft>
                <a:spcPts val="0"/>
              </a:spcAft>
              <a:buClr>
                <a:schemeClr val="dk1"/>
              </a:buClr>
              <a:buSzPts val="1800"/>
              <a:buChar char="○"/>
              <a:defRPr/>
            </a:lvl5pPr>
            <a:lvl6pPr marL="3657509" lvl="5" indent="-457189" algn="l">
              <a:lnSpc>
                <a:spcPct val="90000"/>
              </a:lnSpc>
              <a:spcBef>
                <a:spcPts val="2133"/>
              </a:spcBef>
              <a:spcAft>
                <a:spcPts val="0"/>
              </a:spcAft>
              <a:buClr>
                <a:schemeClr val="dk1"/>
              </a:buClr>
              <a:buSzPts val="1800"/>
              <a:buChar char="■"/>
              <a:defRPr/>
            </a:lvl6pPr>
            <a:lvl7pPr marL="4267093" lvl="6" indent="-457189" algn="l">
              <a:lnSpc>
                <a:spcPct val="90000"/>
              </a:lnSpc>
              <a:spcBef>
                <a:spcPts val="2133"/>
              </a:spcBef>
              <a:spcAft>
                <a:spcPts val="0"/>
              </a:spcAft>
              <a:buClr>
                <a:schemeClr val="dk1"/>
              </a:buClr>
              <a:buSzPts val="1800"/>
              <a:buChar char="●"/>
              <a:defRPr/>
            </a:lvl7pPr>
            <a:lvl8pPr marL="4876678" lvl="7" indent="-457189" algn="l">
              <a:lnSpc>
                <a:spcPct val="90000"/>
              </a:lnSpc>
              <a:spcBef>
                <a:spcPts val="2133"/>
              </a:spcBef>
              <a:spcAft>
                <a:spcPts val="0"/>
              </a:spcAft>
              <a:buClr>
                <a:schemeClr val="dk1"/>
              </a:buClr>
              <a:buSzPts val="1800"/>
              <a:buChar char="○"/>
              <a:defRPr/>
            </a:lvl8pPr>
            <a:lvl9pPr marL="5486263" lvl="8" indent="-457189" algn="l">
              <a:lnSpc>
                <a:spcPct val="90000"/>
              </a:lnSpc>
              <a:spcBef>
                <a:spcPts val="2133"/>
              </a:spcBef>
              <a:spcAft>
                <a:spcPts val="2133"/>
              </a:spcAft>
              <a:buClr>
                <a:schemeClr val="dk1"/>
              </a:buClr>
              <a:buSzPts val="1800"/>
              <a:buChar char="■"/>
              <a:defRPr/>
            </a:lvl9pPr>
          </a:lstStyle>
          <a:p>
            <a:endParaRPr/>
          </a:p>
        </p:txBody>
      </p:sp>
      <p:sp>
        <p:nvSpPr>
          <p:cNvPr id="16" name="Google Shape;16;p21"/>
          <p:cNvSpPr txBox="1">
            <a:spLocks noGrp="1"/>
          </p:cNvSpPr>
          <p:nvPr>
            <p:ph type="dt" idx="10"/>
          </p:nvPr>
        </p:nvSpPr>
        <p:spPr>
          <a:xfrm>
            <a:off x="838200" y="6356351"/>
            <a:ext cx="2743200" cy="365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7" name="Google Shape;17;p21"/>
          <p:cNvSpPr txBox="1">
            <a:spLocks noGrp="1"/>
          </p:cNvSpPr>
          <p:nvPr>
            <p:ph type="ftr" idx="11"/>
          </p:nvPr>
        </p:nvSpPr>
        <p:spPr>
          <a:xfrm>
            <a:off x="4038600" y="6356351"/>
            <a:ext cx="4114800" cy="365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8" name="Google Shape;18;p21"/>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9681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52776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40" name="Google Shape;40;p28"/>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41" name="Google Shape;41;p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06844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29"/>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44" name="Google Shape;44;p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53365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3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8" name="Google Shape;48;p30"/>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9" name="Google Shape;49;p30"/>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50" name="Google Shape;50;p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1243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9FF94-874D-4465-8360-5383E781880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24BF1-9098-4EBC-920B-BB314C320341}" type="slidenum">
              <a:rPr lang="en-US" smtClean="0"/>
              <a:t>‹#›</a:t>
            </a:fld>
            <a:endParaRPr lang="en-US"/>
          </a:p>
        </p:txBody>
      </p:sp>
    </p:spTree>
    <p:extLst>
      <p:ext uri="{BB962C8B-B14F-4D97-AF65-F5344CB8AC3E}">
        <p14:creationId xmlns:p14="http://schemas.microsoft.com/office/powerpoint/2010/main" val="1921955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sp>
        <p:nvSpPr>
          <p:cNvPr id="55" name="Google Shape;55;p32"/>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56" name="Google Shape;56;p32"/>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57" name="Google Shape;57;p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52476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E9FF94-874D-4465-8360-5383E781880C}"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24BF1-9098-4EBC-920B-BB314C320341}" type="slidenum">
              <a:rPr lang="en-US" smtClean="0"/>
              <a:t>‹#›</a:t>
            </a:fld>
            <a:endParaRPr lang="en-US"/>
          </a:p>
        </p:txBody>
      </p:sp>
    </p:spTree>
    <p:extLst>
      <p:ext uri="{BB962C8B-B14F-4D97-AF65-F5344CB8AC3E}">
        <p14:creationId xmlns:p14="http://schemas.microsoft.com/office/powerpoint/2010/main" val="3749595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E9FF94-874D-4465-8360-5383E781880C}" type="datetimeFigureOut">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324BF1-9098-4EBC-920B-BB314C320341}" type="slidenum">
              <a:rPr lang="en-US" smtClean="0"/>
              <a:t>‹#›</a:t>
            </a:fld>
            <a:endParaRPr lang="en-US"/>
          </a:p>
        </p:txBody>
      </p:sp>
    </p:spTree>
    <p:extLst>
      <p:ext uri="{BB962C8B-B14F-4D97-AF65-F5344CB8AC3E}">
        <p14:creationId xmlns:p14="http://schemas.microsoft.com/office/powerpoint/2010/main" val="4280389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0CD0D-C009-429F-BAC7-7B33AF8876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7ADDBB-91E0-41EA-A098-7B2FA52E9E35}"/>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75F17D-8456-48BC-92E2-C7F2D2F58866}"/>
              </a:ext>
            </a:extLst>
          </p:cNvPr>
          <p:cNvSpPr>
            <a:spLocks noGrp="1"/>
          </p:cNvSpPr>
          <p:nvPr>
            <p:ph type="dt" sz="half" idx="10"/>
          </p:nvPr>
        </p:nvSpPr>
        <p:spPr/>
        <p:txBody>
          <a:bodyPr/>
          <a:lstStyle/>
          <a:p>
            <a:fld id="{B62EE979-631C-48E0-A44A-968F29E6323B}" type="datetimeFigureOut">
              <a:rPr lang="en-US" smtClean="0"/>
              <a:t>2/28/2022</a:t>
            </a:fld>
            <a:endParaRPr lang="en-US"/>
          </a:p>
        </p:txBody>
      </p:sp>
      <p:sp>
        <p:nvSpPr>
          <p:cNvPr id="5" name="Footer Placeholder 4">
            <a:extLst>
              <a:ext uri="{FF2B5EF4-FFF2-40B4-BE49-F238E27FC236}">
                <a16:creationId xmlns:a16="http://schemas.microsoft.com/office/drawing/2014/main" id="{018CEAEB-EE96-4936-8CED-5726CF2AE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50A76-624C-41AA-A4F6-26892EE14457}"/>
              </a:ext>
            </a:extLst>
          </p:cNvPr>
          <p:cNvSpPr>
            <a:spLocks noGrp="1"/>
          </p:cNvSpPr>
          <p:nvPr>
            <p:ph type="sldNum" sz="quarter" idx="12"/>
          </p:nvPr>
        </p:nvSpPr>
        <p:spPr/>
        <p:txBody>
          <a:bodyPr/>
          <a:lstStyle/>
          <a:p>
            <a:fld id="{4E5D8041-F9A0-4FF9-BAC3-9F77DB5E872A}" type="slidenum">
              <a:rPr lang="en-US" smtClean="0"/>
              <a:t>‹#›</a:t>
            </a:fld>
            <a:endParaRPr lang="en-US"/>
          </a:p>
        </p:txBody>
      </p:sp>
    </p:spTree>
    <p:extLst>
      <p:ext uri="{BB962C8B-B14F-4D97-AF65-F5344CB8AC3E}">
        <p14:creationId xmlns:p14="http://schemas.microsoft.com/office/powerpoint/2010/main" val="696507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E0EF-AC6E-4983-B702-E96BBD157A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FA3B97-78CC-4A63-AA89-ED42C22892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248F8-3A54-436C-88B0-8412A8A37ED8}"/>
              </a:ext>
            </a:extLst>
          </p:cNvPr>
          <p:cNvSpPr>
            <a:spLocks noGrp="1"/>
          </p:cNvSpPr>
          <p:nvPr>
            <p:ph type="dt" sz="half" idx="10"/>
          </p:nvPr>
        </p:nvSpPr>
        <p:spPr/>
        <p:txBody>
          <a:bodyPr/>
          <a:lstStyle/>
          <a:p>
            <a:fld id="{B62EE979-631C-48E0-A44A-968F29E6323B}" type="datetimeFigureOut">
              <a:rPr lang="en-US" smtClean="0"/>
              <a:t>2/28/2022</a:t>
            </a:fld>
            <a:endParaRPr lang="en-US"/>
          </a:p>
        </p:txBody>
      </p:sp>
      <p:sp>
        <p:nvSpPr>
          <p:cNvPr id="5" name="Footer Placeholder 4">
            <a:extLst>
              <a:ext uri="{FF2B5EF4-FFF2-40B4-BE49-F238E27FC236}">
                <a16:creationId xmlns:a16="http://schemas.microsoft.com/office/drawing/2014/main" id="{074A54AC-12BF-4899-81D9-C24B9E1FD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43FE3-A9E5-41D3-A38E-9392635C13BA}"/>
              </a:ext>
            </a:extLst>
          </p:cNvPr>
          <p:cNvSpPr>
            <a:spLocks noGrp="1"/>
          </p:cNvSpPr>
          <p:nvPr>
            <p:ph type="sldNum" sz="quarter" idx="12"/>
          </p:nvPr>
        </p:nvSpPr>
        <p:spPr/>
        <p:txBody>
          <a:bodyPr/>
          <a:lstStyle/>
          <a:p>
            <a:fld id="{4E5D8041-F9A0-4FF9-BAC3-9F77DB5E872A}" type="slidenum">
              <a:rPr lang="en-US" smtClean="0"/>
              <a:t>‹#›</a:t>
            </a:fld>
            <a:endParaRPr lang="en-US"/>
          </a:p>
        </p:txBody>
      </p:sp>
    </p:spTree>
    <p:extLst>
      <p:ext uri="{BB962C8B-B14F-4D97-AF65-F5344CB8AC3E}">
        <p14:creationId xmlns:p14="http://schemas.microsoft.com/office/powerpoint/2010/main" val="2609609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F598-7BF0-4B75-AE92-6AFBD0625FB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C36B5A-4B1E-4FA3-931D-CB94A6F69F1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BAF5DB-389C-489D-859E-60DD109D0724}"/>
              </a:ext>
            </a:extLst>
          </p:cNvPr>
          <p:cNvSpPr>
            <a:spLocks noGrp="1"/>
          </p:cNvSpPr>
          <p:nvPr>
            <p:ph type="dt" sz="half" idx="10"/>
          </p:nvPr>
        </p:nvSpPr>
        <p:spPr/>
        <p:txBody>
          <a:bodyPr/>
          <a:lstStyle/>
          <a:p>
            <a:fld id="{B62EE979-631C-48E0-A44A-968F29E6323B}" type="datetimeFigureOut">
              <a:rPr lang="en-US" smtClean="0"/>
              <a:t>2/28/2022</a:t>
            </a:fld>
            <a:endParaRPr lang="en-US"/>
          </a:p>
        </p:txBody>
      </p:sp>
      <p:sp>
        <p:nvSpPr>
          <p:cNvPr id="5" name="Footer Placeholder 4">
            <a:extLst>
              <a:ext uri="{FF2B5EF4-FFF2-40B4-BE49-F238E27FC236}">
                <a16:creationId xmlns:a16="http://schemas.microsoft.com/office/drawing/2014/main" id="{56F7DBEA-E7CD-4EDA-87A5-F657EE2DA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349BA-2197-4DC6-8AB2-6C7B0FA5F076}"/>
              </a:ext>
            </a:extLst>
          </p:cNvPr>
          <p:cNvSpPr>
            <a:spLocks noGrp="1"/>
          </p:cNvSpPr>
          <p:nvPr>
            <p:ph type="sldNum" sz="quarter" idx="12"/>
          </p:nvPr>
        </p:nvSpPr>
        <p:spPr/>
        <p:txBody>
          <a:bodyPr/>
          <a:lstStyle/>
          <a:p>
            <a:fld id="{4E5D8041-F9A0-4FF9-BAC3-9F77DB5E872A}" type="slidenum">
              <a:rPr lang="en-US" smtClean="0"/>
              <a:t>‹#›</a:t>
            </a:fld>
            <a:endParaRPr lang="en-US"/>
          </a:p>
        </p:txBody>
      </p:sp>
    </p:spTree>
    <p:extLst>
      <p:ext uri="{BB962C8B-B14F-4D97-AF65-F5344CB8AC3E}">
        <p14:creationId xmlns:p14="http://schemas.microsoft.com/office/powerpoint/2010/main" val="3895892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4CFD-62E2-4AAA-AF4E-B2A953786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CE1F2-3A78-4F1E-8BD3-95D3119CE7B4}"/>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7DED4E-8AA4-4E43-BCA8-F6C22440D806}"/>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ECCEE6-6648-4B9A-8F55-03B0617191A5}"/>
              </a:ext>
            </a:extLst>
          </p:cNvPr>
          <p:cNvSpPr>
            <a:spLocks noGrp="1"/>
          </p:cNvSpPr>
          <p:nvPr>
            <p:ph type="dt" sz="half" idx="10"/>
          </p:nvPr>
        </p:nvSpPr>
        <p:spPr/>
        <p:txBody>
          <a:bodyPr/>
          <a:lstStyle/>
          <a:p>
            <a:fld id="{B62EE979-631C-48E0-A44A-968F29E6323B}" type="datetimeFigureOut">
              <a:rPr lang="en-US" smtClean="0"/>
              <a:t>2/28/2022</a:t>
            </a:fld>
            <a:endParaRPr lang="en-US"/>
          </a:p>
        </p:txBody>
      </p:sp>
      <p:sp>
        <p:nvSpPr>
          <p:cNvPr id="6" name="Footer Placeholder 5">
            <a:extLst>
              <a:ext uri="{FF2B5EF4-FFF2-40B4-BE49-F238E27FC236}">
                <a16:creationId xmlns:a16="http://schemas.microsoft.com/office/drawing/2014/main" id="{0BB5A896-3C82-460E-B85B-CF43D4779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003CB-9CC2-4B87-9AD9-08A1D623EFF1}"/>
              </a:ext>
            </a:extLst>
          </p:cNvPr>
          <p:cNvSpPr>
            <a:spLocks noGrp="1"/>
          </p:cNvSpPr>
          <p:nvPr>
            <p:ph type="sldNum" sz="quarter" idx="12"/>
          </p:nvPr>
        </p:nvSpPr>
        <p:spPr/>
        <p:txBody>
          <a:bodyPr/>
          <a:lstStyle/>
          <a:p>
            <a:fld id="{4E5D8041-F9A0-4FF9-BAC3-9F77DB5E872A}" type="slidenum">
              <a:rPr lang="en-US" smtClean="0"/>
              <a:t>‹#›</a:t>
            </a:fld>
            <a:endParaRPr lang="en-US"/>
          </a:p>
        </p:txBody>
      </p:sp>
    </p:spTree>
    <p:extLst>
      <p:ext uri="{BB962C8B-B14F-4D97-AF65-F5344CB8AC3E}">
        <p14:creationId xmlns:p14="http://schemas.microsoft.com/office/powerpoint/2010/main" val="2696274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0F118-D599-4C25-A39F-E87F631BDD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061C67-B33D-4918-B2A0-21347895DFD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9C2F60-B7B5-463C-B74C-C9EB1A1C35A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0AF967-B3C5-46B3-BE63-54C8D67C5E1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51DC69-ED26-468C-B06A-4598689A9A42}"/>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81BF82-F66E-47F0-8DBB-E18333FD2281}"/>
              </a:ext>
            </a:extLst>
          </p:cNvPr>
          <p:cNvSpPr>
            <a:spLocks noGrp="1"/>
          </p:cNvSpPr>
          <p:nvPr>
            <p:ph type="dt" sz="half" idx="10"/>
          </p:nvPr>
        </p:nvSpPr>
        <p:spPr/>
        <p:txBody>
          <a:bodyPr/>
          <a:lstStyle/>
          <a:p>
            <a:fld id="{B62EE979-631C-48E0-A44A-968F29E6323B}" type="datetimeFigureOut">
              <a:rPr lang="en-US" smtClean="0"/>
              <a:t>2/28/2022</a:t>
            </a:fld>
            <a:endParaRPr lang="en-US"/>
          </a:p>
        </p:txBody>
      </p:sp>
      <p:sp>
        <p:nvSpPr>
          <p:cNvPr id="8" name="Footer Placeholder 7">
            <a:extLst>
              <a:ext uri="{FF2B5EF4-FFF2-40B4-BE49-F238E27FC236}">
                <a16:creationId xmlns:a16="http://schemas.microsoft.com/office/drawing/2014/main" id="{1F4673C9-C304-4903-96C0-F52534E6C3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F765B9-9AF1-41B6-9A90-7539C3C1EAFF}"/>
              </a:ext>
            </a:extLst>
          </p:cNvPr>
          <p:cNvSpPr>
            <a:spLocks noGrp="1"/>
          </p:cNvSpPr>
          <p:nvPr>
            <p:ph type="sldNum" sz="quarter" idx="12"/>
          </p:nvPr>
        </p:nvSpPr>
        <p:spPr/>
        <p:txBody>
          <a:bodyPr/>
          <a:lstStyle/>
          <a:p>
            <a:fld id="{4E5D8041-F9A0-4FF9-BAC3-9F77DB5E872A}" type="slidenum">
              <a:rPr lang="en-US" smtClean="0"/>
              <a:t>‹#›</a:t>
            </a:fld>
            <a:endParaRPr lang="en-US"/>
          </a:p>
        </p:txBody>
      </p:sp>
    </p:spTree>
    <p:extLst>
      <p:ext uri="{BB962C8B-B14F-4D97-AF65-F5344CB8AC3E}">
        <p14:creationId xmlns:p14="http://schemas.microsoft.com/office/powerpoint/2010/main" val="252646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B5AFE-6EC7-4B7F-A88A-4E6977E811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A4A23F-5DF1-4066-BA3F-6384A77B18C5}"/>
              </a:ext>
            </a:extLst>
          </p:cNvPr>
          <p:cNvSpPr>
            <a:spLocks noGrp="1"/>
          </p:cNvSpPr>
          <p:nvPr>
            <p:ph type="dt" sz="half" idx="10"/>
          </p:nvPr>
        </p:nvSpPr>
        <p:spPr/>
        <p:txBody>
          <a:bodyPr/>
          <a:lstStyle/>
          <a:p>
            <a:fld id="{B62EE979-631C-48E0-A44A-968F29E6323B}" type="datetimeFigureOut">
              <a:rPr lang="en-US" smtClean="0"/>
              <a:t>2/28/2022</a:t>
            </a:fld>
            <a:endParaRPr lang="en-US"/>
          </a:p>
        </p:txBody>
      </p:sp>
      <p:sp>
        <p:nvSpPr>
          <p:cNvPr id="4" name="Footer Placeholder 3">
            <a:extLst>
              <a:ext uri="{FF2B5EF4-FFF2-40B4-BE49-F238E27FC236}">
                <a16:creationId xmlns:a16="http://schemas.microsoft.com/office/drawing/2014/main" id="{4F9E11FD-0D92-4793-8028-ABC971FD44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C9E28A-3CFB-431B-AD96-177DFCDB6CB3}"/>
              </a:ext>
            </a:extLst>
          </p:cNvPr>
          <p:cNvSpPr>
            <a:spLocks noGrp="1"/>
          </p:cNvSpPr>
          <p:nvPr>
            <p:ph type="sldNum" sz="quarter" idx="12"/>
          </p:nvPr>
        </p:nvSpPr>
        <p:spPr/>
        <p:txBody>
          <a:bodyPr/>
          <a:lstStyle/>
          <a:p>
            <a:fld id="{4E5D8041-F9A0-4FF9-BAC3-9F77DB5E872A}" type="slidenum">
              <a:rPr lang="en-US" smtClean="0"/>
              <a:t>‹#›</a:t>
            </a:fld>
            <a:endParaRPr lang="en-US"/>
          </a:p>
        </p:txBody>
      </p:sp>
    </p:spTree>
    <p:extLst>
      <p:ext uri="{BB962C8B-B14F-4D97-AF65-F5344CB8AC3E}">
        <p14:creationId xmlns:p14="http://schemas.microsoft.com/office/powerpoint/2010/main" val="2706161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166B5B-360E-41A2-8CBF-781D4D9FD5C8}"/>
              </a:ext>
            </a:extLst>
          </p:cNvPr>
          <p:cNvSpPr>
            <a:spLocks noGrp="1"/>
          </p:cNvSpPr>
          <p:nvPr>
            <p:ph type="dt" sz="half" idx="10"/>
          </p:nvPr>
        </p:nvSpPr>
        <p:spPr/>
        <p:txBody>
          <a:bodyPr/>
          <a:lstStyle/>
          <a:p>
            <a:fld id="{B62EE979-631C-48E0-A44A-968F29E6323B}" type="datetimeFigureOut">
              <a:rPr lang="en-US" smtClean="0"/>
              <a:t>2/28/2022</a:t>
            </a:fld>
            <a:endParaRPr lang="en-US"/>
          </a:p>
        </p:txBody>
      </p:sp>
      <p:sp>
        <p:nvSpPr>
          <p:cNvPr id="3" name="Footer Placeholder 2">
            <a:extLst>
              <a:ext uri="{FF2B5EF4-FFF2-40B4-BE49-F238E27FC236}">
                <a16:creationId xmlns:a16="http://schemas.microsoft.com/office/drawing/2014/main" id="{93711874-2BB9-4C4A-BB5D-89985E6085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4BDB8C-204D-411C-AF4A-2CDAA1B2AA7C}"/>
              </a:ext>
            </a:extLst>
          </p:cNvPr>
          <p:cNvSpPr>
            <a:spLocks noGrp="1"/>
          </p:cNvSpPr>
          <p:nvPr>
            <p:ph type="sldNum" sz="quarter" idx="12"/>
          </p:nvPr>
        </p:nvSpPr>
        <p:spPr/>
        <p:txBody>
          <a:bodyPr/>
          <a:lstStyle/>
          <a:p>
            <a:fld id="{4E5D8041-F9A0-4FF9-BAC3-9F77DB5E872A}" type="slidenum">
              <a:rPr lang="en-US" smtClean="0"/>
              <a:t>‹#›</a:t>
            </a:fld>
            <a:endParaRPr lang="en-US"/>
          </a:p>
        </p:txBody>
      </p:sp>
    </p:spTree>
    <p:extLst>
      <p:ext uri="{BB962C8B-B14F-4D97-AF65-F5344CB8AC3E}">
        <p14:creationId xmlns:p14="http://schemas.microsoft.com/office/powerpoint/2010/main" val="257075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E9FF94-874D-4465-8360-5383E781880C}"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24BF1-9098-4EBC-920B-BB314C320341}" type="slidenum">
              <a:rPr lang="en-US" smtClean="0"/>
              <a:t>‹#›</a:t>
            </a:fld>
            <a:endParaRPr lang="en-US"/>
          </a:p>
        </p:txBody>
      </p:sp>
    </p:spTree>
    <p:extLst>
      <p:ext uri="{BB962C8B-B14F-4D97-AF65-F5344CB8AC3E}">
        <p14:creationId xmlns:p14="http://schemas.microsoft.com/office/powerpoint/2010/main" val="2372793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1178-C841-4D3A-A5D6-445A72676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79762C-4EEB-4897-8EC7-2599DB28423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1AF751-A565-4405-858B-B6DB9E40685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61F85-641F-441B-8B82-B50D92924F99}"/>
              </a:ext>
            </a:extLst>
          </p:cNvPr>
          <p:cNvSpPr>
            <a:spLocks noGrp="1"/>
          </p:cNvSpPr>
          <p:nvPr>
            <p:ph type="dt" sz="half" idx="10"/>
          </p:nvPr>
        </p:nvSpPr>
        <p:spPr/>
        <p:txBody>
          <a:bodyPr/>
          <a:lstStyle/>
          <a:p>
            <a:fld id="{B62EE979-631C-48E0-A44A-968F29E6323B}" type="datetimeFigureOut">
              <a:rPr lang="en-US" smtClean="0"/>
              <a:t>2/28/2022</a:t>
            </a:fld>
            <a:endParaRPr lang="en-US"/>
          </a:p>
        </p:txBody>
      </p:sp>
      <p:sp>
        <p:nvSpPr>
          <p:cNvPr id="6" name="Footer Placeholder 5">
            <a:extLst>
              <a:ext uri="{FF2B5EF4-FFF2-40B4-BE49-F238E27FC236}">
                <a16:creationId xmlns:a16="http://schemas.microsoft.com/office/drawing/2014/main" id="{65DE9FEC-5677-49D2-A220-BC7C509148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E68408-CFB6-43B0-A8D2-960F1E4EB760}"/>
              </a:ext>
            </a:extLst>
          </p:cNvPr>
          <p:cNvSpPr>
            <a:spLocks noGrp="1"/>
          </p:cNvSpPr>
          <p:nvPr>
            <p:ph type="sldNum" sz="quarter" idx="12"/>
          </p:nvPr>
        </p:nvSpPr>
        <p:spPr/>
        <p:txBody>
          <a:bodyPr/>
          <a:lstStyle/>
          <a:p>
            <a:fld id="{4E5D8041-F9A0-4FF9-BAC3-9F77DB5E872A}" type="slidenum">
              <a:rPr lang="en-US" smtClean="0"/>
              <a:t>‹#›</a:t>
            </a:fld>
            <a:endParaRPr lang="en-US"/>
          </a:p>
        </p:txBody>
      </p:sp>
    </p:spTree>
    <p:extLst>
      <p:ext uri="{BB962C8B-B14F-4D97-AF65-F5344CB8AC3E}">
        <p14:creationId xmlns:p14="http://schemas.microsoft.com/office/powerpoint/2010/main" val="3849626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6472-34F8-4B12-A45B-203B0919E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9E35E7-2D8A-41F1-866C-E9217241F21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C636FAE4-D099-4466-A889-16124773315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8C4B16-CE1E-417C-81E3-196EDB00BB5E}"/>
              </a:ext>
            </a:extLst>
          </p:cNvPr>
          <p:cNvSpPr>
            <a:spLocks noGrp="1"/>
          </p:cNvSpPr>
          <p:nvPr>
            <p:ph type="dt" sz="half" idx="10"/>
          </p:nvPr>
        </p:nvSpPr>
        <p:spPr/>
        <p:txBody>
          <a:bodyPr/>
          <a:lstStyle/>
          <a:p>
            <a:fld id="{B62EE979-631C-48E0-A44A-968F29E6323B}" type="datetimeFigureOut">
              <a:rPr lang="en-US" smtClean="0"/>
              <a:t>2/28/2022</a:t>
            </a:fld>
            <a:endParaRPr lang="en-US"/>
          </a:p>
        </p:txBody>
      </p:sp>
      <p:sp>
        <p:nvSpPr>
          <p:cNvPr id="6" name="Footer Placeholder 5">
            <a:extLst>
              <a:ext uri="{FF2B5EF4-FFF2-40B4-BE49-F238E27FC236}">
                <a16:creationId xmlns:a16="http://schemas.microsoft.com/office/drawing/2014/main" id="{BBAD6A48-3EE4-4DF2-88BE-E42010D2A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60B526-F70B-44EA-B551-244AF17C5621}"/>
              </a:ext>
            </a:extLst>
          </p:cNvPr>
          <p:cNvSpPr>
            <a:spLocks noGrp="1"/>
          </p:cNvSpPr>
          <p:nvPr>
            <p:ph type="sldNum" sz="quarter" idx="12"/>
          </p:nvPr>
        </p:nvSpPr>
        <p:spPr/>
        <p:txBody>
          <a:bodyPr/>
          <a:lstStyle/>
          <a:p>
            <a:fld id="{4E5D8041-F9A0-4FF9-BAC3-9F77DB5E872A}" type="slidenum">
              <a:rPr lang="en-US" smtClean="0"/>
              <a:t>‹#›</a:t>
            </a:fld>
            <a:endParaRPr lang="en-US"/>
          </a:p>
        </p:txBody>
      </p:sp>
    </p:spTree>
    <p:extLst>
      <p:ext uri="{BB962C8B-B14F-4D97-AF65-F5344CB8AC3E}">
        <p14:creationId xmlns:p14="http://schemas.microsoft.com/office/powerpoint/2010/main" val="2182550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3DA5-E6B6-474B-94EE-3B62034812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E5E15D-BA2F-4452-AE97-651153FE34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3693A-F6A0-44B1-9450-CDDE76C4CFA8}"/>
              </a:ext>
            </a:extLst>
          </p:cNvPr>
          <p:cNvSpPr>
            <a:spLocks noGrp="1"/>
          </p:cNvSpPr>
          <p:nvPr>
            <p:ph type="dt" sz="half" idx="10"/>
          </p:nvPr>
        </p:nvSpPr>
        <p:spPr/>
        <p:txBody>
          <a:bodyPr/>
          <a:lstStyle/>
          <a:p>
            <a:fld id="{B62EE979-631C-48E0-A44A-968F29E6323B}" type="datetimeFigureOut">
              <a:rPr lang="en-US" smtClean="0"/>
              <a:t>2/28/2022</a:t>
            </a:fld>
            <a:endParaRPr lang="en-US"/>
          </a:p>
        </p:txBody>
      </p:sp>
      <p:sp>
        <p:nvSpPr>
          <p:cNvPr id="5" name="Footer Placeholder 4">
            <a:extLst>
              <a:ext uri="{FF2B5EF4-FFF2-40B4-BE49-F238E27FC236}">
                <a16:creationId xmlns:a16="http://schemas.microsoft.com/office/drawing/2014/main" id="{BBDDF6F6-6051-4DBA-B08B-135D17959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B577B-1725-47FA-AC29-BDE1A1D0FED0}"/>
              </a:ext>
            </a:extLst>
          </p:cNvPr>
          <p:cNvSpPr>
            <a:spLocks noGrp="1"/>
          </p:cNvSpPr>
          <p:nvPr>
            <p:ph type="sldNum" sz="quarter" idx="12"/>
          </p:nvPr>
        </p:nvSpPr>
        <p:spPr/>
        <p:txBody>
          <a:bodyPr/>
          <a:lstStyle/>
          <a:p>
            <a:fld id="{4E5D8041-F9A0-4FF9-BAC3-9F77DB5E872A}" type="slidenum">
              <a:rPr lang="en-US" smtClean="0"/>
              <a:t>‹#›</a:t>
            </a:fld>
            <a:endParaRPr lang="en-US"/>
          </a:p>
        </p:txBody>
      </p:sp>
    </p:spTree>
    <p:extLst>
      <p:ext uri="{BB962C8B-B14F-4D97-AF65-F5344CB8AC3E}">
        <p14:creationId xmlns:p14="http://schemas.microsoft.com/office/powerpoint/2010/main" val="33229698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CC229C-33A0-40B1-BEC3-89F0496387F6}"/>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9559F-B626-47C9-8BF4-ECD21F5000BB}"/>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80AE3-84F2-4378-A2FC-E4189CDCE67B}"/>
              </a:ext>
            </a:extLst>
          </p:cNvPr>
          <p:cNvSpPr>
            <a:spLocks noGrp="1"/>
          </p:cNvSpPr>
          <p:nvPr>
            <p:ph type="dt" sz="half" idx="10"/>
          </p:nvPr>
        </p:nvSpPr>
        <p:spPr/>
        <p:txBody>
          <a:bodyPr/>
          <a:lstStyle/>
          <a:p>
            <a:fld id="{B62EE979-631C-48E0-A44A-968F29E6323B}" type="datetimeFigureOut">
              <a:rPr lang="en-US" smtClean="0"/>
              <a:t>2/28/2022</a:t>
            </a:fld>
            <a:endParaRPr lang="en-US"/>
          </a:p>
        </p:txBody>
      </p:sp>
      <p:sp>
        <p:nvSpPr>
          <p:cNvPr id="5" name="Footer Placeholder 4">
            <a:extLst>
              <a:ext uri="{FF2B5EF4-FFF2-40B4-BE49-F238E27FC236}">
                <a16:creationId xmlns:a16="http://schemas.microsoft.com/office/drawing/2014/main" id="{46AA2DC6-40C3-4D51-97ED-E3D9EE7FE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FAAC6-122A-4C3E-BE36-89D6B9721136}"/>
              </a:ext>
            </a:extLst>
          </p:cNvPr>
          <p:cNvSpPr>
            <a:spLocks noGrp="1"/>
          </p:cNvSpPr>
          <p:nvPr>
            <p:ph type="sldNum" sz="quarter" idx="12"/>
          </p:nvPr>
        </p:nvSpPr>
        <p:spPr/>
        <p:txBody>
          <a:bodyPr/>
          <a:lstStyle/>
          <a:p>
            <a:fld id="{4E5D8041-F9A0-4FF9-BAC3-9F77DB5E872A}" type="slidenum">
              <a:rPr lang="en-US" smtClean="0"/>
              <a:t>‹#›</a:t>
            </a:fld>
            <a:endParaRPr lang="en-US"/>
          </a:p>
        </p:txBody>
      </p:sp>
    </p:spTree>
    <p:extLst>
      <p:ext uri="{BB962C8B-B14F-4D97-AF65-F5344CB8AC3E}">
        <p14:creationId xmlns:p14="http://schemas.microsoft.com/office/powerpoint/2010/main" val="3938363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435450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45289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22607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20"/>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dk1"/>
              </a:buClr>
              <a:buSzPts val="1400"/>
              <a:buChar char="●"/>
              <a:defRPr sz="1867"/>
            </a:lvl1pPr>
            <a:lvl2pPr marL="914400" lvl="1" indent="-304800" algn="l">
              <a:lnSpc>
                <a:spcPct val="90000"/>
              </a:lnSpc>
              <a:spcBef>
                <a:spcPts val="0"/>
              </a:spcBef>
              <a:spcAft>
                <a:spcPts val="0"/>
              </a:spcAft>
              <a:buClr>
                <a:schemeClr val="dk1"/>
              </a:buClr>
              <a:buSzPts val="1200"/>
              <a:buChar char="○"/>
              <a:defRPr sz="1600"/>
            </a:lvl2pPr>
            <a:lvl3pPr marL="1371600" lvl="2" indent="-304800" algn="l">
              <a:lnSpc>
                <a:spcPct val="90000"/>
              </a:lnSpc>
              <a:spcBef>
                <a:spcPts val="0"/>
              </a:spcBef>
              <a:spcAft>
                <a:spcPts val="0"/>
              </a:spcAft>
              <a:buClr>
                <a:schemeClr val="dk1"/>
              </a:buClr>
              <a:buSzPts val="1200"/>
              <a:buChar char="■"/>
              <a:defRPr sz="1600"/>
            </a:lvl3pPr>
            <a:lvl4pPr marL="1828800" lvl="3" indent="-304800" algn="l">
              <a:lnSpc>
                <a:spcPct val="90000"/>
              </a:lnSpc>
              <a:spcBef>
                <a:spcPts val="0"/>
              </a:spcBef>
              <a:spcAft>
                <a:spcPts val="0"/>
              </a:spcAft>
              <a:buClr>
                <a:schemeClr val="dk1"/>
              </a:buClr>
              <a:buSzPts val="1200"/>
              <a:buChar char="●"/>
              <a:defRPr sz="1600"/>
            </a:lvl4pPr>
            <a:lvl5pPr marL="2286000" lvl="4" indent="-304800" algn="l">
              <a:lnSpc>
                <a:spcPct val="90000"/>
              </a:lnSpc>
              <a:spcBef>
                <a:spcPts val="0"/>
              </a:spcBef>
              <a:spcAft>
                <a:spcPts val="0"/>
              </a:spcAft>
              <a:buClr>
                <a:schemeClr val="dk1"/>
              </a:buClr>
              <a:buSzPts val="1200"/>
              <a:buChar char="○"/>
              <a:defRPr sz="1600"/>
            </a:lvl5pPr>
            <a:lvl6pPr marL="2743200" lvl="5" indent="-304800" algn="l">
              <a:lnSpc>
                <a:spcPct val="90000"/>
              </a:lnSpc>
              <a:spcBef>
                <a:spcPts val="0"/>
              </a:spcBef>
              <a:spcAft>
                <a:spcPts val="0"/>
              </a:spcAft>
              <a:buClr>
                <a:schemeClr val="dk1"/>
              </a:buClr>
              <a:buSzPts val="1200"/>
              <a:buChar char="■"/>
              <a:defRPr sz="1600"/>
            </a:lvl6pPr>
            <a:lvl7pPr marL="3200400" lvl="6" indent="-304800" algn="l">
              <a:lnSpc>
                <a:spcPct val="90000"/>
              </a:lnSpc>
              <a:spcBef>
                <a:spcPts val="0"/>
              </a:spcBef>
              <a:spcAft>
                <a:spcPts val="0"/>
              </a:spcAft>
              <a:buClr>
                <a:schemeClr val="dk1"/>
              </a:buClr>
              <a:buSzPts val="1200"/>
              <a:buChar char="●"/>
              <a:defRPr sz="1600"/>
            </a:lvl7pPr>
            <a:lvl8pPr marL="3657600" lvl="7" indent="-304800" algn="l">
              <a:lnSpc>
                <a:spcPct val="90000"/>
              </a:lnSpc>
              <a:spcBef>
                <a:spcPts val="0"/>
              </a:spcBef>
              <a:spcAft>
                <a:spcPts val="0"/>
              </a:spcAft>
              <a:buClr>
                <a:schemeClr val="dk1"/>
              </a:buClr>
              <a:buSzPts val="1200"/>
              <a:buChar char="○"/>
              <a:defRPr sz="1600"/>
            </a:lvl8pPr>
            <a:lvl9pPr marL="4114800" lvl="8" indent="-304800" algn="l">
              <a:lnSpc>
                <a:spcPct val="90000"/>
              </a:lnSpc>
              <a:spcBef>
                <a:spcPts val="0"/>
              </a:spcBef>
              <a:spcAft>
                <a:spcPts val="0"/>
              </a:spcAft>
              <a:buClr>
                <a:schemeClr val="dk1"/>
              </a:buClr>
              <a:buSzPts val="1200"/>
              <a:buChar char="■"/>
              <a:defRPr sz="1600"/>
            </a:lvl9pPr>
          </a:lstStyle>
          <a:p>
            <a:endParaRPr/>
          </a:p>
        </p:txBody>
      </p:sp>
      <p:sp>
        <p:nvSpPr>
          <p:cNvPr id="36" name="Google Shape;36;p20"/>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dk1"/>
              </a:buClr>
              <a:buSzPts val="1400"/>
              <a:buChar char="●"/>
              <a:defRPr sz="1867"/>
            </a:lvl1pPr>
            <a:lvl2pPr marL="914400" lvl="1" indent="-304800" algn="l">
              <a:lnSpc>
                <a:spcPct val="90000"/>
              </a:lnSpc>
              <a:spcBef>
                <a:spcPts val="0"/>
              </a:spcBef>
              <a:spcAft>
                <a:spcPts val="0"/>
              </a:spcAft>
              <a:buClr>
                <a:schemeClr val="dk1"/>
              </a:buClr>
              <a:buSzPts val="1200"/>
              <a:buChar char="○"/>
              <a:defRPr sz="1600"/>
            </a:lvl2pPr>
            <a:lvl3pPr marL="1371600" lvl="2" indent="-304800" algn="l">
              <a:lnSpc>
                <a:spcPct val="90000"/>
              </a:lnSpc>
              <a:spcBef>
                <a:spcPts val="0"/>
              </a:spcBef>
              <a:spcAft>
                <a:spcPts val="0"/>
              </a:spcAft>
              <a:buClr>
                <a:schemeClr val="dk1"/>
              </a:buClr>
              <a:buSzPts val="1200"/>
              <a:buChar char="■"/>
              <a:defRPr sz="1600"/>
            </a:lvl3pPr>
            <a:lvl4pPr marL="1828800" lvl="3" indent="-304800" algn="l">
              <a:lnSpc>
                <a:spcPct val="90000"/>
              </a:lnSpc>
              <a:spcBef>
                <a:spcPts val="0"/>
              </a:spcBef>
              <a:spcAft>
                <a:spcPts val="0"/>
              </a:spcAft>
              <a:buClr>
                <a:schemeClr val="dk1"/>
              </a:buClr>
              <a:buSzPts val="1200"/>
              <a:buChar char="●"/>
              <a:defRPr sz="1600"/>
            </a:lvl4pPr>
            <a:lvl5pPr marL="2286000" lvl="4" indent="-304800" algn="l">
              <a:lnSpc>
                <a:spcPct val="90000"/>
              </a:lnSpc>
              <a:spcBef>
                <a:spcPts val="0"/>
              </a:spcBef>
              <a:spcAft>
                <a:spcPts val="0"/>
              </a:spcAft>
              <a:buClr>
                <a:schemeClr val="dk1"/>
              </a:buClr>
              <a:buSzPts val="1200"/>
              <a:buChar char="○"/>
              <a:defRPr sz="1600"/>
            </a:lvl5pPr>
            <a:lvl6pPr marL="2743200" lvl="5" indent="-304800" algn="l">
              <a:lnSpc>
                <a:spcPct val="90000"/>
              </a:lnSpc>
              <a:spcBef>
                <a:spcPts val="0"/>
              </a:spcBef>
              <a:spcAft>
                <a:spcPts val="0"/>
              </a:spcAft>
              <a:buClr>
                <a:schemeClr val="dk1"/>
              </a:buClr>
              <a:buSzPts val="1200"/>
              <a:buChar char="■"/>
              <a:defRPr sz="1600"/>
            </a:lvl6pPr>
            <a:lvl7pPr marL="3200400" lvl="6" indent="-304800" algn="l">
              <a:lnSpc>
                <a:spcPct val="90000"/>
              </a:lnSpc>
              <a:spcBef>
                <a:spcPts val="0"/>
              </a:spcBef>
              <a:spcAft>
                <a:spcPts val="0"/>
              </a:spcAft>
              <a:buClr>
                <a:schemeClr val="dk1"/>
              </a:buClr>
              <a:buSzPts val="1200"/>
              <a:buChar char="●"/>
              <a:defRPr sz="1600"/>
            </a:lvl7pPr>
            <a:lvl8pPr marL="3657600" lvl="7" indent="-304800" algn="l">
              <a:lnSpc>
                <a:spcPct val="90000"/>
              </a:lnSpc>
              <a:spcBef>
                <a:spcPts val="0"/>
              </a:spcBef>
              <a:spcAft>
                <a:spcPts val="0"/>
              </a:spcAft>
              <a:buClr>
                <a:schemeClr val="dk1"/>
              </a:buClr>
              <a:buSzPts val="1200"/>
              <a:buChar char="○"/>
              <a:defRPr sz="1600"/>
            </a:lvl8pPr>
            <a:lvl9pPr marL="4114800" lvl="8" indent="-304800" algn="l">
              <a:lnSpc>
                <a:spcPct val="90000"/>
              </a:lnSpc>
              <a:spcBef>
                <a:spcPts val="0"/>
              </a:spcBef>
              <a:spcAft>
                <a:spcPts val="0"/>
              </a:spcAft>
              <a:buClr>
                <a:schemeClr val="dk1"/>
              </a:buClr>
              <a:buSzPts val="1200"/>
              <a:buChar char="■"/>
              <a:defRPr sz="1600"/>
            </a:lvl9pPr>
          </a:lstStyle>
          <a:p>
            <a:endParaRPr/>
          </a:p>
        </p:txBody>
      </p:sp>
      <p:sp>
        <p:nvSpPr>
          <p:cNvPr id="37" name="Google Shape;37;p2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06944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97665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5401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E9FF94-874D-4465-8360-5383E781880C}" type="datetimeFigureOut">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324BF1-9098-4EBC-920B-BB314C320341}" type="slidenum">
              <a:rPr lang="en-US" smtClean="0"/>
              <a:t>‹#›</a:t>
            </a:fld>
            <a:endParaRPr lang="en-US"/>
          </a:p>
        </p:txBody>
      </p:sp>
    </p:spTree>
    <p:extLst>
      <p:ext uri="{BB962C8B-B14F-4D97-AF65-F5344CB8AC3E}">
        <p14:creationId xmlns:p14="http://schemas.microsoft.com/office/powerpoint/2010/main" val="4119058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519032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1681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61553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6"/>
          <p:cNvSpPr>
            <a:spLocks noGrp="1"/>
          </p:cNvSpPr>
          <p:nvPr>
            <p:ph type="pic" idx="2"/>
          </p:nvPr>
        </p:nvSpPr>
        <p:spPr>
          <a:xfrm>
            <a:off x="5183188" y="987425"/>
            <a:ext cx="6172200" cy="4873625"/>
          </a:xfrm>
          <a:prstGeom prst="rect">
            <a:avLst/>
          </a:prstGeom>
          <a:noFill/>
          <a:ln>
            <a:noFill/>
          </a:ln>
        </p:spPr>
      </p:sp>
      <p:sp>
        <p:nvSpPr>
          <p:cNvPr id="69" name="Google Shape;69;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754470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1095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984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E9FF94-874D-4465-8360-5383E781880C}" type="datetimeFigureOut">
              <a:rPr lang="en-US" smtClean="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324BF1-9098-4EBC-920B-BB314C320341}" type="slidenum">
              <a:rPr lang="en-US" smtClean="0"/>
              <a:t>‹#›</a:t>
            </a:fld>
            <a:endParaRPr lang="en-US"/>
          </a:p>
        </p:txBody>
      </p:sp>
    </p:spTree>
    <p:extLst>
      <p:ext uri="{BB962C8B-B14F-4D97-AF65-F5344CB8AC3E}">
        <p14:creationId xmlns:p14="http://schemas.microsoft.com/office/powerpoint/2010/main" val="67521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9FF94-874D-4465-8360-5383E781880C}" type="datetimeFigureOut">
              <a:rPr lang="en-US" smtClean="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324BF1-9098-4EBC-920B-BB314C320341}" type="slidenum">
              <a:rPr lang="en-US" smtClean="0"/>
              <a:t>‹#›</a:t>
            </a:fld>
            <a:endParaRPr lang="en-US"/>
          </a:p>
        </p:txBody>
      </p:sp>
    </p:spTree>
    <p:extLst>
      <p:ext uri="{BB962C8B-B14F-4D97-AF65-F5344CB8AC3E}">
        <p14:creationId xmlns:p14="http://schemas.microsoft.com/office/powerpoint/2010/main" val="293947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E9FF94-874D-4465-8360-5383E781880C}"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24BF1-9098-4EBC-920B-BB314C320341}" type="slidenum">
              <a:rPr lang="en-US" smtClean="0"/>
              <a:t>‹#›</a:t>
            </a:fld>
            <a:endParaRPr lang="en-US"/>
          </a:p>
        </p:txBody>
      </p:sp>
    </p:spTree>
    <p:extLst>
      <p:ext uri="{BB962C8B-B14F-4D97-AF65-F5344CB8AC3E}">
        <p14:creationId xmlns:p14="http://schemas.microsoft.com/office/powerpoint/2010/main" val="792113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E9FF94-874D-4465-8360-5383E781880C}"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24BF1-9098-4EBC-920B-BB314C320341}" type="slidenum">
              <a:rPr lang="en-US" smtClean="0"/>
              <a:t>‹#›</a:t>
            </a:fld>
            <a:endParaRPr lang="en-US"/>
          </a:p>
        </p:txBody>
      </p:sp>
    </p:spTree>
    <p:extLst>
      <p:ext uri="{BB962C8B-B14F-4D97-AF65-F5344CB8AC3E}">
        <p14:creationId xmlns:p14="http://schemas.microsoft.com/office/powerpoint/2010/main" val="96290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9FF94-874D-4465-8360-5383E781880C}" type="datetimeFigureOut">
              <a:rPr lang="en-US" smtClean="0"/>
              <a:t>2/28/2022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24BF1-9098-4EBC-920B-BB314C320341}" type="slidenum">
              <a:rPr lang="en-US" smtClean="0"/>
              <a:t>‹#›</a:t>
            </a:fld>
            <a:endParaRPr lang="en-US"/>
          </a:p>
        </p:txBody>
      </p:sp>
    </p:spTree>
    <p:extLst>
      <p:ext uri="{BB962C8B-B14F-4D97-AF65-F5344CB8AC3E}">
        <p14:creationId xmlns:p14="http://schemas.microsoft.com/office/powerpoint/2010/main" val="403608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47796188"/>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16005805"/>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D1E38F-8246-4513-ADBA-951DABE875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0C5B0D-5EFB-4203-A059-F29391A80F5D}"/>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A85DE-7C41-41F7-A40E-F6767098E38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EE979-631C-48E0-A44A-968F29E6323B}" type="datetimeFigureOut">
              <a:rPr lang="en-US" smtClean="0"/>
              <a:t>2/28/2022</a:t>
            </a:fld>
            <a:endParaRPr lang="en-US"/>
          </a:p>
        </p:txBody>
      </p:sp>
      <p:sp>
        <p:nvSpPr>
          <p:cNvPr id="5" name="Footer Placeholder 4">
            <a:extLst>
              <a:ext uri="{FF2B5EF4-FFF2-40B4-BE49-F238E27FC236}">
                <a16:creationId xmlns:a16="http://schemas.microsoft.com/office/drawing/2014/main" id="{1C6CD2FA-3717-4B0B-B87B-49F5D4C5055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70317C-B77F-435F-A857-9C829D68F1A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D8041-F9A0-4FF9-BAC3-9F77DB5E872A}" type="slidenum">
              <a:rPr lang="en-US" smtClean="0"/>
              <a:t>‹#›</a:t>
            </a:fld>
            <a:endParaRPr lang="en-US"/>
          </a:p>
        </p:txBody>
      </p:sp>
    </p:spTree>
    <p:extLst>
      <p:ext uri="{BB962C8B-B14F-4D97-AF65-F5344CB8AC3E}">
        <p14:creationId xmlns:p14="http://schemas.microsoft.com/office/powerpoint/2010/main" val="200635309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17283184"/>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6.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1"/>
          <p:cNvSpPr txBox="1">
            <a:spLocks noGrp="1"/>
          </p:cNvSpPr>
          <p:nvPr>
            <p:ph type="ctrTitle"/>
          </p:nvPr>
        </p:nvSpPr>
        <p:spPr>
          <a:xfrm>
            <a:off x="643475" y="948275"/>
            <a:ext cx="6434400" cy="4342800"/>
          </a:xfrm>
          <a:prstGeom prst="rect">
            <a:avLst/>
          </a:prstGeom>
          <a:noFill/>
          <a:ln>
            <a:noFill/>
          </a:ln>
        </p:spPr>
        <p:txBody>
          <a:bodyPr spcFirstLastPara="1" wrap="square" lIns="0" tIns="0" rIns="91425" bIns="45700" anchor="t" anchorCtr="0">
            <a:normAutofit/>
          </a:bodyPr>
          <a:lstStyle/>
          <a:p>
            <a:pPr lvl="0" algn="l">
              <a:spcBef>
                <a:spcPts val="0"/>
              </a:spcBef>
              <a:buClr>
                <a:schemeClr val="dk1"/>
              </a:buClr>
              <a:buSzPts val="2400"/>
            </a:pPr>
            <a:r>
              <a:rPr lang="en-US" sz="3000" b="1" dirty="0">
                <a:latin typeface="Calibri"/>
                <a:ea typeface="Calibri"/>
                <a:cs typeface="Calibri"/>
                <a:sym typeface="Calibri"/>
              </a:rPr>
              <a:t>Informal Roads and Subsistence Infrastructure in Siberian Taiga Communities</a:t>
            </a:r>
            <a:br>
              <a:rPr lang="en-US" sz="2400" b="1" dirty="0">
                <a:latin typeface="Calibri"/>
                <a:ea typeface="Calibri"/>
                <a:cs typeface="Calibri"/>
                <a:sym typeface="Calibri"/>
              </a:rPr>
            </a:br>
            <a:br>
              <a:rPr lang="en-US" sz="2400" b="0" dirty="0">
                <a:latin typeface="Calibri"/>
                <a:ea typeface="Calibri"/>
                <a:cs typeface="Calibri"/>
                <a:sym typeface="Calibri"/>
              </a:rPr>
            </a:br>
            <a:r>
              <a:rPr lang="en-US" sz="2400" b="0" dirty="0">
                <a:latin typeface="Calibri"/>
                <a:ea typeface="Calibri"/>
                <a:cs typeface="Calibri"/>
                <a:sym typeface="Calibri"/>
              </a:rPr>
              <a:t>Annual Meeting of the American Association of Geographers (virtual)</a:t>
            </a:r>
            <a:br>
              <a:rPr lang="en-US" sz="2400" b="0" dirty="0">
                <a:latin typeface="Calibri"/>
                <a:ea typeface="Calibri"/>
                <a:cs typeface="Calibri"/>
                <a:sym typeface="Calibri"/>
              </a:rPr>
            </a:br>
            <a:r>
              <a:rPr lang="en-US" sz="2400" dirty="0">
                <a:latin typeface="Calibri"/>
                <a:ea typeface="Calibri"/>
                <a:cs typeface="Calibri"/>
                <a:sym typeface="Calibri"/>
              </a:rPr>
              <a:t>February 24 – March 1 2022</a:t>
            </a:r>
            <a:br>
              <a:rPr lang="en-US" sz="2400" b="0" i="0" u="none" strike="noStrike" dirty="0">
                <a:latin typeface="Calibri"/>
                <a:ea typeface="Calibri"/>
                <a:cs typeface="Calibri"/>
                <a:sym typeface="Calibri"/>
              </a:rPr>
            </a:br>
            <a:br>
              <a:rPr lang="en-US" sz="2400" b="0" i="0" u="none" strike="noStrike" dirty="0">
                <a:latin typeface="Calibri"/>
                <a:ea typeface="Calibri"/>
                <a:cs typeface="Calibri"/>
                <a:sym typeface="Calibri"/>
              </a:rPr>
            </a:br>
            <a:r>
              <a:rPr lang="en-US" sz="2000" dirty="0">
                <a:latin typeface="Calibri"/>
                <a:ea typeface="Calibri"/>
                <a:cs typeface="Calibri"/>
                <a:sym typeface="Calibri"/>
              </a:rPr>
              <a:t>Kuklina V., </a:t>
            </a:r>
            <a:r>
              <a:rPr lang="en-US" sz="2000" dirty="0" err="1">
                <a:latin typeface="Calibri"/>
                <a:ea typeface="Calibri"/>
                <a:cs typeface="Calibri"/>
                <a:sym typeface="Calibri"/>
              </a:rPr>
              <a:t>Kobylkin</a:t>
            </a:r>
            <a:r>
              <a:rPr lang="en-US" sz="2000" dirty="0">
                <a:latin typeface="Calibri"/>
                <a:ea typeface="Calibri"/>
                <a:cs typeface="Calibri"/>
                <a:sym typeface="Calibri"/>
              </a:rPr>
              <a:t> D., Sizov O., Krasnoshtanova N., </a:t>
            </a:r>
            <a:r>
              <a:rPr lang="en-US" sz="2000" dirty="0" err="1">
                <a:latin typeface="Calibri"/>
                <a:ea typeface="Calibri"/>
                <a:cs typeface="Calibri"/>
                <a:sym typeface="Calibri"/>
              </a:rPr>
              <a:t>Bilichenko</a:t>
            </a:r>
            <a:r>
              <a:rPr lang="en-US" sz="2000" dirty="0">
                <a:latin typeface="Calibri"/>
                <a:ea typeface="Calibri"/>
                <a:cs typeface="Calibri"/>
                <a:sym typeface="Calibri"/>
              </a:rPr>
              <a:t> I., Bogdanov V., Petrov A., </a:t>
            </a:r>
            <a:r>
              <a:rPr lang="en-US" sz="2000" dirty="0" err="1">
                <a:latin typeface="Calibri"/>
                <a:ea typeface="Calibri"/>
                <a:cs typeface="Calibri"/>
                <a:sym typeface="Calibri"/>
              </a:rPr>
              <a:t>Shiklomanov</a:t>
            </a:r>
            <a:r>
              <a:rPr lang="en-US" sz="2000" dirty="0">
                <a:latin typeface="Calibri"/>
                <a:ea typeface="Calibri"/>
                <a:cs typeface="Calibri"/>
                <a:sym typeface="Calibri"/>
              </a:rPr>
              <a:t> N.</a:t>
            </a:r>
            <a:br>
              <a:rPr lang="en-US" sz="2000" dirty="0">
                <a:latin typeface="Calibri"/>
                <a:ea typeface="Calibri"/>
                <a:cs typeface="Calibri"/>
                <a:sym typeface="Calibri"/>
              </a:rPr>
            </a:br>
            <a:endParaRPr sz="2000" dirty="0">
              <a:latin typeface="Calibri"/>
              <a:ea typeface="Calibri"/>
              <a:cs typeface="Calibri"/>
              <a:sym typeface="Calibri"/>
            </a:endParaRPr>
          </a:p>
        </p:txBody>
      </p:sp>
      <p:pic>
        <p:nvPicPr>
          <p:cNvPr id="104" name="Google Shape;104;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pic>
        <p:nvPicPr>
          <p:cNvPr id="105" name="Google Shape;105;p1" descr="A picture containing text, outdoor&#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43475" y="5232408"/>
            <a:ext cx="1446578" cy="1101804"/>
          </a:xfrm>
          <a:prstGeom prst="rect">
            <a:avLst/>
          </a:prstGeom>
          <a:solidFill>
            <a:schemeClr val="lt1"/>
          </a:solidFill>
          <a:ln>
            <a:noFill/>
          </a:ln>
        </p:spPr>
      </p:pic>
      <p:pic>
        <p:nvPicPr>
          <p:cNvPr id="106" name="Google Shape;106;p1" descr="Logo, company nam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26951" y="5306496"/>
            <a:ext cx="2089225" cy="820701"/>
          </a:xfrm>
          <a:prstGeom prst="rect">
            <a:avLst/>
          </a:prstGeom>
          <a:noFill/>
          <a:ln>
            <a:noFill/>
          </a:ln>
        </p:spPr>
      </p:pic>
      <p:pic>
        <p:nvPicPr>
          <p:cNvPr id="107" name="Google Shape;107;p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253417" y="5209265"/>
            <a:ext cx="1475989" cy="1188860"/>
          </a:xfrm>
          <a:prstGeom prst="rect">
            <a:avLst/>
          </a:prstGeom>
          <a:noFill/>
          <a:ln>
            <a:noFill/>
          </a:ln>
        </p:spPr>
      </p:pic>
      <p:pic>
        <p:nvPicPr>
          <p:cNvPr id="108" name="Google Shape;108;p1" descr="A picture containing icon&#10;&#10;Description automatically generated"/>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361406" y="5201075"/>
            <a:ext cx="955102" cy="11331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4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BA8E-7856-442E-8404-CEB3DC03711D}"/>
              </a:ext>
            </a:extLst>
          </p:cNvPr>
          <p:cNvSpPr>
            <a:spLocks noGrp="1"/>
          </p:cNvSpPr>
          <p:nvPr>
            <p:ph type="title"/>
          </p:nvPr>
        </p:nvSpPr>
        <p:spPr>
          <a:xfrm>
            <a:off x="415600" y="593367"/>
            <a:ext cx="4006773" cy="763600"/>
          </a:xfrm>
        </p:spPr>
        <p:txBody>
          <a:bodyPr>
            <a:normAutofit fontScale="90000"/>
          </a:bodyPr>
          <a:lstStyle/>
          <a:p>
            <a:r>
              <a:rPr lang="en-US" b="1" dirty="0">
                <a:latin typeface="Inter"/>
              </a:rPr>
              <a:t>Local vs. non-local resource users </a:t>
            </a:r>
          </a:p>
        </p:txBody>
      </p:sp>
      <p:sp>
        <p:nvSpPr>
          <p:cNvPr id="4" name="Text Placeholder 3">
            <a:extLst>
              <a:ext uri="{FF2B5EF4-FFF2-40B4-BE49-F238E27FC236}">
                <a16:creationId xmlns:a16="http://schemas.microsoft.com/office/drawing/2014/main" id="{AF181954-0C2D-4749-83CF-0914EAD208FC}"/>
              </a:ext>
            </a:extLst>
          </p:cNvPr>
          <p:cNvSpPr>
            <a:spLocks noGrp="1"/>
          </p:cNvSpPr>
          <p:nvPr>
            <p:ph type="body" idx="2"/>
          </p:nvPr>
        </p:nvSpPr>
        <p:spPr/>
        <p:txBody>
          <a:bodyPr/>
          <a:lstStyle/>
          <a:p>
            <a:endParaRPr lang="en-US"/>
          </a:p>
        </p:txBody>
      </p:sp>
      <p:pic>
        <p:nvPicPr>
          <p:cNvPr id="5" name="Picture 4" descr="Map&#10;&#10;Description automatically generated">
            <a:extLst>
              <a:ext uri="{FF2B5EF4-FFF2-40B4-BE49-F238E27FC236}">
                <a16:creationId xmlns:a16="http://schemas.microsoft.com/office/drawing/2014/main" id="{44FFFD05-A714-4391-947C-65B07FA061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098" y="753692"/>
            <a:ext cx="7362418" cy="5831317"/>
          </a:xfrm>
          <a:prstGeom prst="rect">
            <a:avLst/>
          </a:prstGeom>
        </p:spPr>
      </p:pic>
      <p:sp>
        <p:nvSpPr>
          <p:cNvPr id="6" name="Text Placeholder 3">
            <a:extLst>
              <a:ext uri="{FF2B5EF4-FFF2-40B4-BE49-F238E27FC236}">
                <a16:creationId xmlns:a16="http://schemas.microsoft.com/office/drawing/2014/main" id="{61533CAC-FE31-4314-B1DF-BC1C6AB8C06E}"/>
              </a:ext>
            </a:extLst>
          </p:cNvPr>
          <p:cNvSpPr txBox="1">
            <a:spLocks/>
          </p:cNvSpPr>
          <p:nvPr/>
        </p:nvSpPr>
        <p:spPr>
          <a:xfrm>
            <a:off x="216485" y="2029809"/>
            <a:ext cx="4205888" cy="4555200"/>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609585" marR="0" lvl="0"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1219170" marR="0" lvl="1"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2pPr>
            <a:lvl3pPr marL="1828754" marR="0" lvl="2"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3pPr>
            <a:lvl4pPr marL="2438339" marR="0" lvl="3"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4pPr>
            <a:lvl5pPr marL="3047924" marR="0" lvl="4"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5pPr>
            <a:lvl6pPr marL="3657509" marR="0" lvl="5"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6pPr>
            <a:lvl7pPr marL="4267093" marR="0" lvl="6"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7pPr>
            <a:lvl8pPr marL="4876678" marR="0" lvl="7"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8pPr>
            <a:lvl9pPr marL="5486263" marR="0" lvl="8"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9pPr>
          </a:lstStyle>
          <a:p>
            <a:pPr marL="186262" indent="0" defTabSz="914400">
              <a:buNone/>
            </a:pPr>
            <a:r>
              <a:rPr lang="en-US" sz="1800" i="1" kern="0" dirty="0">
                <a:solidFill>
                  <a:srgbClr val="000000"/>
                </a:solidFill>
                <a:latin typeface="Times New Roman" panose="02020603050405020304" pitchFamily="18" charset="0"/>
              </a:rPr>
              <a:t>“</a:t>
            </a:r>
            <a:r>
              <a:rPr lang="en-US" sz="1800" kern="0" dirty="0">
                <a:solidFill>
                  <a:srgbClr val="000000"/>
                </a:solidFill>
                <a:latin typeface="Calibri" panose="020F0502020204030204" pitchFamily="34" charset="0"/>
                <a:cs typeface="Calibri" panose="020F0502020204030204" pitchFamily="34" charset="0"/>
              </a:rPr>
              <a:t>We already called to Fish Department, or how they are correctly called, told them that such crowds come to us and catch so many fish. And they just answered that fishing with rods is not prohibited” (female, 65, </a:t>
            </a:r>
            <a:r>
              <a:rPr lang="en-US" sz="1800" kern="0" dirty="0" err="1">
                <a:solidFill>
                  <a:srgbClr val="000000"/>
                </a:solidFill>
                <a:latin typeface="Calibri" panose="020F0502020204030204" pitchFamily="34" charset="0"/>
                <a:cs typeface="Calibri" panose="020F0502020204030204" pitchFamily="34" charset="0"/>
              </a:rPr>
              <a:t>Tokma</a:t>
            </a:r>
            <a:r>
              <a:rPr lang="en-US" sz="1800" kern="0" dirty="0">
                <a:solidFill>
                  <a:srgbClr val="000000"/>
                </a:solidFill>
                <a:latin typeface="Calibri" panose="020F0502020204030204" pitchFamily="34" charset="0"/>
                <a:cs typeface="Calibri" panose="020F0502020204030204" pitchFamily="34" charset="0"/>
              </a:rPr>
              <a:t>, 2016, interview by N. Krasnoshtanova)</a:t>
            </a:r>
            <a:endParaRPr lang="ru-RU" sz="1600" kern="0" dirty="0">
              <a:latin typeface="Calibri" panose="020F0502020204030204" pitchFamily="34" charset="0"/>
              <a:cs typeface="Calibri" panose="020F0502020204030204" pitchFamily="34" charset="0"/>
            </a:endParaRPr>
          </a:p>
          <a:p>
            <a:pPr marL="186262" indent="0" defTabSz="914400">
              <a:buNone/>
            </a:pPr>
            <a:endParaRPr lang="en-US" sz="1800" kern="0" dirty="0">
              <a:solidFill>
                <a:srgbClr val="000000"/>
              </a:solidFill>
              <a:latin typeface="Calibri" panose="020F0502020204030204" pitchFamily="34" charset="0"/>
              <a:cs typeface="Calibri" panose="020F0502020204030204" pitchFamily="34" charset="0"/>
            </a:endParaRPr>
          </a:p>
          <a:p>
            <a:pPr marL="186262" indent="0" defTabSz="914400">
              <a:buNone/>
            </a:pPr>
            <a:r>
              <a:rPr lang="en-US" sz="1800" kern="0" dirty="0">
                <a:solidFill>
                  <a:srgbClr val="000000"/>
                </a:solidFill>
                <a:latin typeface="Calibri" panose="020F0502020204030204" pitchFamily="34" charset="0"/>
                <a:cs typeface="Calibri" panose="020F0502020204030204" pitchFamily="34" charset="0"/>
              </a:rPr>
              <a:t> “We go fishing far from the village, because there are a lot of anglers here, a lot of people come! It seems to me that anglers already come from all over Russia. Therefore, you won't catch a lot of fish here already” (female, 60, </a:t>
            </a:r>
            <a:r>
              <a:rPr lang="en-US" sz="1800" kern="0" dirty="0" err="1">
                <a:solidFill>
                  <a:srgbClr val="000000"/>
                </a:solidFill>
                <a:latin typeface="Calibri" panose="020F0502020204030204" pitchFamily="34" charset="0"/>
                <a:cs typeface="Calibri" panose="020F0502020204030204" pitchFamily="34" charset="0"/>
              </a:rPr>
              <a:t>Tokma</a:t>
            </a:r>
            <a:r>
              <a:rPr lang="en-US" sz="1800" kern="0" dirty="0">
                <a:solidFill>
                  <a:srgbClr val="000000"/>
                </a:solidFill>
                <a:latin typeface="Calibri" panose="020F0502020204030204" pitchFamily="34" charset="0"/>
                <a:cs typeface="Calibri" panose="020F0502020204030204" pitchFamily="34" charset="0"/>
              </a:rPr>
              <a:t>, 2016, interview by N. Krasnoshtanova)</a:t>
            </a:r>
            <a:endParaRPr lang="ru-RU" kern="0" dirty="0">
              <a:latin typeface="Calibri" panose="020F0502020204030204" pitchFamily="34" charset="0"/>
              <a:cs typeface="Calibri" panose="020F0502020204030204" pitchFamily="34" charset="0"/>
            </a:endParaRPr>
          </a:p>
          <a:p>
            <a:pPr marL="186262" indent="0" defTabSz="914400">
              <a:buNone/>
            </a:pPr>
            <a:endParaRPr lang="en-US" kern="0" dirty="0"/>
          </a:p>
        </p:txBody>
      </p:sp>
    </p:spTree>
    <p:extLst>
      <p:ext uri="{BB962C8B-B14F-4D97-AF65-F5344CB8AC3E}">
        <p14:creationId xmlns:p14="http://schemas.microsoft.com/office/powerpoint/2010/main" val="1212969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181954-0C2D-4749-83CF-0914EAD208FC}"/>
              </a:ext>
            </a:extLst>
          </p:cNvPr>
          <p:cNvSpPr>
            <a:spLocks noGrp="1"/>
          </p:cNvSpPr>
          <p:nvPr>
            <p:ph type="body" idx="2"/>
          </p:nvPr>
        </p:nvSpPr>
        <p:spPr/>
        <p:txBody>
          <a:bodyPr/>
          <a:lstStyle/>
          <a:p>
            <a:endParaRPr lang="en-US"/>
          </a:p>
        </p:txBody>
      </p:sp>
      <p:pic>
        <p:nvPicPr>
          <p:cNvPr id="5" name="Picture 4" descr="Map&#10;&#10;Description automatically generated">
            <a:extLst>
              <a:ext uri="{FF2B5EF4-FFF2-40B4-BE49-F238E27FC236}">
                <a16:creationId xmlns:a16="http://schemas.microsoft.com/office/drawing/2014/main" id="{44FFFD05-A714-4391-947C-65B07FA061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6250" y="494816"/>
            <a:ext cx="7689265" cy="6090193"/>
          </a:xfrm>
          <a:prstGeom prst="rect">
            <a:avLst/>
          </a:prstGeom>
        </p:spPr>
      </p:pic>
      <p:sp>
        <p:nvSpPr>
          <p:cNvPr id="6" name="Text Placeholder 3">
            <a:extLst>
              <a:ext uri="{FF2B5EF4-FFF2-40B4-BE49-F238E27FC236}">
                <a16:creationId xmlns:a16="http://schemas.microsoft.com/office/drawing/2014/main" id="{61533CAC-FE31-4314-B1DF-BC1C6AB8C06E}"/>
              </a:ext>
            </a:extLst>
          </p:cNvPr>
          <p:cNvSpPr txBox="1">
            <a:spLocks/>
          </p:cNvSpPr>
          <p:nvPr/>
        </p:nvSpPr>
        <p:spPr>
          <a:xfrm>
            <a:off x="216485" y="1874073"/>
            <a:ext cx="3944549" cy="455520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609585" marR="0" lvl="0"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1219170" marR="0" lvl="1"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2pPr>
            <a:lvl3pPr marL="1828754" marR="0" lvl="2"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3pPr>
            <a:lvl4pPr marL="2438339" marR="0" lvl="3"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4pPr>
            <a:lvl5pPr marL="3047924" marR="0" lvl="4"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5pPr>
            <a:lvl6pPr marL="3657509" marR="0" lvl="5"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6pPr>
            <a:lvl7pPr marL="4267093" marR="0" lvl="6"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7pPr>
            <a:lvl8pPr marL="4876678" marR="0" lvl="7"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8pPr>
            <a:lvl9pPr marL="5486263" marR="0" lvl="8"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9pPr>
          </a:lstStyle>
          <a:p>
            <a:pPr marL="186262" indent="0" defTabSz="914400">
              <a:buNone/>
            </a:pPr>
            <a:r>
              <a:rPr lang="en-US" sz="1800" i="1" kern="0" dirty="0">
                <a:solidFill>
                  <a:srgbClr val="000000"/>
                </a:solidFill>
                <a:latin typeface="Times New Roman" panose="02020603050405020304" pitchFamily="18" charset="0"/>
              </a:rPr>
              <a:t>“</a:t>
            </a:r>
            <a:r>
              <a:rPr lang="en-US" sz="1800" kern="0" dirty="0">
                <a:solidFill>
                  <a:srgbClr val="000000"/>
                </a:solidFill>
                <a:latin typeface="Calibri" panose="020F0502020204030204" pitchFamily="34" charset="0"/>
                <a:cs typeface="Calibri" panose="020F0502020204030204" pitchFamily="34" charset="0"/>
              </a:rPr>
              <a:t>We already called to Fish Department, or how they are correctly called, told them that such crowds come to us and catch so many fish. And they just answered that fishing with rods is not prohibited” (female, 65, </a:t>
            </a:r>
            <a:r>
              <a:rPr lang="en-US" sz="1800" kern="0" dirty="0" err="1">
                <a:solidFill>
                  <a:srgbClr val="000000"/>
                </a:solidFill>
                <a:latin typeface="Calibri" panose="020F0502020204030204" pitchFamily="34" charset="0"/>
                <a:cs typeface="Calibri" panose="020F0502020204030204" pitchFamily="34" charset="0"/>
              </a:rPr>
              <a:t>Tokma</a:t>
            </a:r>
            <a:r>
              <a:rPr lang="en-US" sz="1800" kern="0" dirty="0">
                <a:solidFill>
                  <a:srgbClr val="000000"/>
                </a:solidFill>
                <a:latin typeface="Calibri" panose="020F0502020204030204" pitchFamily="34" charset="0"/>
                <a:cs typeface="Calibri" panose="020F0502020204030204" pitchFamily="34" charset="0"/>
              </a:rPr>
              <a:t>, 2016, interview by N. Krasnoshtanova)</a:t>
            </a:r>
            <a:endParaRPr lang="ru-RU" sz="1600" kern="0" dirty="0">
              <a:latin typeface="Calibri" panose="020F0502020204030204" pitchFamily="34" charset="0"/>
              <a:cs typeface="Calibri" panose="020F0502020204030204" pitchFamily="34" charset="0"/>
            </a:endParaRPr>
          </a:p>
          <a:p>
            <a:pPr marL="186262" indent="0" defTabSz="914400">
              <a:buNone/>
            </a:pPr>
            <a:endParaRPr lang="en-US" sz="1800" kern="0" dirty="0">
              <a:solidFill>
                <a:srgbClr val="000000"/>
              </a:solidFill>
              <a:latin typeface="Calibri" panose="020F0502020204030204" pitchFamily="34" charset="0"/>
              <a:cs typeface="Calibri" panose="020F0502020204030204" pitchFamily="34" charset="0"/>
            </a:endParaRPr>
          </a:p>
          <a:p>
            <a:pPr marL="186262" indent="0" defTabSz="914400">
              <a:buNone/>
            </a:pPr>
            <a:r>
              <a:rPr lang="en-US" sz="1800" kern="0" dirty="0">
                <a:solidFill>
                  <a:srgbClr val="000000"/>
                </a:solidFill>
                <a:latin typeface="Calibri" panose="020F0502020204030204" pitchFamily="34" charset="0"/>
                <a:cs typeface="Calibri" panose="020F0502020204030204" pitchFamily="34" charset="0"/>
              </a:rPr>
              <a:t> “We go fishing far from the village, because there are a lot of anglers here, a lot of people come! It seems to me that anglers already come from all over Russia. Therefore, you won't catch a lot of fish here already” (female, 60, </a:t>
            </a:r>
            <a:r>
              <a:rPr lang="en-US" sz="1800" kern="0" dirty="0" err="1">
                <a:solidFill>
                  <a:srgbClr val="000000"/>
                </a:solidFill>
                <a:latin typeface="Calibri" panose="020F0502020204030204" pitchFamily="34" charset="0"/>
                <a:cs typeface="Calibri" panose="020F0502020204030204" pitchFamily="34" charset="0"/>
              </a:rPr>
              <a:t>Tokma</a:t>
            </a:r>
            <a:r>
              <a:rPr lang="en-US" sz="1800" kern="0" dirty="0">
                <a:solidFill>
                  <a:srgbClr val="000000"/>
                </a:solidFill>
                <a:latin typeface="Calibri" panose="020F0502020204030204" pitchFamily="34" charset="0"/>
                <a:cs typeface="Calibri" panose="020F0502020204030204" pitchFamily="34" charset="0"/>
              </a:rPr>
              <a:t>, 2016, interview by N. Krasnoshtanova)</a:t>
            </a:r>
            <a:endParaRPr lang="ru-RU" kern="0" dirty="0">
              <a:latin typeface="Calibri" panose="020F0502020204030204" pitchFamily="34" charset="0"/>
              <a:cs typeface="Calibri" panose="020F0502020204030204" pitchFamily="34" charset="0"/>
            </a:endParaRPr>
          </a:p>
          <a:p>
            <a:pPr marL="186262" indent="0" defTabSz="914400">
              <a:buNone/>
            </a:pPr>
            <a:endParaRPr lang="en-US" kern="0" dirty="0"/>
          </a:p>
        </p:txBody>
      </p:sp>
      <p:sp>
        <p:nvSpPr>
          <p:cNvPr id="9" name="Text Placeholder 4">
            <a:extLst>
              <a:ext uri="{FF2B5EF4-FFF2-40B4-BE49-F238E27FC236}">
                <a16:creationId xmlns:a16="http://schemas.microsoft.com/office/drawing/2014/main" id="{53551DFE-5D1B-40D0-9D18-489EFB4AC935}"/>
              </a:ext>
            </a:extLst>
          </p:cNvPr>
          <p:cNvSpPr txBox="1">
            <a:spLocks/>
          </p:cNvSpPr>
          <p:nvPr/>
        </p:nvSpPr>
        <p:spPr>
          <a:xfrm>
            <a:off x="7828905" y="272991"/>
            <a:ext cx="4271824" cy="6453909"/>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1219170" marR="0" lvl="1"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2pPr>
            <a:lvl3pPr marL="1828754" marR="0" lvl="2"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3pPr>
            <a:lvl4pPr marL="2438339" marR="0" lvl="3"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4pPr>
            <a:lvl5pPr marL="3047924" marR="0" lvl="4"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5pPr>
            <a:lvl6pPr marL="3657509" marR="0" lvl="5"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6pPr>
            <a:lvl7pPr marL="4267093" marR="0" lvl="6"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7pPr>
            <a:lvl8pPr marL="4876678" marR="0" lvl="7"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8pPr>
            <a:lvl9pPr marL="5486263" marR="0" lvl="8"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9pPr>
          </a:lstStyle>
          <a:p>
            <a:pPr marL="186262" indent="0" defTabSz="914400">
              <a:buFont typeface="Arial"/>
              <a:buNone/>
            </a:pPr>
            <a:endParaRPr lang="en-US" sz="1200" kern="0" dirty="0"/>
          </a:p>
        </p:txBody>
      </p:sp>
      <p:pic>
        <p:nvPicPr>
          <p:cNvPr id="7" name="Picture 6">
            <a:extLst>
              <a:ext uri="{FF2B5EF4-FFF2-40B4-BE49-F238E27FC236}">
                <a16:creationId xmlns:a16="http://schemas.microsoft.com/office/drawing/2014/main" id="{81F44303-136C-4A68-9196-E45AF4A7ED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8905" y="3595251"/>
            <a:ext cx="4271823" cy="2536395"/>
          </a:xfrm>
          <a:prstGeom prst="rect">
            <a:avLst/>
          </a:prstGeom>
          <a:solidFill>
            <a:schemeClr val="bg1"/>
          </a:solidFill>
        </p:spPr>
      </p:pic>
      <p:pic>
        <p:nvPicPr>
          <p:cNvPr id="8" name="Picture 7">
            <a:extLst>
              <a:ext uri="{FF2B5EF4-FFF2-40B4-BE49-F238E27FC236}">
                <a16:creationId xmlns:a16="http://schemas.microsoft.com/office/drawing/2014/main" id="{C9282D93-01B9-4C5B-A311-56B00131CD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8908" y="350183"/>
            <a:ext cx="4271823" cy="2536396"/>
          </a:xfrm>
          <a:prstGeom prst="rect">
            <a:avLst/>
          </a:prstGeom>
          <a:solidFill>
            <a:schemeClr val="bg1"/>
          </a:solidFill>
        </p:spPr>
      </p:pic>
      <p:sp>
        <p:nvSpPr>
          <p:cNvPr id="10" name="Text Placeholder 4">
            <a:extLst>
              <a:ext uri="{FF2B5EF4-FFF2-40B4-BE49-F238E27FC236}">
                <a16:creationId xmlns:a16="http://schemas.microsoft.com/office/drawing/2014/main" id="{BF9D7D12-90A7-44A2-81FB-5EA08BFA3C07}"/>
              </a:ext>
            </a:extLst>
          </p:cNvPr>
          <p:cNvSpPr txBox="1">
            <a:spLocks/>
          </p:cNvSpPr>
          <p:nvPr/>
        </p:nvSpPr>
        <p:spPr>
          <a:xfrm>
            <a:off x="7644299" y="6131646"/>
            <a:ext cx="4456429" cy="59525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1219170" marR="0" lvl="1"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2pPr>
            <a:lvl3pPr marL="1828754" marR="0" lvl="2"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3pPr>
            <a:lvl4pPr marL="2438339" marR="0" lvl="3"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4pPr>
            <a:lvl5pPr marL="3047924" marR="0" lvl="4"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5pPr>
            <a:lvl6pPr marL="3657509" marR="0" lvl="5"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6pPr>
            <a:lvl7pPr marL="4267093" marR="0" lvl="6"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7pPr>
            <a:lvl8pPr marL="4876678" marR="0" lvl="7"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8pPr>
            <a:lvl9pPr marL="5486263" marR="0" lvl="8" indent="-406390" algn="l" rtl="0">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9pPr>
          </a:lstStyle>
          <a:p>
            <a:pPr marL="186262" indent="0" defTabSz="914400">
              <a:buFont typeface="Arial"/>
              <a:buNone/>
            </a:pPr>
            <a:r>
              <a:rPr lang="en-US" sz="1200" kern="0" dirty="0"/>
              <a:t>Fishermen on the </a:t>
            </a:r>
            <a:r>
              <a:rPr lang="en-US" sz="1200" kern="0" dirty="0" err="1"/>
              <a:t>Nepa</a:t>
            </a:r>
            <a:r>
              <a:rPr lang="en-US" sz="1200" kern="0" dirty="0"/>
              <a:t> river. WV01_20150311 (from Polar Geospatial Center)</a:t>
            </a:r>
          </a:p>
        </p:txBody>
      </p:sp>
      <p:sp>
        <p:nvSpPr>
          <p:cNvPr id="12" name="Title 1">
            <a:extLst>
              <a:ext uri="{FF2B5EF4-FFF2-40B4-BE49-F238E27FC236}">
                <a16:creationId xmlns:a16="http://schemas.microsoft.com/office/drawing/2014/main" id="{02F23385-609F-4F19-BDE6-1ED4D76D8B8B}"/>
              </a:ext>
            </a:extLst>
          </p:cNvPr>
          <p:cNvSpPr>
            <a:spLocks noGrp="1"/>
          </p:cNvSpPr>
          <p:nvPr>
            <p:ph type="title"/>
          </p:nvPr>
        </p:nvSpPr>
        <p:spPr>
          <a:xfrm>
            <a:off x="415600" y="593367"/>
            <a:ext cx="4006773" cy="763600"/>
          </a:xfrm>
        </p:spPr>
        <p:txBody>
          <a:bodyPr>
            <a:normAutofit fontScale="90000"/>
          </a:bodyPr>
          <a:lstStyle/>
          <a:p>
            <a:r>
              <a:rPr lang="en-US" b="1" dirty="0">
                <a:latin typeface="Inter"/>
              </a:rPr>
              <a:t>Local vs. non-local resource users </a:t>
            </a:r>
          </a:p>
        </p:txBody>
      </p:sp>
    </p:spTree>
    <p:extLst>
      <p:ext uri="{BB962C8B-B14F-4D97-AF65-F5344CB8AC3E}">
        <p14:creationId xmlns:p14="http://schemas.microsoft.com/office/powerpoint/2010/main" val="229758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8ED06A-8E99-46F8-BCAB-DD12D8B865F5}"/>
              </a:ext>
            </a:extLst>
          </p:cNvPr>
          <p:cNvSpPr/>
          <p:nvPr/>
        </p:nvSpPr>
        <p:spPr>
          <a:xfrm>
            <a:off x="505531" y="209254"/>
            <a:ext cx="8215326" cy="461665"/>
          </a:xfrm>
          <a:prstGeom prst="rect">
            <a:avLst/>
          </a:prstGeom>
        </p:spPr>
        <p:txBody>
          <a:bodyPr wrap="none">
            <a:spAutoFit/>
          </a:bodyPr>
          <a:lstStyle/>
          <a:p>
            <a:r>
              <a:rPr lang="en-US" sz="2400" b="1" dirty="0">
                <a:latin typeface="Inter" panose="020B0604020202020204" charset="0"/>
                <a:ea typeface="Inter" panose="020B0604020202020204" charset="0"/>
              </a:rPr>
              <a:t>Indirect effects of informal roads on subsistence infrastructure:</a:t>
            </a:r>
            <a:endParaRPr lang="en-US" sz="2400" dirty="0"/>
          </a:p>
        </p:txBody>
      </p:sp>
      <p:pic>
        <p:nvPicPr>
          <p:cNvPr id="3074" name="Picture 2">
            <a:extLst>
              <a:ext uri="{FF2B5EF4-FFF2-40B4-BE49-F238E27FC236}">
                <a16:creationId xmlns:a16="http://schemas.microsoft.com/office/drawing/2014/main" id="{F41E8329-1340-4FD2-A291-1A4923CAFB5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67386" y="802216"/>
            <a:ext cx="6714222" cy="57243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075D924-EA6B-493F-8632-2A17CBBFB1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07614"/>
            <a:ext cx="4823832" cy="2363092"/>
          </a:xfrm>
          <a:prstGeom prst="rect">
            <a:avLst/>
          </a:prstGeom>
        </p:spPr>
      </p:pic>
      <p:sp>
        <p:nvSpPr>
          <p:cNvPr id="23" name="TextBox 22">
            <a:extLst>
              <a:ext uri="{FF2B5EF4-FFF2-40B4-BE49-F238E27FC236}">
                <a16:creationId xmlns:a16="http://schemas.microsoft.com/office/drawing/2014/main" id="{7C2C01EF-7B60-4B29-9683-7FE2D792C342}"/>
              </a:ext>
            </a:extLst>
          </p:cNvPr>
          <p:cNvSpPr txBox="1"/>
          <p:nvPr/>
        </p:nvSpPr>
        <p:spPr>
          <a:xfrm>
            <a:off x="110392" y="795041"/>
            <a:ext cx="5256994" cy="4185761"/>
          </a:xfrm>
          <a:prstGeom prst="rect">
            <a:avLst/>
          </a:prstGeom>
          <a:noFill/>
        </p:spPr>
        <p:txBody>
          <a:bodyPr wrap="square">
            <a:spAutoFit/>
          </a:bodyPr>
          <a:lstStyle/>
          <a:p>
            <a:pPr marL="114300" rtl="0">
              <a:spcBef>
                <a:spcPts val="0"/>
              </a:spcBef>
              <a:spcAft>
                <a:spcPts val="0"/>
              </a:spcAft>
            </a:pPr>
            <a:r>
              <a:rPr lang="en-US" sz="1400" b="0" u="none" strike="noStrike" dirty="0">
                <a:solidFill>
                  <a:srgbClr val="595959"/>
                </a:solidFill>
                <a:effectLst/>
                <a:latin typeface="Arial" panose="020B0604020202020204" pitchFamily="34" charset="0"/>
              </a:rPr>
              <a:t>“My hunting plot burned after them, it was from them. They drove their tanks in summer. It’s not allowed in summer, it’s forbidden. They have exhaust pipes, diesel fuel there, sparks fly. And where the tank was moving - the last three fires. My Siberian pine forest, my winter hut, all burnt because of them” (male, 35, </a:t>
            </a:r>
            <a:r>
              <a:rPr lang="en-US" sz="1400" b="0" u="none" strike="noStrike" dirty="0" err="1">
                <a:solidFill>
                  <a:srgbClr val="595959"/>
                </a:solidFill>
                <a:effectLst/>
                <a:latin typeface="Arial" panose="020B0604020202020204" pitchFamily="34" charset="0"/>
              </a:rPr>
              <a:t>Vershina</a:t>
            </a:r>
            <a:r>
              <a:rPr lang="en-US" sz="1400" b="0" u="none" strike="noStrike" dirty="0">
                <a:solidFill>
                  <a:srgbClr val="595959"/>
                </a:solidFill>
                <a:effectLst/>
                <a:latin typeface="Arial" panose="020B0604020202020204" pitchFamily="34" charset="0"/>
              </a:rPr>
              <a:t> </a:t>
            </a:r>
            <a:r>
              <a:rPr lang="en-US" sz="1400" b="0" u="none" strike="noStrike" dirty="0" err="1">
                <a:solidFill>
                  <a:srgbClr val="595959"/>
                </a:solidFill>
                <a:effectLst/>
                <a:latin typeface="Arial" panose="020B0604020202020204" pitchFamily="34" charset="0"/>
              </a:rPr>
              <a:t>Khandy</a:t>
            </a:r>
            <a:r>
              <a:rPr lang="en-US" sz="1400" b="0" u="none" strike="noStrike" dirty="0">
                <a:solidFill>
                  <a:srgbClr val="595959"/>
                </a:solidFill>
                <a:effectLst/>
                <a:latin typeface="Arial" panose="020B0604020202020204" pitchFamily="34" charset="0"/>
              </a:rPr>
              <a:t>, 4 August 2019) </a:t>
            </a:r>
            <a:endParaRPr lang="en-US" sz="1400" b="0" dirty="0">
              <a:effectLst/>
            </a:endParaRPr>
          </a:p>
          <a:p>
            <a:pPr marL="114300" rtl="0">
              <a:spcBef>
                <a:spcPts val="0"/>
              </a:spcBef>
              <a:spcAft>
                <a:spcPts val="0"/>
              </a:spcAft>
            </a:pPr>
            <a:br>
              <a:rPr lang="en-US" sz="1400" b="0" dirty="0">
                <a:effectLst/>
              </a:rPr>
            </a:br>
            <a:r>
              <a:rPr lang="en-US" sz="1400" b="0" u="none" strike="noStrike" dirty="0">
                <a:solidFill>
                  <a:srgbClr val="595959"/>
                </a:solidFill>
                <a:effectLst/>
                <a:latin typeface="Arial" panose="020B0604020202020204" pitchFamily="34" charset="0"/>
              </a:rPr>
              <a:t>“After the lumberjacks, these fires started. We believe that it is they who are to blame for these fires. They throw so much wood there, ... half of the wood is left, and in heaps they arrange. They begin to burn them, ... well, maybe it would be possible to burn them, if there was a guard, it is necessary to keep watch so that the fire would not go. And where will you show up in the summer? It would be another matter in winter. Well, that's all, and all these conflagrations begin precisely with cutting areas for some reason. (male, 70,  </a:t>
            </a:r>
            <a:r>
              <a:rPr lang="en-US" sz="1400" b="0" u="none" strike="noStrike" dirty="0" err="1">
                <a:solidFill>
                  <a:srgbClr val="595959"/>
                </a:solidFill>
                <a:effectLst/>
                <a:latin typeface="Arial" panose="020B0604020202020204" pitchFamily="34" charset="0"/>
              </a:rPr>
              <a:t>Tokma</a:t>
            </a:r>
            <a:r>
              <a:rPr lang="en-US" sz="1400" b="0" u="none" strike="noStrike" dirty="0">
                <a:solidFill>
                  <a:srgbClr val="595959"/>
                </a:solidFill>
                <a:effectLst/>
                <a:latin typeface="Arial" panose="020B0604020202020204" pitchFamily="34" charset="0"/>
              </a:rPr>
              <a:t>, 9 March 2020)</a:t>
            </a:r>
            <a:endParaRPr lang="en-US" sz="1400" b="0" dirty="0">
              <a:effectLst/>
            </a:endParaRPr>
          </a:p>
          <a:p>
            <a:br>
              <a:rPr lang="en-US" sz="1400" dirty="0"/>
            </a:br>
            <a:endParaRPr lang="en-US" sz="1400" dirty="0"/>
          </a:p>
        </p:txBody>
      </p:sp>
    </p:spTree>
    <p:extLst>
      <p:ext uri="{BB962C8B-B14F-4D97-AF65-F5344CB8AC3E}">
        <p14:creationId xmlns:p14="http://schemas.microsoft.com/office/powerpoint/2010/main" val="406074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9B5EFA-4402-407F-B6EF-AE498A563C8A}"/>
              </a:ext>
            </a:extLst>
          </p:cNvPr>
          <p:cNvSpPr>
            <a:spLocks noGrp="1"/>
          </p:cNvSpPr>
          <p:nvPr>
            <p:ph type="title"/>
          </p:nvPr>
        </p:nvSpPr>
        <p:spPr>
          <a:xfrm>
            <a:off x="567890" y="593367"/>
            <a:ext cx="11208509" cy="763600"/>
          </a:xfrm>
        </p:spPr>
        <p:txBody>
          <a:bodyPr/>
          <a:lstStyle/>
          <a:p>
            <a:r>
              <a:rPr lang="en-US" b="1" dirty="0">
                <a:latin typeface="Inter" panose="020B0604020202020204"/>
              </a:rPr>
              <a:t>Wildfire management</a:t>
            </a:r>
          </a:p>
        </p:txBody>
      </p:sp>
      <p:sp>
        <p:nvSpPr>
          <p:cNvPr id="4" name="Text Placeholder 3">
            <a:extLst>
              <a:ext uri="{FF2B5EF4-FFF2-40B4-BE49-F238E27FC236}">
                <a16:creationId xmlns:a16="http://schemas.microsoft.com/office/drawing/2014/main" id="{37D6B33E-F013-4CAE-B232-5382F58A8D03}"/>
              </a:ext>
            </a:extLst>
          </p:cNvPr>
          <p:cNvSpPr>
            <a:spLocks noGrp="1"/>
          </p:cNvSpPr>
          <p:nvPr>
            <p:ph type="body" idx="1"/>
          </p:nvPr>
        </p:nvSpPr>
        <p:spPr>
          <a:xfrm>
            <a:off x="415599" y="1536633"/>
            <a:ext cx="6283151" cy="4555200"/>
          </a:xfrm>
        </p:spPr>
        <p:txBody>
          <a:bodyPr>
            <a:noAutofit/>
          </a:bodyPr>
          <a:lstStyle/>
          <a:p>
            <a:pPr marL="186262" indent="0">
              <a:buNone/>
            </a:pPr>
            <a:r>
              <a:rPr lang="en-US" sz="1400" dirty="0"/>
              <a:t>“They see 300 km from fire to the settlement, and 50 km - to a river through which the fire will not pass. People can be thrown over 1,000 km, and it still makes no sense. And if there is, first of all, permafrost, the number of swamps and streams. That is, there is a weak ground fire, vapors conceal this and do not cause significant harm, it reaches the limit to some larger stream of the river, it will stop. Basically, the permafrost begins to burn superficially, water begins to thaw, after all, it enters the </a:t>
            </a:r>
            <a:r>
              <a:rPr lang="en-US" sz="1400" dirty="0" err="1"/>
              <a:t>Katangsky</a:t>
            </a:r>
            <a:r>
              <a:rPr lang="en-US" sz="1400" dirty="0"/>
              <a:t> region: the hotter the summer, the more water. I have not seen peat fires there during my 4 years of work, when I was dealing with fires. Surface fires are going on, occasionally turning into crown fires somewhere to some distance, and turning again into surface one, that's it. In the Katanga region there is not much dry peat, there is permafrost immediately” (male, 60, Jun 26, 2021, Irkutsk).</a:t>
            </a:r>
            <a:endParaRPr lang="ru-RU" sz="1400" dirty="0"/>
          </a:p>
          <a:p>
            <a:pPr marL="186262" indent="0">
              <a:buNone/>
            </a:pPr>
            <a:endParaRPr lang="ru-RU" sz="1400" dirty="0"/>
          </a:p>
          <a:p>
            <a:pPr marL="186262" indent="0">
              <a:buNone/>
            </a:pPr>
            <a:r>
              <a:rPr lang="en-US" sz="1400" dirty="0"/>
              <a:t>“Now this is my base, how many traps have burned down. Once fire was on when it went down the </a:t>
            </a:r>
            <a:r>
              <a:rPr lang="en-US" sz="1400" dirty="0" err="1"/>
              <a:t>Bereya</a:t>
            </a:r>
            <a:r>
              <a:rPr lang="en-US" sz="1400" dirty="0"/>
              <a:t> and down the </a:t>
            </a:r>
            <a:r>
              <a:rPr lang="en-US" sz="1400" dirty="0" err="1"/>
              <a:t>Nepa</a:t>
            </a:r>
            <a:r>
              <a:rPr lang="en-US" sz="1400" dirty="0"/>
              <a:t>, we thought our winter hut would burn down, so we put out the fire with my sister. Almost got burned. It was both on grass and on trees, here are spruce forests, and here is an old burned-out place, here are birch forests” (male, 35, March 11 2020, </a:t>
            </a:r>
            <a:r>
              <a:rPr lang="en-US" sz="1400" dirty="0" err="1"/>
              <a:t>Tokma</a:t>
            </a:r>
            <a:r>
              <a:rPr lang="en-US" sz="1400" dirty="0"/>
              <a:t>). </a:t>
            </a:r>
          </a:p>
        </p:txBody>
      </p:sp>
      <p:sp>
        <p:nvSpPr>
          <p:cNvPr id="5" name="Text Placeholder 4">
            <a:extLst>
              <a:ext uri="{FF2B5EF4-FFF2-40B4-BE49-F238E27FC236}">
                <a16:creationId xmlns:a16="http://schemas.microsoft.com/office/drawing/2014/main" id="{5DFD09B2-0B86-4847-85E1-AACE114994C1}"/>
              </a:ext>
            </a:extLst>
          </p:cNvPr>
          <p:cNvSpPr>
            <a:spLocks noGrp="1"/>
          </p:cNvSpPr>
          <p:nvPr>
            <p:ph type="body" idx="2"/>
          </p:nvPr>
        </p:nvSpPr>
        <p:spPr>
          <a:xfrm>
            <a:off x="7191289" y="3040133"/>
            <a:ext cx="4891120" cy="595254"/>
          </a:xfrm>
        </p:spPr>
        <p:txBody>
          <a:bodyPr>
            <a:noAutofit/>
          </a:bodyPr>
          <a:lstStyle/>
          <a:p>
            <a:pPr marL="186262" indent="0">
              <a:buNone/>
            </a:pPr>
            <a:r>
              <a:rPr lang="en-US" sz="1600" dirty="0"/>
              <a:t>Hunting huts on the </a:t>
            </a:r>
            <a:r>
              <a:rPr lang="en-US" sz="1600" dirty="0" err="1"/>
              <a:t>Nizhniaia</a:t>
            </a:r>
            <a:r>
              <a:rPr lang="en-US" sz="1600" dirty="0"/>
              <a:t> Tunguska river. Photo by V. Kuklina, July 2006</a:t>
            </a:r>
          </a:p>
        </p:txBody>
      </p:sp>
      <p:pic>
        <p:nvPicPr>
          <p:cNvPr id="7" name="Picture 6" descr="A wooden building in the woods&#10;&#10;Description automatically generated with low confidence">
            <a:extLst>
              <a:ext uri="{FF2B5EF4-FFF2-40B4-BE49-F238E27FC236}">
                <a16:creationId xmlns:a16="http://schemas.microsoft.com/office/drawing/2014/main" id="{2AC1080A-AE40-46F3-9CFD-07F00E052F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28311" y="301497"/>
            <a:ext cx="4572000" cy="2738636"/>
          </a:xfrm>
          <a:prstGeom prst="rect">
            <a:avLst/>
          </a:prstGeom>
        </p:spPr>
      </p:pic>
      <p:pic>
        <p:nvPicPr>
          <p:cNvPr id="9" name="Picture 8" descr="A log cabin in the woods&#10;&#10;Description automatically generated">
            <a:extLst>
              <a:ext uri="{FF2B5EF4-FFF2-40B4-BE49-F238E27FC236}">
                <a16:creationId xmlns:a16="http://schemas.microsoft.com/office/drawing/2014/main" id="{47D0583B-E859-4C4B-B0D3-8BEA911E4D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28311" y="3817867"/>
            <a:ext cx="4572000" cy="2738636"/>
          </a:xfrm>
          <a:prstGeom prst="rect">
            <a:avLst/>
          </a:prstGeom>
        </p:spPr>
      </p:pic>
    </p:spTree>
    <p:extLst>
      <p:ext uri="{BB962C8B-B14F-4D97-AF65-F5344CB8AC3E}">
        <p14:creationId xmlns:p14="http://schemas.microsoft.com/office/powerpoint/2010/main" val="2701291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74CFFD-4CC8-4DDD-89C5-9AB50CF0DEC6}"/>
              </a:ext>
            </a:extLst>
          </p:cNvPr>
          <p:cNvSpPr>
            <a:spLocks noGrp="1"/>
          </p:cNvSpPr>
          <p:nvPr>
            <p:ph type="title"/>
          </p:nvPr>
        </p:nvSpPr>
        <p:spPr>
          <a:xfrm>
            <a:off x="237560" y="504098"/>
            <a:ext cx="5379375" cy="763600"/>
          </a:xfrm>
        </p:spPr>
        <p:txBody>
          <a:bodyPr>
            <a:noAutofit/>
          </a:bodyPr>
          <a:lstStyle/>
          <a:p>
            <a:r>
              <a:rPr lang="en-US" b="1" dirty="0">
                <a:latin typeface="Inter"/>
              </a:rPr>
              <a:t>Mobilizing knowledge for recognition of subsistence infrastructure</a:t>
            </a:r>
          </a:p>
        </p:txBody>
      </p:sp>
      <p:sp>
        <p:nvSpPr>
          <p:cNvPr id="8" name="Text Placeholder 7">
            <a:extLst>
              <a:ext uri="{FF2B5EF4-FFF2-40B4-BE49-F238E27FC236}">
                <a16:creationId xmlns:a16="http://schemas.microsoft.com/office/drawing/2014/main" id="{27D40A89-2C9C-442D-854E-CA73810E9287}"/>
              </a:ext>
            </a:extLst>
          </p:cNvPr>
          <p:cNvSpPr>
            <a:spLocks noGrp="1"/>
          </p:cNvSpPr>
          <p:nvPr>
            <p:ph type="body" idx="1"/>
          </p:nvPr>
        </p:nvSpPr>
        <p:spPr>
          <a:xfrm>
            <a:off x="7702015" y="5027089"/>
            <a:ext cx="4252425" cy="1664126"/>
          </a:xfrm>
        </p:spPr>
        <p:txBody>
          <a:bodyPr/>
          <a:lstStyle/>
          <a:p>
            <a:pPr marL="152396" indent="0">
              <a:buNone/>
            </a:pPr>
            <a:r>
              <a:rPr lang="en-US" dirty="0"/>
              <a:t>Session “Mobilizing Arts, Science, Local and Indigenous communities for knowledge co-production in arts-based research” on March 28 at 9.40</a:t>
            </a:r>
          </a:p>
        </p:txBody>
      </p:sp>
      <p:pic>
        <p:nvPicPr>
          <p:cNvPr id="1028" name="Picture 4">
            <a:extLst>
              <a:ext uri="{FF2B5EF4-FFF2-40B4-BE49-F238E27FC236}">
                <a16:creationId xmlns:a16="http://schemas.microsoft.com/office/drawing/2014/main" id="{4E76E3A4-D3F9-4953-9D2D-752D1122F27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9583" y="1853063"/>
            <a:ext cx="4411570" cy="441157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4F5BCF75-99A8-4D92-80AE-3351676705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4975" y="593367"/>
            <a:ext cx="6159465" cy="41063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93736FA-34BD-4097-A295-EDDD65E498F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0" y="3437714"/>
            <a:ext cx="2247909" cy="33718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FAD9BF9-B1AA-4314-A8A6-18904F51F3C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81909" y="-579181"/>
            <a:ext cx="7820530" cy="440882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D8440421-C5AC-4C77-8B73-8349F1849FC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34227" y="5099740"/>
            <a:ext cx="2947480" cy="441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6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g10662cfa0c4_0_47" descr="Map&#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6" name="Google Shape;306;g10662cfa0c4_0_47"/>
          <p:cNvSpPr txBox="1">
            <a:spLocks noGrp="1"/>
          </p:cNvSpPr>
          <p:nvPr>
            <p:ph type="body" idx="1"/>
          </p:nvPr>
        </p:nvSpPr>
        <p:spPr>
          <a:xfrm>
            <a:off x="1169399" y="482325"/>
            <a:ext cx="9399139" cy="5968800"/>
          </a:xfrm>
          <a:prstGeom prst="rect">
            <a:avLst/>
          </a:prstGeom>
          <a:solidFill>
            <a:schemeClr val="tx2">
              <a:lumMod val="25000"/>
              <a:alpha val="70950"/>
            </a:schemeClr>
          </a:solid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400"/>
              <a:buFont typeface="Arial"/>
              <a:buNone/>
            </a:pPr>
            <a:r>
              <a:rPr lang="en-US" sz="1800" b="1" dirty="0">
                <a:solidFill>
                  <a:schemeClr val="lt1"/>
                </a:solidFill>
              </a:rPr>
              <a:t>Acknowledgements:</a:t>
            </a:r>
            <a:endParaRPr sz="1800" dirty="0">
              <a:solidFill>
                <a:schemeClr val="dk1"/>
              </a:solidFill>
            </a:endParaRPr>
          </a:p>
          <a:p>
            <a:pPr marL="0" lvl="0" indent="0" algn="l" rtl="0">
              <a:lnSpc>
                <a:spcPct val="100000"/>
              </a:lnSpc>
              <a:spcBef>
                <a:spcPts val="1300"/>
              </a:spcBef>
              <a:spcAft>
                <a:spcPts val="0"/>
              </a:spcAft>
              <a:buSzPts val="2400"/>
              <a:buNone/>
            </a:pPr>
            <a:r>
              <a:rPr lang="en-US" sz="1800" dirty="0">
                <a:solidFill>
                  <a:schemeClr val="lt1"/>
                </a:solidFill>
              </a:rPr>
              <a:t>Project "Informal Roads: The Impact of Unofficial Transportation Routes on Remote Arctic Communities" supported by National Science Foundation (#1748092)  </a:t>
            </a:r>
            <a:endParaRPr sz="1800" dirty="0">
              <a:solidFill>
                <a:schemeClr val="lt1"/>
              </a:solidFill>
            </a:endParaRPr>
          </a:p>
          <a:p>
            <a:pPr marL="0" lvl="0" indent="0" algn="l" rtl="0">
              <a:lnSpc>
                <a:spcPct val="100000"/>
              </a:lnSpc>
              <a:spcBef>
                <a:spcPts val="1300"/>
              </a:spcBef>
              <a:spcAft>
                <a:spcPts val="0"/>
              </a:spcAft>
              <a:buSzPts val="2400"/>
              <a:buNone/>
            </a:pPr>
            <a:r>
              <a:rPr lang="en-US" sz="1800" dirty="0">
                <a:solidFill>
                  <a:schemeClr val="lt1"/>
                </a:solidFill>
              </a:rPr>
              <a:t>Local and Indigenous partners </a:t>
            </a:r>
            <a:endParaRPr sz="1800" dirty="0">
              <a:solidFill>
                <a:schemeClr val="lt1"/>
              </a:solidFill>
            </a:endParaRPr>
          </a:p>
          <a:p>
            <a:pPr marL="0" lvl="0" indent="0" algn="l" rtl="0">
              <a:lnSpc>
                <a:spcPct val="100000"/>
              </a:lnSpc>
              <a:spcBef>
                <a:spcPts val="1300"/>
              </a:spcBef>
              <a:spcAft>
                <a:spcPts val="0"/>
              </a:spcAft>
              <a:buSzPts val="2400"/>
              <a:buNone/>
            </a:pPr>
            <a:endParaRPr sz="1800" dirty="0">
              <a:solidFill>
                <a:schemeClr val="lt1"/>
              </a:solidFill>
            </a:endParaRPr>
          </a:p>
          <a:p>
            <a:pPr marL="0" lvl="0" indent="0" algn="l" rtl="0">
              <a:lnSpc>
                <a:spcPct val="100000"/>
              </a:lnSpc>
              <a:spcBef>
                <a:spcPts val="1300"/>
              </a:spcBef>
              <a:spcAft>
                <a:spcPts val="0"/>
              </a:spcAft>
              <a:buSzPts val="2400"/>
              <a:buNone/>
            </a:pPr>
            <a:r>
              <a:rPr lang="en-US" sz="1800" b="1" dirty="0">
                <a:solidFill>
                  <a:schemeClr val="lt1"/>
                </a:solidFill>
              </a:rPr>
              <a:t>Contact information on specific research components:</a:t>
            </a:r>
            <a:endParaRPr sz="1800" b="1" dirty="0">
              <a:solidFill>
                <a:schemeClr val="lt1"/>
              </a:solidFill>
            </a:endParaRPr>
          </a:p>
          <a:p>
            <a:pPr marL="0" lvl="0" indent="0" algn="l" rtl="0">
              <a:lnSpc>
                <a:spcPct val="100000"/>
              </a:lnSpc>
              <a:spcBef>
                <a:spcPts val="1300"/>
              </a:spcBef>
              <a:spcAft>
                <a:spcPts val="0"/>
              </a:spcAft>
              <a:buSzPts val="2400"/>
              <a:buNone/>
            </a:pPr>
            <a:r>
              <a:rPr lang="en-US" sz="1800" dirty="0">
                <a:solidFill>
                  <a:schemeClr val="lt1"/>
                </a:solidFill>
              </a:rPr>
              <a:t>Social research and integration: Vera Kuklina kuklina@gwu.edu</a:t>
            </a:r>
            <a:endParaRPr sz="1800" dirty="0">
              <a:solidFill>
                <a:schemeClr val="lt1"/>
              </a:solidFill>
            </a:endParaRPr>
          </a:p>
          <a:p>
            <a:pPr marL="0" lvl="0" indent="0" algn="l" rtl="0">
              <a:lnSpc>
                <a:spcPct val="100000"/>
              </a:lnSpc>
              <a:spcBef>
                <a:spcPts val="1300"/>
              </a:spcBef>
              <a:spcAft>
                <a:spcPts val="0"/>
              </a:spcAft>
              <a:buSzPts val="2400"/>
              <a:buNone/>
            </a:pPr>
            <a:r>
              <a:rPr lang="en-US" sz="1800" dirty="0">
                <a:solidFill>
                  <a:schemeClr val="lt1"/>
                </a:solidFill>
              </a:rPr>
              <a:t>Local and Indigenous knowledge: Natalia Krasnoshtanova knesun@mail.ru</a:t>
            </a:r>
            <a:endParaRPr sz="1800" dirty="0">
              <a:solidFill>
                <a:schemeClr val="lt1"/>
              </a:solidFill>
            </a:endParaRPr>
          </a:p>
          <a:p>
            <a:pPr marL="0" lvl="0" indent="0" algn="l" rtl="0">
              <a:lnSpc>
                <a:spcPct val="100000"/>
              </a:lnSpc>
              <a:spcBef>
                <a:spcPts val="1300"/>
              </a:spcBef>
              <a:spcAft>
                <a:spcPts val="0"/>
              </a:spcAft>
              <a:buSzPts val="2400"/>
              <a:buNone/>
            </a:pPr>
            <a:r>
              <a:rPr lang="en-US" sz="1800" dirty="0">
                <a:solidFill>
                  <a:schemeClr val="lt1"/>
                </a:solidFill>
              </a:rPr>
              <a:t>Landscape studies: Irina </a:t>
            </a:r>
            <a:r>
              <a:rPr lang="en-US" sz="1800" dirty="0" err="1">
                <a:solidFill>
                  <a:schemeClr val="lt1"/>
                </a:solidFill>
              </a:rPr>
              <a:t>Bilichenko</a:t>
            </a:r>
            <a:r>
              <a:rPr lang="en-US" sz="1800" dirty="0">
                <a:solidFill>
                  <a:schemeClr val="lt1"/>
                </a:solidFill>
              </a:rPr>
              <a:t> irinabilnik@mail.ru</a:t>
            </a:r>
            <a:endParaRPr sz="1800" dirty="0">
              <a:solidFill>
                <a:schemeClr val="lt1"/>
              </a:solidFill>
            </a:endParaRPr>
          </a:p>
          <a:p>
            <a:pPr marL="0" lvl="0" indent="0">
              <a:lnSpc>
                <a:spcPct val="100000"/>
              </a:lnSpc>
              <a:spcBef>
                <a:spcPts val="1300"/>
              </a:spcBef>
              <a:buSzPts val="2400"/>
              <a:buNone/>
            </a:pPr>
            <a:r>
              <a:rPr lang="en-US" sz="1800" dirty="0">
                <a:solidFill>
                  <a:schemeClr val="lt1"/>
                </a:solidFill>
              </a:rPr>
              <a:t>Remote sensing: Oleg Sizov kabanin@yandex.ru, Elena </a:t>
            </a:r>
            <a:r>
              <a:rPr lang="en-US" sz="1800" dirty="0" err="1">
                <a:solidFill>
                  <a:schemeClr val="lt1"/>
                </a:solidFill>
              </a:rPr>
              <a:t>Rasputina</a:t>
            </a:r>
            <a:r>
              <a:rPr lang="en-US" sz="1800" dirty="0">
                <a:solidFill>
                  <a:schemeClr val="lt1"/>
                </a:solidFill>
              </a:rPr>
              <a:t> elenaistoma@gmail.com </a:t>
            </a:r>
          </a:p>
          <a:p>
            <a:pPr marL="0" lvl="0" indent="0" algn="l" rtl="0">
              <a:lnSpc>
                <a:spcPct val="100000"/>
              </a:lnSpc>
              <a:spcBef>
                <a:spcPts val="1300"/>
              </a:spcBef>
              <a:spcAft>
                <a:spcPts val="0"/>
              </a:spcAft>
              <a:buSzPts val="2400"/>
              <a:buNone/>
            </a:pPr>
            <a:r>
              <a:rPr lang="en-US" sz="1800" dirty="0">
                <a:solidFill>
                  <a:schemeClr val="lt1"/>
                </a:solidFill>
              </a:rPr>
              <a:t>Cartography: Viktor Bogdanov victvss@gmail.com  </a:t>
            </a:r>
            <a:endParaRPr sz="1800" dirty="0">
              <a:solidFill>
                <a:schemeClr val="lt1"/>
              </a:solidFill>
            </a:endParaRPr>
          </a:p>
          <a:p>
            <a:pPr marL="0" lvl="0" indent="0" algn="l" rtl="0">
              <a:lnSpc>
                <a:spcPct val="100000"/>
              </a:lnSpc>
              <a:spcBef>
                <a:spcPts val="1300"/>
              </a:spcBef>
              <a:spcAft>
                <a:spcPts val="0"/>
              </a:spcAft>
              <a:buSzPts val="2400"/>
              <a:buNone/>
            </a:pPr>
            <a:r>
              <a:rPr lang="en-US" sz="1800" dirty="0">
                <a:solidFill>
                  <a:schemeClr val="lt1"/>
                </a:solidFill>
              </a:rPr>
              <a:t>Synthesis of knowledge: Andrey Petrov andrey.petrov@uni.edu </a:t>
            </a:r>
            <a:endParaRPr sz="1800"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089-F18B-499C-BFEB-19D7C2FA379E}"/>
              </a:ext>
            </a:extLst>
          </p:cNvPr>
          <p:cNvSpPr>
            <a:spLocks noGrp="1"/>
          </p:cNvSpPr>
          <p:nvPr>
            <p:ph type="title"/>
          </p:nvPr>
        </p:nvSpPr>
        <p:spPr>
          <a:xfrm>
            <a:off x="645694" y="143744"/>
            <a:ext cx="10515600" cy="1325563"/>
          </a:xfrm>
        </p:spPr>
        <p:txBody>
          <a:bodyPr>
            <a:normAutofit/>
          </a:bodyPr>
          <a:lstStyle/>
          <a:p>
            <a:r>
              <a:rPr lang="en-US" sz="2800" b="1" dirty="0">
                <a:latin typeface="Inter"/>
              </a:rPr>
              <a:t>Informal roads and subsistence infrastructure in social-ecological-technological systems (SETS)</a:t>
            </a:r>
            <a:r>
              <a:rPr lang="ru-RU" sz="2800" b="1" dirty="0">
                <a:latin typeface="Inter"/>
              </a:rPr>
              <a:t> </a:t>
            </a:r>
            <a:r>
              <a:rPr lang="en-US" sz="2800" b="1" dirty="0">
                <a:latin typeface="Inter"/>
              </a:rPr>
              <a:t>framework</a:t>
            </a:r>
          </a:p>
        </p:txBody>
      </p:sp>
      <p:sp>
        <p:nvSpPr>
          <p:cNvPr id="6" name="TextBox 5">
            <a:extLst>
              <a:ext uri="{FF2B5EF4-FFF2-40B4-BE49-F238E27FC236}">
                <a16:creationId xmlns:a16="http://schemas.microsoft.com/office/drawing/2014/main" id="{5BCC0AB7-3A6A-4887-9818-8773BB5F002B}"/>
              </a:ext>
            </a:extLst>
          </p:cNvPr>
          <p:cNvSpPr txBox="1"/>
          <p:nvPr/>
        </p:nvSpPr>
        <p:spPr>
          <a:xfrm>
            <a:off x="558266" y="5323324"/>
            <a:ext cx="4610500" cy="1169551"/>
          </a:xfrm>
          <a:prstGeom prst="rect">
            <a:avLst/>
          </a:prstGeom>
          <a:noFill/>
        </p:spPr>
        <p:txBody>
          <a:bodyPr wrap="square">
            <a:spAutoFit/>
          </a:bodyPr>
          <a:lstStyle/>
          <a:p>
            <a:r>
              <a:rPr lang="en-US" sz="1400" dirty="0"/>
              <a:t> Adapted from: Yu, D., </a:t>
            </a:r>
            <a:r>
              <a:rPr lang="en-US" sz="1400" dirty="0" err="1"/>
              <a:t>Qubbaj</a:t>
            </a:r>
            <a:r>
              <a:rPr lang="en-US" sz="1400" dirty="0"/>
              <a:t>, M., </a:t>
            </a:r>
            <a:r>
              <a:rPr lang="en-US" sz="1400" dirty="0" err="1"/>
              <a:t>Muneepeerakul</a:t>
            </a:r>
            <a:r>
              <a:rPr lang="en-US" sz="1400" dirty="0"/>
              <a:t>, R., </a:t>
            </a:r>
            <a:r>
              <a:rPr lang="en-US" sz="1400" dirty="0" err="1"/>
              <a:t>Anderies</a:t>
            </a:r>
            <a:r>
              <a:rPr lang="en-US" sz="1400" dirty="0"/>
              <a:t>, J., &amp; Aggarwal, R. (2015). Effect of infrastructure design on commons dilemmas in social−ecological system dynamics. </a:t>
            </a:r>
            <a:r>
              <a:rPr lang="en-US" sz="1400" i="1" dirty="0"/>
              <a:t>Proceedings of the National Academy of Sciences of the United States of America</a:t>
            </a:r>
            <a:r>
              <a:rPr lang="en-US" sz="1400" dirty="0"/>
              <a:t>, 1</a:t>
            </a:r>
          </a:p>
        </p:txBody>
      </p:sp>
      <p:sp>
        <p:nvSpPr>
          <p:cNvPr id="8" name="TextBox 7">
            <a:extLst>
              <a:ext uri="{FF2B5EF4-FFF2-40B4-BE49-F238E27FC236}">
                <a16:creationId xmlns:a16="http://schemas.microsoft.com/office/drawing/2014/main" id="{50693414-AFAA-4053-80DC-A898E071B2B8}"/>
              </a:ext>
            </a:extLst>
          </p:cNvPr>
          <p:cNvSpPr txBox="1"/>
          <p:nvPr/>
        </p:nvSpPr>
        <p:spPr>
          <a:xfrm>
            <a:off x="645694" y="1870807"/>
            <a:ext cx="4119612" cy="2246769"/>
          </a:xfrm>
          <a:prstGeom prst="rect">
            <a:avLst/>
          </a:prstGeom>
          <a:noFill/>
        </p:spPr>
        <p:txBody>
          <a:bodyPr wrap="square">
            <a:spAutoFit/>
          </a:bodyPr>
          <a:lstStyle/>
          <a:p>
            <a:pPr marL="342900" indent="-342900">
              <a:buFont typeface="Arial" panose="020B0604020202020204" pitchFamily="34" charset="0"/>
              <a:buChar char="•"/>
            </a:pPr>
            <a:r>
              <a:rPr lang="en-US" sz="2000" dirty="0"/>
              <a:t>Where is infrastructure?</a:t>
            </a:r>
          </a:p>
          <a:p>
            <a:pPr marL="342900" indent="-342900">
              <a:buFont typeface="Arial" panose="020B0604020202020204" pitchFamily="34" charset="0"/>
              <a:buChar char="•"/>
            </a:pPr>
            <a:r>
              <a:rPr lang="en-US" sz="2000" dirty="0"/>
              <a:t>How is it created and maintained?</a:t>
            </a:r>
          </a:p>
          <a:p>
            <a:pPr marL="342900" indent="-342900">
              <a:buFont typeface="Arial" panose="020B0604020202020204" pitchFamily="34" charset="0"/>
              <a:buChar char="•"/>
            </a:pPr>
            <a:r>
              <a:rPr lang="en-US" sz="2000" dirty="0"/>
              <a:t>Who are the users and infrastructure providers?</a:t>
            </a:r>
          </a:p>
          <a:p>
            <a:pPr marL="342900" indent="-342900">
              <a:buFont typeface="Arial" panose="020B0604020202020204" pitchFamily="34" charset="0"/>
              <a:buChar char="•"/>
            </a:pPr>
            <a:r>
              <a:rPr lang="en-US" sz="2000" dirty="0"/>
              <a:t>What resources are accessed?</a:t>
            </a:r>
          </a:p>
          <a:p>
            <a:pPr marL="342900" indent="-342900">
              <a:buFont typeface="Arial" panose="020B0604020202020204" pitchFamily="34" charset="0"/>
              <a:buChar char="•"/>
            </a:pPr>
            <a:r>
              <a:rPr lang="en-US" sz="2000" dirty="0"/>
              <a:t>How different kinds of infrastructure interact?</a:t>
            </a:r>
          </a:p>
        </p:txBody>
      </p:sp>
      <p:pic>
        <p:nvPicPr>
          <p:cNvPr id="10" name="Picture 9" descr="Diagram, venn diagram&#10;&#10;Description automatically generated">
            <a:extLst>
              <a:ext uri="{FF2B5EF4-FFF2-40B4-BE49-F238E27FC236}">
                <a16:creationId xmlns:a16="http://schemas.microsoft.com/office/drawing/2014/main" id="{B3696144-DA2A-4821-BB39-B536C26BA3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6423" y="1604106"/>
            <a:ext cx="6270734" cy="4987193"/>
          </a:xfrm>
          <a:prstGeom prst="rect">
            <a:avLst/>
          </a:prstGeom>
        </p:spPr>
      </p:pic>
    </p:spTree>
    <p:extLst>
      <p:ext uri="{BB962C8B-B14F-4D97-AF65-F5344CB8AC3E}">
        <p14:creationId xmlns:p14="http://schemas.microsoft.com/office/powerpoint/2010/main" val="121852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D7F307E1-26FA-4252-94D1-9711C451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a:extLst>
              <a:ext uri="{FF2B5EF4-FFF2-40B4-BE49-F238E27FC236}">
                <a16:creationId xmlns:a16="http://schemas.microsoft.com/office/drawing/2014/main" id="{B5DE7200-4B57-455B-A14E-EC9C0D1A88A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931762" y="27432"/>
            <a:ext cx="4289691" cy="33741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098662E-08A0-4E44-8BCC-C13F4A85E4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2050" name="Picture 2">
            <a:extLst>
              <a:ext uri="{FF2B5EF4-FFF2-40B4-BE49-F238E27FC236}">
                <a16:creationId xmlns:a16="http://schemas.microsoft.com/office/drawing/2014/main" id="{650538D1-1D0A-4229-B09A-5277A95D581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8530121" y="3456433"/>
            <a:ext cx="3661880" cy="3401568"/>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a:noFill/>
          <a:extLst>
            <a:ext uri="{909E8E84-426E-40DD-AFC4-6F175D3DCCD1}">
              <a14:hiddenFill xmlns:a14="http://schemas.microsoft.com/office/drawing/2010/main">
                <a:solidFill>
                  <a:srgbClr val="FFFFFF"/>
                </a:solidFill>
              </a14:hiddenFill>
            </a:ext>
          </a:extLst>
        </p:spPr>
      </p:pic>
      <p:pic>
        <p:nvPicPr>
          <p:cNvPr id="6" name="Content Placeholder 5" descr="A picture containing outdoor, sky, transport, forest&#10;&#10;Description automatically generated">
            <a:extLst>
              <a:ext uri="{FF2B5EF4-FFF2-40B4-BE49-F238E27FC236}">
                <a16:creationId xmlns:a16="http://schemas.microsoft.com/office/drawing/2014/main" id="{59A444A1-A47B-4B3E-8FFD-6A3D264C61EF}"/>
              </a:ext>
            </a:extLst>
          </p:cNvPr>
          <p:cNvPicPr>
            <a:picLocks noGrp="1" noChangeAspect="1"/>
          </p:cNvPicPr>
          <p:nvPr>
            <p:ph sz="half" idx="2"/>
          </p:nvPr>
        </p:nvPicPr>
        <p:blipFill rotWithShape="1">
          <a:blip r:embed="rId5" cstate="screen">
            <a:extLst>
              <a:ext uri="{28A0092B-C50C-407E-A947-70E740481C1C}">
                <a14:useLocalDpi xmlns:a14="http://schemas.microsoft.com/office/drawing/2010/main"/>
              </a:ext>
            </a:extLst>
          </a:blip>
          <a:srcRect/>
          <a:stretch/>
        </p:blipFill>
        <p:spPr>
          <a:xfrm>
            <a:off x="5168353" y="3456432"/>
            <a:ext cx="4064598" cy="3401568"/>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sp useBgFill="1">
        <p:nvSpPr>
          <p:cNvPr id="86" name="Freeform: Shape 85">
            <a:extLst>
              <a:ext uri="{FF2B5EF4-FFF2-40B4-BE49-F238E27FC236}">
                <a16:creationId xmlns:a16="http://schemas.microsoft.com/office/drawing/2014/main" id="{398DFB7A-5FB9-4FBB-8BD1-0DBC6A365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8" name="Freeform: Shape 87">
            <a:extLst>
              <a:ext uri="{FF2B5EF4-FFF2-40B4-BE49-F238E27FC236}">
                <a16:creationId xmlns:a16="http://schemas.microsoft.com/office/drawing/2014/main" id="{357E4EC5-5150-4D8A-B97F-668E9075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448056" y="685800"/>
            <a:ext cx="4922338" cy="1325563"/>
          </a:xfrm>
        </p:spPr>
        <p:txBody>
          <a:bodyPr vert="horz" lIns="91440" tIns="45720" rIns="91440" bIns="45720" rtlCol="0" anchor="ctr">
            <a:normAutofit/>
          </a:bodyPr>
          <a:lstStyle/>
          <a:p>
            <a:pPr defTabSz="914400"/>
            <a:r>
              <a:rPr lang="en-US" sz="3400" b="1" kern="1200" dirty="0">
                <a:solidFill>
                  <a:schemeClr val="tx1"/>
                </a:solidFill>
                <a:latin typeface="+mj-lt"/>
                <a:ea typeface="+mj-ea"/>
                <a:cs typeface="+mj-cs"/>
              </a:rPr>
              <a:t>Data &amp; methods: </a:t>
            </a:r>
          </a:p>
        </p:txBody>
      </p:sp>
      <p:sp>
        <p:nvSpPr>
          <p:cNvPr id="90" name="Rectangle 89">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Content Placeholder 4"/>
          <p:cNvSpPr>
            <a:spLocks noGrp="1"/>
          </p:cNvSpPr>
          <p:nvPr>
            <p:ph sz="half" idx="1"/>
          </p:nvPr>
        </p:nvSpPr>
        <p:spPr>
          <a:xfrm>
            <a:off x="438911" y="2364788"/>
            <a:ext cx="4922338" cy="4241752"/>
          </a:xfrm>
        </p:spPr>
        <p:txBody>
          <a:bodyPr vert="horz" lIns="91440" tIns="45720" rIns="91440" bIns="45720" rtlCol="0">
            <a:normAutofit fontScale="85000" lnSpcReduction="10000"/>
          </a:bodyPr>
          <a:lstStyle/>
          <a:p>
            <a:pPr marL="0" indent="0" defTabSz="914400">
              <a:lnSpc>
                <a:spcPct val="110000"/>
              </a:lnSpc>
              <a:spcBef>
                <a:spcPts val="0"/>
              </a:spcBef>
              <a:buNone/>
            </a:pPr>
            <a:r>
              <a:rPr lang="en-US" sz="2000" dirty="0"/>
              <a:t>Field studies: </a:t>
            </a:r>
          </a:p>
          <a:p>
            <a:pPr lvl="1" indent="-228600" defTabSz="914400">
              <a:lnSpc>
                <a:spcPct val="110000"/>
              </a:lnSpc>
              <a:spcBef>
                <a:spcPts val="0"/>
              </a:spcBef>
            </a:pPr>
            <a:r>
              <a:rPr lang="en-US" sz="2000" dirty="0"/>
              <a:t>In the village of </a:t>
            </a:r>
            <a:r>
              <a:rPr lang="en-US" sz="2000" dirty="0" err="1"/>
              <a:t>Vershina</a:t>
            </a:r>
            <a:r>
              <a:rPr lang="en-US" sz="2000" dirty="0"/>
              <a:t> </a:t>
            </a:r>
            <a:r>
              <a:rPr lang="en-US" sz="2000" dirty="0" err="1"/>
              <a:t>Khandy</a:t>
            </a:r>
            <a:r>
              <a:rPr lang="en-US" sz="2000" dirty="0"/>
              <a:t> and town of </a:t>
            </a:r>
            <a:r>
              <a:rPr lang="en-US" sz="2000" dirty="0" err="1"/>
              <a:t>Magistralny</a:t>
            </a:r>
            <a:r>
              <a:rPr lang="en-US" sz="2000" dirty="0"/>
              <a:t> of </a:t>
            </a:r>
            <a:r>
              <a:rPr lang="en-US" sz="2000" dirty="0" err="1"/>
              <a:t>Kazachinsko-Lenskiy</a:t>
            </a:r>
            <a:r>
              <a:rPr lang="en-US" sz="2000" dirty="0"/>
              <a:t> district, the village of </a:t>
            </a:r>
            <a:r>
              <a:rPr lang="en-US" sz="2000" dirty="0" err="1"/>
              <a:t>Tokma</a:t>
            </a:r>
            <a:r>
              <a:rPr lang="en-US" sz="2000" dirty="0"/>
              <a:t> of </a:t>
            </a:r>
            <a:r>
              <a:rPr lang="en-US" sz="2000" dirty="0" err="1"/>
              <a:t>Katangskiy</a:t>
            </a:r>
            <a:r>
              <a:rPr lang="en-US" sz="2000" dirty="0"/>
              <a:t> district and the city of </a:t>
            </a:r>
            <a:r>
              <a:rPr lang="en-US" sz="2000" dirty="0" err="1"/>
              <a:t>Ust-Kut</a:t>
            </a:r>
            <a:r>
              <a:rPr lang="en-US" sz="2000" dirty="0"/>
              <a:t> of Irkutsk region and the village of </a:t>
            </a:r>
            <a:r>
              <a:rPr lang="en-US" sz="2000" dirty="0" err="1"/>
              <a:t>Kholodnoie</a:t>
            </a:r>
            <a:r>
              <a:rPr lang="en-US" sz="2000" dirty="0"/>
              <a:t> and the city of </a:t>
            </a:r>
            <a:r>
              <a:rPr lang="en-US" sz="2000" dirty="0" err="1"/>
              <a:t>Severobaikalsk</a:t>
            </a:r>
            <a:r>
              <a:rPr lang="en-US" sz="2000" dirty="0"/>
              <a:t> of the Republic of Buryatia in 2019, 2020 and 2021</a:t>
            </a:r>
          </a:p>
          <a:p>
            <a:pPr lvl="1" indent="-228600" defTabSz="914400">
              <a:lnSpc>
                <a:spcPct val="110000"/>
              </a:lnSpc>
              <a:spcBef>
                <a:spcPts val="0"/>
              </a:spcBef>
            </a:pPr>
            <a:r>
              <a:rPr lang="en-US" sz="2000" dirty="0"/>
              <a:t>14 in-depth interviews </a:t>
            </a:r>
          </a:p>
          <a:p>
            <a:pPr lvl="1" indent="-228600" defTabSz="914400">
              <a:lnSpc>
                <a:spcPct val="110000"/>
              </a:lnSpc>
              <a:spcBef>
                <a:spcPts val="0"/>
              </a:spcBef>
            </a:pPr>
            <a:r>
              <a:rPr lang="en-US" sz="2000" dirty="0"/>
              <a:t>Mobile methods (interviews on the move, photos, observations)</a:t>
            </a:r>
          </a:p>
          <a:p>
            <a:pPr lvl="1" indent="-228600" defTabSz="914400">
              <a:lnSpc>
                <a:spcPct val="110000"/>
              </a:lnSpc>
              <a:spcBef>
                <a:spcPts val="0"/>
              </a:spcBef>
            </a:pPr>
            <a:r>
              <a:rPr lang="en-US" sz="2000" dirty="0"/>
              <a:t>Participatory mapping (SAS-Planet)</a:t>
            </a:r>
          </a:p>
          <a:p>
            <a:pPr marL="0" indent="0" defTabSz="914400">
              <a:lnSpc>
                <a:spcPct val="110000"/>
              </a:lnSpc>
              <a:spcBef>
                <a:spcPts val="0"/>
              </a:spcBef>
              <a:buNone/>
            </a:pPr>
            <a:r>
              <a:rPr lang="en-US" sz="2000" dirty="0"/>
              <a:t>Informal roads detection: OSM, </a:t>
            </a:r>
            <a:r>
              <a:rPr lang="en-US" sz="2000" dirty="0" err="1"/>
              <a:t>WorldView</a:t>
            </a:r>
            <a:r>
              <a:rPr lang="en-US" sz="2000" dirty="0"/>
              <a:t> (2015-2016), Planet, topographical maps</a:t>
            </a:r>
          </a:p>
          <a:p>
            <a:pPr marL="0" indent="0" defTabSz="914400">
              <a:lnSpc>
                <a:spcPct val="110000"/>
              </a:lnSpc>
              <a:spcBef>
                <a:spcPts val="0"/>
              </a:spcBef>
              <a:buNone/>
            </a:pPr>
            <a:r>
              <a:rPr lang="en-US" sz="2000" dirty="0"/>
              <a:t>Studies of fires: MODIS and VIIRS (2016) and Sentinel-2 (2017) </a:t>
            </a:r>
          </a:p>
          <a:p>
            <a:pPr indent="-228600" defTabSz="914400"/>
            <a:endParaRPr lang="en-US" sz="2000" b="1" dirty="0"/>
          </a:p>
        </p:txBody>
      </p:sp>
    </p:spTree>
    <p:extLst>
      <p:ext uri="{BB962C8B-B14F-4D97-AF65-F5344CB8AC3E}">
        <p14:creationId xmlns:p14="http://schemas.microsoft.com/office/powerpoint/2010/main" val="70826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C7AADE-A338-45D1-A422-579A66CF2DB8}"/>
              </a:ext>
            </a:extLst>
          </p:cNvPr>
          <p:cNvPicPr>
            <a:picLocks noGrp="1" noChangeAspect="1"/>
          </p:cNvPicPr>
          <p:nvPr>
            <p:ph sz="half" idx="1"/>
          </p:nvPr>
        </p:nvPicPr>
        <p:blipFill>
          <a:blip r:embed="rId2"/>
          <a:stretch>
            <a:fillRect/>
          </a:stretch>
        </p:blipFill>
        <p:spPr>
          <a:xfrm>
            <a:off x="84167" y="79224"/>
            <a:ext cx="12047585" cy="6778775"/>
          </a:xfrm>
          <a:prstGeom prst="rect">
            <a:avLst/>
          </a:prstGeom>
        </p:spPr>
      </p:pic>
    </p:spTree>
    <p:extLst>
      <p:ext uri="{BB962C8B-B14F-4D97-AF65-F5344CB8AC3E}">
        <p14:creationId xmlns:p14="http://schemas.microsoft.com/office/powerpoint/2010/main" val="321791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9BFB-3B57-4E82-9E37-6038D8C39C94}"/>
              </a:ext>
            </a:extLst>
          </p:cNvPr>
          <p:cNvSpPr>
            <a:spLocks noGrp="1"/>
          </p:cNvSpPr>
          <p:nvPr>
            <p:ph type="title"/>
          </p:nvPr>
        </p:nvSpPr>
        <p:spPr>
          <a:xfrm>
            <a:off x="704636" y="282931"/>
            <a:ext cx="10515600" cy="983615"/>
          </a:xfrm>
        </p:spPr>
        <p:txBody>
          <a:bodyPr>
            <a:normAutofit/>
          </a:bodyPr>
          <a:lstStyle/>
          <a:p>
            <a:r>
              <a:rPr lang="en-US" sz="2800" b="1" dirty="0">
                <a:latin typeface="Inter"/>
              </a:rPr>
              <a:t>Study area</a:t>
            </a:r>
          </a:p>
        </p:txBody>
      </p:sp>
      <p:pic>
        <p:nvPicPr>
          <p:cNvPr id="4098" name="Picture 2">
            <a:extLst>
              <a:ext uri="{FF2B5EF4-FFF2-40B4-BE49-F238E27FC236}">
                <a16:creationId xmlns:a16="http://schemas.microsoft.com/office/drawing/2014/main" id="{2DEDDEF8-7369-4FD9-BCEE-B8D944036FC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8102" y="1160597"/>
            <a:ext cx="6578390" cy="5697403"/>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descr="A picture containing text, plant&#10;&#10;Description automatically generated">
            <a:extLst>
              <a:ext uri="{FF2B5EF4-FFF2-40B4-BE49-F238E27FC236}">
                <a16:creationId xmlns:a16="http://schemas.microsoft.com/office/drawing/2014/main" id="{32B22BD4-0D5F-4CD3-A9EA-5ADDEC3D5EE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87830" y="1160596"/>
            <a:ext cx="6450266" cy="5543673"/>
          </a:xfrm>
          <a:prstGeom prst="parallelogram">
            <a:avLst>
              <a:gd name="adj" fmla="val 16513"/>
            </a:avLst>
          </a:prstGeom>
        </p:spPr>
      </p:pic>
    </p:spTree>
    <p:extLst>
      <p:ext uri="{BB962C8B-B14F-4D97-AF65-F5344CB8AC3E}">
        <p14:creationId xmlns:p14="http://schemas.microsoft.com/office/powerpoint/2010/main" val="262628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E790-78AE-45F0-8292-7227A58B6D49}"/>
              </a:ext>
            </a:extLst>
          </p:cNvPr>
          <p:cNvSpPr>
            <a:spLocks noGrp="1"/>
          </p:cNvSpPr>
          <p:nvPr>
            <p:ph type="title"/>
          </p:nvPr>
        </p:nvSpPr>
        <p:spPr>
          <a:xfrm>
            <a:off x="340242" y="257271"/>
            <a:ext cx="10515600" cy="1045714"/>
          </a:xfrm>
        </p:spPr>
        <p:txBody>
          <a:bodyPr>
            <a:normAutofit/>
          </a:bodyPr>
          <a:lstStyle/>
          <a:p>
            <a:r>
              <a:rPr lang="en-US" sz="3600" b="1" dirty="0">
                <a:latin typeface="+mn-lt"/>
              </a:rPr>
              <a:t>Public infrastructure providers </a:t>
            </a:r>
          </a:p>
        </p:txBody>
      </p:sp>
      <p:graphicFrame>
        <p:nvGraphicFramePr>
          <p:cNvPr id="4" name="Content Placeholder 3">
            <a:extLst>
              <a:ext uri="{FF2B5EF4-FFF2-40B4-BE49-F238E27FC236}">
                <a16:creationId xmlns:a16="http://schemas.microsoft.com/office/drawing/2014/main" id="{021F4867-09FE-47B2-B87B-745D14B96E6E}"/>
              </a:ext>
            </a:extLst>
          </p:cNvPr>
          <p:cNvGraphicFramePr>
            <a:graphicFrameLocks noGrp="1"/>
          </p:cNvGraphicFramePr>
          <p:nvPr>
            <p:ph idx="1"/>
            <p:extLst>
              <p:ext uri="{D42A27DB-BD31-4B8C-83A1-F6EECF244321}">
                <p14:modId xmlns:p14="http://schemas.microsoft.com/office/powerpoint/2010/main" val="3395011825"/>
              </p:ext>
            </p:extLst>
          </p:nvPr>
        </p:nvGraphicFramePr>
        <p:xfrm>
          <a:off x="340241" y="1232432"/>
          <a:ext cx="7198242" cy="5466037"/>
        </p:xfrm>
        <a:graphic>
          <a:graphicData uri="http://schemas.openxmlformats.org/drawingml/2006/table">
            <a:tbl>
              <a:tblPr/>
              <a:tblGrid>
                <a:gridCol w="1542479">
                  <a:extLst>
                    <a:ext uri="{9D8B030D-6E8A-4147-A177-3AD203B41FA5}">
                      <a16:colId xmlns:a16="http://schemas.microsoft.com/office/drawing/2014/main" val="4025611879"/>
                    </a:ext>
                  </a:extLst>
                </a:gridCol>
                <a:gridCol w="2994984">
                  <a:extLst>
                    <a:ext uri="{9D8B030D-6E8A-4147-A177-3AD203B41FA5}">
                      <a16:colId xmlns:a16="http://schemas.microsoft.com/office/drawing/2014/main" val="890564538"/>
                    </a:ext>
                  </a:extLst>
                </a:gridCol>
                <a:gridCol w="2660779">
                  <a:extLst>
                    <a:ext uri="{9D8B030D-6E8A-4147-A177-3AD203B41FA5}">
                      <a16:colId xmlns:a16="http://schemas.microsoft.com/office/drawing/2014/main" val="4003844868"/>
                    </a:ext>
                  </a:extLst>
                </a:gridCol>
              </a:tblGrid>
              <a:tr h="298336">
                <a:tc>
                  <a:txBody>
                    <a:bodyPr/>
                    <a:lstStyle/>
                    <a:p>
                      <a:pPr rtl="0" fontAlgn="t">
                        <a:spcBef>
                          <a:spcPts val="0"/>
                        </a:spcBef>
                        <a:spcAft>
                          <a:spcPts val="0"/>
                        </a:spcAft>
                      </a:pPr>
                      <a:r>
                        <a:rPr lang="en-US" sz="1600" b="1" i="0" u="none" strike="noStrike">
                          <a:solidFill>
                            <a:srgbClr val="000000"/>
                          </a:solidFill>
                          <a:effectLst/>
                          <a:latin typeface="Calibri" panose="020F0502020204030204" pitchFamily="34" charset="0"/>
                        </a:rPr>
                        <a:t>Characteristics</a:t>
                      </a: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1" i="0" u="none" strike="noStrike">
                          <a:solidFill>
                            <a:srgbClr val="000000"/>
                          </a:solidFill>
                          <a:effectLst/>
                          <a:latin typeface="Calibri" panose="020F0502020204030204" pitchFamily="34" charset="0"/>
                        </a:rPr>
                        <a:t>Tokma area</a:t>
                      </a: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1" i="0" u="none" strike="noStrike">
                          <a:solidFill>
                            <a:srgbClr val="000000"/>
                          </a:solidFill>
                          <a:effectLst/>
                          <a:latin typeface="Calibri" panose="020F0502020204030204" pitchFamily="34" charset="0"/>
                        </a:rPr>
                        <a:t>Vershina Khandy area</a:t>
                      </a: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9336371"/>
                  </a:ext>
                </a:extLst>
              </a:tr>
              <a:tr h="429313">
                <a:tc>
                  <a:txBody>
                    <a:bodyPr/>
                    <a:lstStyle/>
                    <a:p>
                      <a:pPr rtl="0" fontAlgn="t">
                        <a:spcBef>
                          <a:spcPts val="0"/>
                        </a:spcBef>
                        <a:spcAft>
                          <a:spcPts val="0"/>
                        </a:spcAft>
                      </a:pPr>
                      <a:r>
                        <a:rPr lang="en-US" sz="1600" b="0" i="0" u="none" strike="noStrike" dirty="0">
                          <a:solidFill>
                            <a:srgbClr val="000000"/>
                          </a:solidFill>
                          <a:effectLst/>
                          <a:latin typeface="Calibri" panose="020F0502020204030204" pitchFamily="34" charset="0"/>
                        </a:rPr>
                        <a:t>Municipality</a:t>
                      </a:r>
                      <a:endParaRPr lang="en-US" sz="1600" dirty="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dirty="0" err="1">
                          <a:solidFill>
                            <a:srgbClr val="000000"/>
                          </a:solidFill>
                          <a:effectLst/>
                          <a:latin typeface="Calibri" panose="020F0502020204030204" pitchFamily="34" charset="0"/>
                        </a:rPr>
                        <a:t>Nepskoie</a:t>
                      </a:r>
                      <a:r>
                        <a:rPr lang="en-US" sz="1600" b="0" i="0" u="none" strike="noStrike" dirty="0">
                          <a:solidFill>
                            <a:srgbClr val="000000"/>
                          </a:solidFill>
                          <a:effectLst/>
                          <a:latin typeface="Calibri" panose="020F0502020204030204" pitchFamily="34" charset="0"/>
                        </a:rPr>
                        <a:t> for the village </a:t>
                      </a:r>
                      <a:r>
                        <a:rPr lang="en-US" sz="1600" b="0" i="0" u="none" strike="noStrike" dirty="0" err="1">
                          <a:solidFill>
                            <a:srgbClr val="000000"/>
                          </a:solidFill>
                          <a:effectLst/>
                          <a:latin typeface="Calibri" panose="020F0502020204030204" pitchFamily="34" charset="0"/>
                        </a:rPr>
                        <a:t>Tokma</a:t>
                      </a:r>
                      <a:r>
                        <a:rPr lang="en-US" sz="1600" b="0" i="0" u="none" strike="noStrike" dirty="0">
                          <a:solidFill>
                            <a:srgbClr val="000000"/>
                          </a:solidFill>
                          <a:effectLst/>
                          <a:latin typeface="Calibri" panose="020F0502020204030204" pitchFamily="34" charset="0"/>
                        </a:rPr>
                        <a:t> (54 people)</a:t>
                      </a:r>
                      <a:endParaRPr lang="en-US" sz="1600" dirty="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dirty="0">
                          <a:solidFill>
                            <a:srgbClr val="000000"/>
                          </a:solidFill>
                          <a:effectLst/>
                          <a:latin typeface="Calibri" panose="020F0502020204030204" pitchFamily="34" charset="0"/>
                        </a:rPr>
                        <a:t>Inter-settlement territory for the village </a:t>
                      </a:r>
                      <a:r>
                        <a:rPr lang="en-US" sz="1600" b="0" i="0" u="none" strike="noStrike" dirty="0" err="1">
                          <a:solidFill>
                            <a:srgbClr val="000000"/>
                          </a:solidFill>
                          <a:effectLst/>
                          <a:latin typeface="Calibri" panose="020F0502020204030204" pitchFamily="34" charset="0"/>
                        </a:rPr>
                        <a:t>Vershina</a:t>
                      </a:r>
                      <a:r>
                        <a:rPr lang="en-US" sz="1600" b="0" i="0" u="none" strike="noStrike" dirty="0">
                          <a:solidFill>
                            <a:srgbClr val="000000"/>
                          </a:solidFill>
                          <a:effectLst/>
                          <a:latin typeface="Calibri" panose="020F0502020204030204" pitchFamily="34" charset="0"/>
                        </a:rPr>
                        <a:t> </a:t>
                      </a:r>
                      <a:r>
                        <a:rPr lang="en-US" sz="1600" b="0" i="0" u="none" strike="noStrike" dirty="0" err="1">
                          <a:solidFill>
                            <a:srgbClr val="000000"/>
                          </a:solidFill>
                          <a:effectLst/>
                          <a:latin typeface="Calibri" panose="020F0502020204030204" pitchFamily="34" charset="0"/>
                        </a:rPr>
                        <a:t>Khandy</a:t>
                      </a:r>
                      <a:r>
                        <a:rPr lang="en-US" sz="1600" b="0" i="0" u="none" strike="noStrike" dirty="0">
                          <a:solidFill>
                            <a:srgbClr val="000000"/>
                          </a:solidFill>
                          <a:effectLst/>
                          <a:latin typeface="Calibri" panose="020F0502020204030204" pitchFamily="34" charset="0"/>
                        </a:rPr>
                        <a:t> (from 6 to 20 people) </a:t>
                      </a:r>
                      <a:endParaRPr lang="en-US" sz="1600" dirty="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4153044"/>
                  </a:ext>
                </a:extLst>
              </a:tr>
              <a:tr h="298336">
                <a:tc>
                  <a:txBody>
                    <a:bodyPr/>
                    <a:lstStyle/>
                    <a:p>
                      <a:pPr rtl="0" fontAlgn="t">
                        <a:spcBef>
                          <a:spcPts val="0"/>
                        </a:spcBef>
                        <a:spcAft>
                          <a:spcPts val="0"/>
                        </a:spcAft>
                      </a:pPr>
                      <a:r>
                        <a:rPr lang="en-US" sz="1600" b="0" i="0" u="none" strike="noStrike">
                          <a:solidFill>
                            <a:srgbClr val="000000"/>
                          </a:solidFill>
                          <a:effectLst/>
                          <a:latin typeface="Calibri" panose="020F0502020204030204" pitchFamily="34" charset="0"/>
                        </a:rPr>
                        <a:t>Study area (ha)</a:t>
                      </a: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dirty="0">
                          <a:solidFill>
                            <a:srgbClr val="000000"/>
                          </a:solidFill>
                          <a:effectLst/>
                          <a:latin typeface="Calibri" panose="020F0502020204030204" pitchFamily="34" charset="0"/>
                        </a:rPr>
                        <a:t>2107,000 (predominantly Russian Forest Fund)</a:t>
                      </a:r>
                      <a:endParaRPr lang="en-US" sz="1600" dirty="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dirty="0">
                          <a:solidFill>
                            <a:srgbClr val="000000"/>
                          </a:solidFill>
                          <a:effectLst/>
                          <a:latin typeface="Calibri" panose="020F0502020204030204" pitchFamily="34" charset="0"/>
                        </a:rPr>
                        <a:t>696,500 (predominantly Russian Forest Fund)</a:t>
                      </a:r>
                      <a:endParaRPr lang="en-US" sz="1600" dirty="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7371535"/>
                  </a:ext>
                </a:extLst>
              </a:tr>
              <a:tr h="691266">
                <a:tc>
                  <a:txBody>
                    <a:bodyPr/>
                    <a:lstStyle/>
                    <a:p>
                      <a:pPr rtl="0" fontAlgn="t">
                        <a:spcBef>
                          <a:spcPts val="0"/>
                        </a:spcBef>
                        <a:spcAft>
                          <a:spcPts val="0"/>
                        </a:spcAft>
                      </a:pPr>
                      <a:r>
                        <a:rPr lang="en-US" sz="1600" b="0" i="0" u="none" strike="noStrike">
                          <a:solidFill>
                            <a:srgbClr val="000000"/>
                          </a:solidFill>
                          <a:effectLst/>
                          <a:latin typeface="Calibri" panose="020F0502020204030204" pitchFamily="34" charset="0"/>
                        </a:rPr>
                        <a:t>Territories of Evenki traditional land use (ha)</a:t>
                      </a: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dirty="0">
                          <a:solidFill>
                            <a:srgbClr val="000000"/>
                          </a:solidFill>
                          <a:effectLst/>
                          <a:latin typeface="Calibri" panose="020F0502020204030204" pitchFamily="34" charset="0"/>
                        </a:rPr>
                        <a:t>1,115 (obshchina </a:t>
                      </a:r>
                      <a:r>
                        <a:rPr lang="en-US" sz="1600" b="0" i="0" u="none" strike="noStrike" dirty="0" err="1">
                          <a:solidFill>
                            <a:srgbClr val="000000"/>
                          </a:solidFill>
                          <a:effectLst/>
                          <a:latin typeface="Calibri" panose="020F0502020204030204" pitchFamily="34" charset="0"/>
                        </a:rPr>
                        <a:t>Tokma</a:t>
                      </a:r>
                      <a:r>
                        <a:rPr lang="en-US" sz="1600" b="0" i="0" u="none" strike="noStrike" dirty="0">
                          <a:solidFill>
                            <a:srgbClr val="000000"/>
                          </a:solidFill>
                          <a:effectLst/>
                          <a:latin typeface="Calibri" panose="020F0502020204030204" pitchFamily="34" charset="0"/>
                        </a:rPr>
                        <a:t>)</a:t>
                      </a:r>
                      <a:endParaRPr lang="en-US" sz="1600" dirty="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Calibri" panose="020F0502020204030204" pitchFamily="34" charset="0"/>
                        </a:rPr>
                        <a:t>299,067 (obshchina Khandinskaya)</a:t>
                      </a: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9932830"/>
                  </a:ext>
                </a:extLst>
              </a:tr>
              <a:tr h="691266">
                <a:tc>
                  <a:txBody>
                    <a:bodyPr/>
                    <a:lstStyle/>
                    <a:p>
                      <a:pPr rtl="0" fontAlgn="t">
                        <a:spcBef>
                          <a:spcPts val="0"/>
                        </a:spcBef>
                        <a:spcAft>
                          <a:spcPts val="0"/>
                        </a:spcAft>
                      </a:pPr>
                      <a:r>
                        <a:rPr lang="en-US" sz="1600" b="0" i="0" u="none" strike="noStrike">
                          <a:solidFill>
                            <a:srgbClr val="000000"/>
                          </a:solidFill>
                          <a:effectLst/>
                          <a:latin typeface="Calibri" panose="020F0502020204030204" pitchFamily="34" charset="0"/>
                        </a:rPr>
                        <a:t>Major pipelines</a:t>
                      </a: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Calibri" panose="020F0502020204030204" pitchFamily="34" charset="0"/>
                        </a:rPr>
                        <a:t>Transneft: East Siberia – Pacific Ocean oil pipeline (ESPO)</a:t>
                      </a: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Calibri" panose="020F0502020204030204" pitchFamily="34" charset="0"/>
                        </a:rPr>
                        <a:t>Gasprom: Power of Siberia </a:t>
                      </a:r>
                      <a:endParaRPr lang="en-US" sz="1600">
                        <a:effectLst/>
                      </a:endParaRPr>
                    </a:p>
                    <a:p>
                      <a:pPr fontAlgn="t"/>
                      <a:br>
                        <a:rPr lang="en-US" sz="1600">
                          <a:effectLst/>
                        </a:rPr>
                      </a:b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1180265"/>
                  </a:ext>
                </a:extLst>
              </a:tr>
              <a:tr h="691266">
                <a:tc>
                  <a:txBody>
                    <a:bodyPr/>
                    <a:lstStyle/>
                    <a:p>
                      <a:pPr rtl="0" fontAlgn="t">
                        <a:spcBef>
                          <a:spcPts val="0"/>
                        </a:spcBef>
                        <a:spcAft>
                          <a:spcPts val="0"/>
                        </a:spcAft>
                      </a:pPr>
                      <a:r>
                        <a:rPr lang="en-US" sz="1600" b="0" i="0" u="none" strike="noStrike" dirty="0">
                          <a:solidFill>
                            <a:srgbClr val="000000"/>
                          </a:solidFill>
                          <a:effectLst/>
                          <a:latin typeface="Calibri" panose="020F0502020204030204" pitchFamily="34" charset="0"/>
                        </a:rPr>
                        <a:t>Oil and gas service roads</a:t>
                      </a:r>
                      <a:endParaRPr lang="en-US" sz="1600" dirty="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Calibri" panose="020F0502020204030204" pitchFamily="34" charset="0"/>
                        </a:rPr>
                        <a:t>Irkutsk Oil Company (INK) </a:t>
                      </a:r>
                      <a:endParaRPr lang="en-US" sz="1600">
                        <a:effectLst/>
                      </a:endParaRPr>
                    </a:p>
                    <a:p>
                      <a:pPr fontAlgn="t"/>
                      <a:br>
                        <a:rPr lang="en-US" sz="1600">
                          <a:effectLst/>
                        </a:rPr>
                      </a:b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Calibri" panose="020F0502020204030204" pitchFamily="34" charset="0"/>
                        </a:rPr>
                        <a:t>Gasprom</a:t>
                      </a: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704214"/>
                  </a:ext>
                </a:extLst>
              </a:tr>
              <a:tr h="691266">
                <a:tc>
                  <a:txBody>
                    <a:bodyPr/>
                    <a:lstStyle/>
                    <a:p>
                      <a:pPr rtl="0" fontAlgn="t">
                        <a:spcBef>
                          <a:spcPts val="0"/>
                        </a:spcBef>
                        <a:spcAft>
                          <a:spcPts val="0"/>
                        </a:spcAft>
                      </a:pPr>
                      <a:r>
                        <a:rPr lang="en-US" sz="1600" b="0" i="0" u="none" strike="noStrike">
                          <a:solidFill>
                            <a:srgbClr val="000000"/>
                          </a:solidFill>
                          <a:effectLst/>
                          <a:latin typeface="Calibri" panose="020F0502020204030204" pitchFamily="34" charset="0"/>
                        </a:rPr>
                        <a:t>Forest roads</a:t>
                      </a: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Calibri" panose="020F0502020204030204" pitchFamily="34" charset="0"/>
                        </a:rPr>
                        <a:t>Transsiberian Forest Company (TSLK)</a:t>
                      </a:r>
                      <a:endParaRPr lang="en-US" sz="1600">
                        <a:effectLst/>
                      </a:endParaRPr>
                    </a:p>
                    <a:p>
                      <a:pPr fontAlgn="t"/>
                      <a:br>
                        <a:rPr lang="en-US" sz="1600">
                          <a:effectLst/>
                        </a:rPr>
                      </a:b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Calibri" panose="020F0502020204030204" pitchFamily="34" charset="0"/>
                        </a:rPr>
                        <a:t>RusForest forest company</a:t>
                      </a:r>
                      <a:endParaRPr lang="en-US" sz="1600">
                        <a:effectLst/>
                      </a:endParaRPr>
                    </a:p>
                    <a:p>
                      <a:pPr fontAlgn="t"/>
                      <a:br>
                        <a:rPr lang="en-US" sz="1600">
                          <a:effectLst/>
                        </a:rPr>
                      </a:b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2170356"/>
                  </a:ext>
                </a:extLst>
              </a:tr>
              <a:tr h="560289">
                <a:tc>
                  <a:txBody>
                    <a:bodyPr/>
                    <a:lstStyle/>
                    <a:p>
                      <a:pPr rtl="0" fontAlgn="t">
                        <a:spcBef>
                          <a:spcPts val="0"/>
                        </a:spcBef>
                        <a:spcAft>
                          <a:spcPts val="0"/>
                        </a:spcAft>
                      </a:pPr>
                      <a:r>
                        <a:rPr lang="en-US" sz="1600" b="0" i="0" u="none" strike="noStrike" dirty="0">
                          <a:solidFill>
                            <a:srgbClr val="000000"/>
                          </a:solidFill>
                          <a:effectLst/>
                          <a:latin typeface="Calibri" panose="020F0502020204030204" pitchFamily="34" charset="0"/>
                        </a:rPr>
                        <a:t>Seismic line clearings</a:t>
                      </a:r>
                      <a:endParaRPr lang="en-US" sz="1600" dirty="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a:solidFill>
                            <a:srgbClr val="000000"/>
                          </a:solidFill>
                          <a:effectLst/>
                          <a:latin typeface="Calibri" panose="020F0502020204030204" pitchFamily="34" charset="0"/>
                        </a:rPr>
                        <a:t>GeoTek</a:t>
                      </a:r>
                      <a:endParaRPr lang="en-US" sz="160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dirty="0" err="1">
                          <a:solidFill>
                            <a:srgbClr val="000000"/>
                          </a:solidFill>
                          <a:effectLst/>
                          <a:latin typeface="Calibri" panose="020F0502020204030204" pitchFamily="34" charset="0"/>
                        </a:rPr>
                        <a:t>Gasprom</a:t>
                      </a:r>
                      <a:r>
                        <a:rPr lang="en-US" sz="1600" b="0" i="0" u="none" strike="noStrike" dirty="0">
                          <a:solidFill>
                            <a:srgbClr val="000000"/>
                          </a:solidFill>
                          <a:effectLst/>
                          <a:latin typeface="Calibri" panose="020F0502020204030204" pitchFamily="34" charset="0"/>
                        </a:rPr>
                        <a:t> sub-contractors</a:t>
                      </a:r>
                      <a:endParaRPr lang="en-US" sz="1600" dirty="0">
                        <a:effectLst/>
                      </a:endParaRPr>
                    </a:p>
                  </a:txBody>
                  <a:tcPr marL="31835" marR="31835" marT="18191" marB="18191">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409435"/>
                  </a:ext>
                </a:extLst>
              </a:tr>
            </a:tbl>
          </a:graphicData>
        </a:graphic>
      </p:graphicFrame>
      <p:sp>
        <p:nvSpPr>
          <p:cNvPr id="5" name="Rectangle 1">
            <a:extLst>
              <a:ext uri="{FF2B5EF4-FFF2-40B4-BE49-F238E27FC236}">
                <a16:creationId xmlns:a16="http://schemas.microsoft.com/office/drawing/2014/main" id="{1A79EF90-A426-49DD-9354-6EDC93F26CC2}"/>
              </a:ext>
            </a:extLst>
          </p:cNvPr>
          <p:cNvSpPr>
            <a:spLocks noChangeArrowheads="1"/>
          </p:cNvSpPr>
          <p:nvPr/>
        </p:nvSpPr>
        <p:spPr bwMode="auto">
          <a:xfrm>
            <a:off x="-4068566" y="15953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33F6613A-255E-4667-B26C-D39BCD66CB8E}"/>
              </a:ext>
            </a:extLst>
          </p:cNvPr>
          <p:cNvPicPr>
            <a:picLocks noChangeAspect="1"/>
          </p:cNvPicPr>
          <p:nvPr/>
        </p:nvPicPr>
        <p:blipFill>
          <a:blip r:embed="rId2"/>
          <a:stretch>
            <a:fillRect/>
          </a:stretch>
        </p:blipFill>
        <p:spPr>
          <a:xfrm>
            <a:off x="7857461" y="388131"/>
            <a:ext cx="3994298" cy="6104189"/>
          </a:xfrm>
          <a:prstGeom prst="rect">
            <a:avLst/>
          </a:prstGeom>
        </p:spPr>
      </p:pic>
    </p:spTree>
    <p:extLst>
      <p:ext uri="{BB962C8B-B14F-4D97-AF65-F5344CB8AC3E}">
        <p14:creationId xmlns:p14="http://schemas.microsoft.com/office/powerpoint/2010/main" val="160773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5" name="TextBox 24">
            <a:extLst>
              <a:ext uri="{FF2B5EF4-FFF2-40B4-BE49-F238E27FC236}">
                <a16:creationId xmlns:a16="http://schemas.microsoft.com/office/drawing/2014/main" id="{C89C972B-783F-496A-AFAF-330EC1CFFDA5}"/>
              </a:ext>
            </a:extLst>
          </p:cNvPr>
          <p:cNvSpPr txBox="1"/>
          <p:nvPr/>
        </p:nvSpPr>
        <p:spPr>
          <a:xfrm>
            <a:off x="531688" y="1438131"/>
            <a:ext cx="6097712" cy="5078313"/>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Evenki – Tungus-speaking Indigenous group</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Epistemology:</a:t>
            </a:r>
          </a:p>
          <a:p>
            <a:pPr rtl="0" fontAlgn="base">
              <a:spcBef>
                <a:spcPts val="0"/>
              </a:spcBef>
              <a:spcAft>
                <a:spcPts val="0"/>
              </a:spcAft>
            </a:pPr>
            <a:r>
              <a:rPr lang="en-US" b="0" i="0" u="none" strike="noStrike" dirty="0">
                <a:effectLst/>
                <a:latin typeface="Calibri" panose="020F0502020204030204" pitchFamily="34" charset="0"/>
                <a:cs typeface="Calibri" panose="020F0502020204030204" pitchFamily="34" charset="0"/>
              </a:rPr>
              <a:t>- long-term observations as knowledge infrastructure</a:t>
            </a:r>
          </a:p>
          <a:p>
            <a:pPr rtl="0" fontAlgn="base">
              <a:spcBef>
                <a:spcPts val="0"/>
              </a:spcBef>
              <a:spcAft>
                <a:spcPts val="0"/>
              </a:spcAft>
            </a:pPr>
            <a:r>
              <a:rPr lang="en-US" b="0" i="0" u="none" strike="noStrike" dirty="0">
                <a:effectLst/>
                <a:latin typeface="Calibri" panose="020F0502020204030204" pitchFamily="34" charset="0"/>
                <a:cs typeface="Calibri" panose="020F0502020204030204" pitchFamily="34" charset="0"/>
              </a:rPr>
              <a:t>- blurred boundaries between human and non-human beings</a:t>
            </a:r>
          </a:p>
          <a:p>
            <a:pPr rtl="0" fontAlgn="base">
              <a:spcBef>
                <a:spcPts val="0"/>
              </a:spcBef>
              <a:spcAft>
                <a:spcPts val="0"/>
              </a:spcAft>
            </a:pPr>
            <a:r>
              <a:rPr lang="en-US" b="0" i="0" u="none" strike="noStrike" dirty="0">
                <a:effectLst/>
                <a:latin typeface="Calibri" panose="020F0502020204030204" pitchFamily="34" charset="0"/>
                <a:cs typeface="Calibri" panose="020F0502020204030204" pitchFamily="34" charset="0"/>
              </a:rPr>
              <a:t>- kin and reciprocity relations with non-humans</a:t>
            </a:r>
          </a:p>
          <a:p>
            <a:pPr rtl="0" fontAlgn="base">
              <a:spcBef>
                <a:spcPts val="0"/>
              </a:spcBef>
              <a:spcAft>
                <a:spcPts val="0"/>
              </a:spcAft>
            </a:pPr>
            <a:r>
              <a:rPr lang="en-US" b="0" i="0" u="none" strike="noStrike" dirty="0">
                <a:effectLst/>
                <a:latin typeface="Calibri" panose="020F0502020204030204" pitchFamily="34" charset="0"/>
                <a:cs typeface="Calibri" panose="020F0502020204030204" pitchFamily="34" charset="0"/>
              </a:rPr>
              <a:t>- </a:t>
            </a:r>
            <a:r>
              <a:rPr lang="en-US" b="0" i="0" u="none" strike="noStrike" dirty="0" err="1">
                <a:effectLst/>
                <a:latin typeface="Calibri" panose="020F0502020204030204" pitchFamily="34" charset="0"/>
                <a:cs typeface="Calibri" panose="020F0502020204030204" pitchFamily="34" charset="0"/>
              </a:rPr>
              <a:t>arguish</a:t>
            </a:r>
            <a:r>
              <a:rPr lang="en-US" b="0" i="0" u="none" strike="noStrike" dirty="0">
                <a:effectLst/>
                <a:latin typeface="Calibri" panose="020F0502020204030204" pitchFamily="34" charset="0"/>
                <a:cs typeface="Calibri" panose="020F0502020204030204" pitchFamily="34" charset="0"/>
              </a:rPr>
              <a:t> - reindeer trails</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Traditional land use:</a:t>
            </a:r>
          </a:p>
          <a:p>
            <a:pPr marL="285750" indent="-285750">
              <a:buFontTx/>
              <a:buChar char="-"/>
            </a:pPr>
            <a:r>
              <a:rPr lang="en-US" dirty="0">
                <a:latin typeface="Calibri" panose="020F0502020204030204" pitchFamily="34" charset="0"/>
                <a:cs typeface="Calibri" panose="020F0502020204030204" pitchFamily="34" charset="0"/>
              </a:rPr>
              <a:t>abandoned reindeer herding</a:t>
            </a:r>
          </a:p>
          <a:p>
            <a:pPr marL="285750" indent="-285750">
              <a:buFontTx/>
              <a:buChar char="-"/>
            </a:pPr>
            <a:r>
              <a:rPr lang="en-US" dirty="0">
                <a:latin typeface="Calibri" panose="020F0502020204030204" pitchFamily="34" charset="0"/>
                <a:cs typeface="Calibri" panose="020F0502020204030204" pitchFamily="34" charset="0"/>
              </a:rPr>
              <a:t>hunting for ungulates for subsistence, </a:t>
            </a:r>
          </a:p>
          <a:p>
            <a:pPr marL="285750" indent="-285750">
              <a:buFontTx/>
              <a:buChar char="-"/>
            </a:pPr>
            <a:r>
              <a:rPr lang="en-US" dirty="0">
                <a:latin typeface="Calibri" panose="020F0502020204030204" pitchFamily="34" charset="0"/>
                <a:cs typeface="Calibri" panose="020F0502020204030204" pitchFamily="34" charset="0"/>
              </a:rPr>
              <a:t>fishing, </a:t>
            </a:r>
          </a:p>
          <a:p>
            <a:pPr marL="285750" indent="-285750">
              <a:buFontTx/>
              <a:buChar char="-"/>
            </a:pPr>
            <a:r>
              <a:rPr lang="en-US" dirty="0">
                <a:latin typeface="Calibri" panose="020F0502020204030204" pitchFamily="34" charset="0"/>
                <a:cs typeface="Calibri" panose="020F0502020204030204" pitchFamily="34" charset="0"/>
              </a:rPr>
              <a:t>gathering Siberian pine nuts, berries and herbs </a:t>
            </a:r>
          </a:p>
          <a:p>
            <a:pPr marL="285750" indent="-285750">
              <a:buFontTx/>
              <a:buChar char="-"/>
            </a:pPr>
            <a:r>
              <a:rPr lang="en-US" dirty="0">
                <a:latin typeface="Calibri" panose="020F0502020204030204" pitchFamily="34" charset="0"/>
                <a:cs typeface="Calibri" panose="020F0502020204030204" pitchFamily="34" charset="0"/>
              </a:rPr>
              <a:t>hunting on sables and other fur animals for cash income</a:t>
            </a:r>
          </a:p>
          <a:p>
            <a:pPr marL="285750" indent="-285750">
              <a:buFontTx/>
              <a:buChar char="-"/>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Territories of traditional land use contested</a:t>
            </a:r>
          </a:p>
          <a:p>
            <a:endParaRPr lang="en-US" dirty="0"/>
          </a:p>
        </p:txBody>
      </p:sp>
      <p:sp>
        <p:nvSpPr>
          <p:cNvPr id="165" name="Google Shape;165;p23"/>
          <p:cNvSpPr txBox="1"/>
          <p:nvPr/>
        </p:nvSpPr>
        <p:spPr>
          <a:xfrm>
            <a:off x="274333" y="166967"/>
            <a:ext cx="5479195" cy="550000"/>
          </a:xfrm>
          <a:prstGeom prst="rect">
            <a:avLst/>
          </a:prstGeom>
          <a:noFill/>
          <a:ln>
            <a:noFill/>
          </a:ln>
        </p:spPr>
        <p:txBody>
          <a:bodyPr spcFirstLastPara="1" wrap="square" lIns="121900" tIns="121900" rIns="121900" bIns="121900" anchor="t" anchorCtr="0">
            <a:noAutofit/>
          </a:bodyPr>
          <a:lstStyle/>
          <a:p>
            <a:pPr>
              <a:lnSpc>
                <a:spcPct val="90000"/>
              </a:lnSpc>
            </a:pPr>
            <a:r>
              <a:rPr lang="en-US" sz="2667" b="1" dirty="0">
                <a:solidFill>
                  <a:srgbClr val="434343"/>
                </a:solidFill>
                <a:latin typeface="Inter"/>
                <a:ea typeface="Inter"/>
                <a:cs typeface="Inter"/>
                <a:sym typeface="Inter"/>
              </a:rPr>
              <a:t>Local </a:t>
            </a:r>
            <a:r>
              <a:rPr lang="en-US" sz="2800" b="1" dirty="0">
                <a:solidFill>
                  <a:srgbClr val="434343"/>
                </a:solidFill>
                <a:latin typeface="Inter"/>
                <a:ea typeface="Inter"/>
                <a:cs typeface="Inter"/>
                <a:sym typeface="Inter"/>
              </a:rPr>
              <a:t>resource</a:t>
            </a:r>
            <a:r>
              <a:rPr lang="en-US" sz="2667" b="1" dirty="0">
                <a:solidFill>
                  <a:srgbClr val="434343"/>
                </a:solidFill>
                <a:latin typeface="Inter"/>
                <a:ea typeface="Inter"/>
                <a:cs typeface="Inter"/>
                <a:sym typeface="Inter"/>
              </a:rPr>
              <a:t> users: Evenki and old-settler communities</a:t>
            </a:r>
            <a:endParaRPr sz="2667" b="1" dirty="0">
              <a:solidFill>
                <a:srgbClr val="434343"/>
              </a:solidFill>
              <a:latin typeface="Inter"/>
              <a:ea typeface="Inter"/>
              <a:cs typeface="Inter"/>
              <a:sym typeface="Inter"/>
            </a:endParaRPr>
          </a:p>
        </p:txBody>
      </p:sp>
      <p:pic>
        <p:nvPicPr>
          <p:cNvPr id="6146" name="Picture 2">
            <a:extLst>
              <a:ext uri="{FF2B5EF4-FFF2-40B4-BE49-F238E27FC236}">
                <a16:creationId xmlns:a16="http://schemas.microsoft.com/office/drawing/2014/main" id="{4677B1D5-047C-4113-BAC1-E8B2B54FAC5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45850" y="441967"/>
            <a:ext cx="4537924" cy="296923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71B38D7C-9B4F-4B34-A867-9641527AD8C1}"/>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7245850" y="3624776"/>
            <a:ext cx="4537924" cy="28620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FCAEEAA3-C35A-4E3E-8A05-6EA9C22C36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392" y="942100"/>
            <a:ext cx="5847608" cy="5496800"/>
          </a:xfrm>
          <a:prstGeom prst="rect">
            <a:avLst/>
          </a:prstGeom>
        </p:spPr>
      </p:pic>
      <p:pic>
        <p:nvPicPr>
          <p:cNvPr id="160" name="Google Shape;160;p2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84933" y="942100"/>
            <a:ext cx="2962800" cy="2590400"/>
          </a:xfrm>
          <a:prstGeom prst="rect">
            <a:avLst/>
          </a:prstGeom>
          <a:noFill/>
          <a:ln>
            <a:noFill/>
          </a:ln>
        </p:spPr>
      </p:pic>
      <p:pic>
        <p:nvPicPr>
          <p:cNvPr id="161" name="Google Shape;161;p2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4968400"/>
            <a:ext cx="2570000" cy="1889600"/>
          </a:xfrm>
          <a:prstGeom prst="rect">
            <a:avLst/>
          </a:prstGeom>
          <a:noFill/>
          <a:ln>
            <a:noFill/>
          </a:ln>
        </p:spPr>
      </p:pic>
      <p:pic>
        <p:nvPicPr>
          <p:cNvPr id="162" name="Google Shape;162;p2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284934" y="3800200"/>
            <a:ext cx="2962967" cy="2346701"/>
          </a:xfrm>
          <a:prstGeom prst="rect">
            <a:avLst/>
          </a:prstGeom>
          <a:noFill/>
          <a:ln>
            <a:noFill/>
          </a:ln>
        </p:spPr>
      </p:pic>
      <p:pic>
        <p:nvPicPr>
          <p:cNvPr id="163" name="Google Shape;163;p2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247934" y="942100"/>
            <a:ext cx="2569999" cy="2590400"/>
          </a:xfrm>
          <a:prstGeom prst="rect">
            <a:avLst/>
          </a:prstGeom>
          <a:noFill/>
          <a:ln>
            <a:noFill/>
          </a:ln>
        </p:spPr>
      </p:pic>
      <p:pic>
        <p:nvPicPr>
          <p:cNvPr id="164" name="Google Shape;164;p23"/>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247901" y="3800201"/>
            <a:ext cx="2570031" cy="2346703"/>
          </a:xfrm>
          <a:prstGeom prst="rect">
            <a:avLst/>
          </a:prstGeom>
          <a:noFill/>
          <a:ln>
            <a:noFill/>
          </a:ln>
        </p:spPr>
      </p:pic>
      <p:sp>
        <p:nvSpPr>
          <p:cNvPr id="165" name="Google Shape;165;p23"/>
          <p:cNvSpPr txBox="1"/>
          <p:nvPr/>
        </p:nvSpPr>
        <p:spPr>
          <a:xfrm>
            <a:off x="274333" y="166967"/>
            <a:ext cx="10978400" cy="550000"/>
          </a:xfrm>
          <a:prstGeom prst="rect">
            <a:avLst/>
          </a:prstGeom>
          <a:noFill/>
          <a:ln>
            <a:noFill/>
          </a:ln>
        </p:spPr>
        <p:txBody>
          <a:bodyPr spcFirstLastPara="1" wrap="square" lIns="121900" tIns="121900" rIns="121900" bIns="121900" anchor="t" anchorCtr="0">
            <a:noAutofit/>
          </a:bodyPr>
          <a:lstStyle/>
          <a:p>
            <a:pPr>
              <a:lnSpc>
                <a:spcPct val="90000"/>
              </a:lnSpc>
            </a:pPr>
            <a:r>
              <a:rPr lang="en-GB" sz="2800" b="1" dirty="0">
                <a:solidFill>
                  <a:srgbClr val="434343"/>
                </a:solidFill>
                <a:latin typeface="Inter"/>
                <a:ea typeface="Inter"/>
                <a:cs typeface="Inter"/>
                <a:sym typeface="Inter"/>
              </a:rPr>
              <a:t>Informal</a:t>
            </a:r>
            <a:r>
              <a:rPr lang="en-GB" sz="2667" b="1" dirty="0">
                <a:solidFill>
                  <a:srgbClr val="434343"/>
                </a:solidFill>
                <a:latin typeface="Inter"/>
                <a:ea typeface="Inter"/>
                <a:cs typeface="Inter"/>
                <a:sym typeface="Inter"/>
              </a:rPr>
              <a:t> roads as mediators for  multilocational dwelling</a:t>
            </a:r>
            <a:endParaRPr sz="2667" b="1" dirty="0">
              <a:solidFill>
                <a:srgbClr val="434343"/>
              </a:solidFill>
              <a:latin typeface="Inter"/>
              <a:ea typeface="Inter"/>
              <a:cs typeface="Inter"/>
              <a:sym typeface="Inter"/>
            </a:endParaRPr>
          </a:p>
        </p:txBody>
      </p:sp>
      <p:sp>
        <p:nvSpPr>
          <p:cNvPr id="166" name="Google Shape;166;p23"/>
          <p:cNvSpPr/>
          <p:nvPr/>
        </p:nvSpPr>
        <p:spPr>
          <a:xfrm>
            <a:off x="4006500" y="3272950"/>
            <a:ext cx="365600" cy="365600"/>
          </a:xfrm>
          <a:prstGeom prst="ellipse">
            <a:avLst/>
          </a:prstGeom>
          <a:solidFill>
            <a:srgbClr val="666666">
              <a:alpha val="80390"/>
            </a:srgbClr>
          </a:solidFill>
          <a:ln>
            <a:noFill/>
          </a:ln>
        </p:spPr>
        <p:txBody>
          <a:bodyPr spcFirstLastPara="1" wrap="square" lIns="121900" tIns="121900" rIns="121900" bIns="121900" anchor="ctr" anchorCtr="0">
            <a:noAutofit/>
          </a:bodyPr>
          <a:lstStyle/>
          <a:p>
            <a:endParaRPr sz="2400"/>
          </a:p>
        </p:txBody>
      </p:sp>
      <p:sp>
        <p:nvSpPr>
          <p:cNvPr id="167" name="Google Shape;167;p23"/>
          <p:cNvSpPr/>
          <p:nvPr/>
        </p:nvSpPr>
        <p:spPr>
          <a:xfrm>
            <a:off x="3699504" y="3524833"/>
            <a:ext cx="365600" cy="365600"/>
          </a:xfrm>
          <a:prstGeom prst="ellipse">
            <a:avLst/>
          </a:prstGeom>
          <a:solidFill>
            <a:srgbClr val="666666">
              <a:alpha val="80390"/>
            </a:srgbClr>
          </a:solidFill>
          <a:ln>
            <a:noFill/>
          </a:ln>
        </p:spPr>
        <p:txBody>
          <a:bodyPr spcFirstLastPara="1" wrap="square" lIns="121900" tIns="121900" rIns="121900" bIns="121900" anchor="ctr" anchorCtr="0">
            <a:noAutofit/>
          </a:bodyPr>
          <a:lstStyle/>
          <a:p>
            <a:endParaRPr sz="2400"/>
          </a:p>
        </p:txBody>
      </p:sp>
      <p:sp>
        <p:nvSpPr>
          <p:cNvPr id="168" name="Google Shape;168;p23"/>
          <p:cNvSpPr/>
          <p:nvPr/>
        </p:nvSpPr>
        <p:spPr>
          <a:xfrm>
            <a:off x="3283920" y="3688532"/>
            <a:ext cx="365600" cy="365600"/>
          </a:xfrm>
          <a:prstGeom prst="ellipse">
            <a:avLst/>
          </a:prstGeom>
          <a:solidFill>
            <a:srgbClr val="666666">
              <a:alpha val="80390"/>
            </a:srgbClr>
          </a:solidFill>
          <a:ln>
            <a:noFill/>
          </a:ln>
        </p:spPr>
        <p:txBody>
          <a:bodyPr spcFirstLastPara="1" wrap="square" lIns="121900" tIns="121900" rIns="121900" bIns="121900" anchor="ctr" anchorCtr="0">
            <a:noAutofit/>
          </a:bodyPr>
          <a:lstStyle/>
          <a:p>
            <a:endParaRPr sz="2400"/>
          </a:p>
        </p:txBody>
      </p:sp>
      <p:sp>
        <p:nvSpPr>
          <p:cNvPr id="169" name="Google Shape;169;p23"/>
          <p:cNvSpPr txBox="1"/>
          <p:nvPr/>
        </p:nvSpPr>
        <p:spPr>
          <a:xfrm>
            <a:off x="4006500" y="3246200"/>
            <a:ext cx="365600" cy="365600"/>
          </a:xfrm>
          <a:prstGeom prst="rect">
            <a:avLst/>
          </a:prstGeom>
          <a:noFill/>
          <a:ln>
            <a:noFill/>
          </a:ln>
        </p:spPr>
        <p:txBody>
          <a:bodyPr spcFirstLastPara="1" wrap="square" lIns="0" tIns="0" rIns="0" bIns="0" anchor="ctr" anchorCtr="0">
            <a:noAutofit/>
          </a:bodyPr>
          <a:lstStyle/>
          <a:p>
            <a:pPr algn="ctr"/>
            <a:r>
              <a:rPr lang="en-GB" sz="2400" b="1" dirty="0">
                <a:solidFill>
                  <a:srgbClr val="FFFFFF"/>
                </a:solidFill>
                <a:latin typeface="Inter"/>
                <a:ea typeface="Inter"/>
                <a:cs typeface="Inter"/>
                <a:sym typeface="Inter"/>
              </a:rPr>
              <a:t>1</a:t>
            </a:r>
            <a:endParaRPr sz="2400" b="1" dirty="0">
              <a:solidFill>
                <a:srgbClr val="FFFFFF"/>
              </a:solidFill>
              <a:latin typeface="Inter"/>
              <a:ea typeface="Inter"/>
              <a:cs typeface="Inter"/>
              <a:sym typeface="Inter"/>
            </a:endParaRPr>
          </a:p>
        </p:txBody>
      </p:sp>
      <p:sp>
        <p:nvSpPr>
          <p:cNvPr id="170" name="Google Shape;170;p23"/>
          <p:cNvSpPr/>
          <p:nvPr/>
        </p:nvSpPr>
        <p:spPr>
          <a:xfrm>
            <a:off x="6354033" y="1027600"/>
            <a:ext cx="365600" cy="365600"/>
          </a:xfrm>
          <a:prstGeom prst="ellipse">
            <a:avLst/>
          </a:prstGeom>
          <a:solidFill>
            <a:srgbClr val="666666">
              <a:alpha val="80390"/>
            </a:srgbClr>
          </a:solidFill>
          <a:ln>
            <a:noFill/>
          </a:ln>
        </p:spPr>
        <p:txBody>
          <a:bodyPr spcFirstLastPara="1" wrap="square" lIns="121900" tIns="121900" rIns="121900" bIns="121900" anchor="ctr" anchorCtr="0">
            <a:noAutofit/>
          </a:bodyPr>
          <a:lstStyle/>
          <a:p>
            <a:endParaRPr sz="2400"/>
          </a:p>
        </p:txBody>
      </p:sp>
      <p:sp>
        <p:nvSpPr>
          <p:cNvPr id="171" name="Google Shape;171;p23"/>
          <p:cNvSpPr txBox="1"/>
          <p:nvPr/>
        </p:nvSpPr>
        <p:spPr>
          <a:xfrm>
            <a:off x="6354033" y="1027600"/>
            <a:ext cx="365600" cy="365600"/>
          </a:xfrm>
          <a:prstGeom prst="rect">
            <a:avLst/>
          </a:prstGeom>
          <a:noFill/>
          <a:ln>
            <a:noFill/>
          </a:ln>
        </p:spPr>
        <p:txBody>
          <a:bodyPr spcFirstLastPara="1" wrap="square" lIns="0" tIns="0" rIns="0" bIns="0" anchor="ctr" anchorCtr="0">
            <a:noAutofit/>
          </a:bodyPr>
          <a:lstStyle/>
          <a:p>
            <a:pPr algn="ctr"/>
            <a:r>
              <a:rPr lang="en-GB" sz="2400" b="1">
                <a:solidFill>
                  <a:srgbClr val="FFFFFF"/>
                </a:solidFill>
                <a:latin typeface="Inter"/>
                <a:ea typeface="Inter"/>
                <a:cs typeface="Inter"/>
                <a:sym typeface="Inter"/>
              </a:rPr>
              <a:t>1</a:t>
            </a:r>
            <a:endParaRPr sz="2400" b="1">
              <a:solidFill>
                <a:srgbClr val="FFFFFF"/>
              </a:solidFill>
              <a:latin typeface="Inter"/>
              <a:ea typeface="Inter"/>
              <a:cs typeface="Inter"/>
              <a:sym typeface="Inter"/>
            </a:endParaRPr>
          </a:p>
        </p:txBody>
      </p:sp>
      <p:sp>
        <p:nvSpPr>
          <p:cNvPr id="172" name="Google Shape;172;p23"/>
          <p:cNvSpPr txBox="1"/>
          <p:nvPr/>
        </p:nvSpPr>
        <p:spPr>
          <a:xfrm>
            <a:off x="3703599" y="3498083"/>
            <a:ext cx="365600" cy="365600"/>
          </a:xfrm>
          <a:prstGeom prst="rect">
            <a:avLst/>
          </a:prstGeom>
          <a:noFill/>
          <a:ln>
            <a:noFill/>
          </a:ln>
        </p:spPr>
        <p:txBody>
          <a:bodyPr spcFirstLastPara="1" wrap="square" lIns="0" tIns="0" rIns="0" bIns="0" anchor="ctr" anchorCtr="0">
            <a:noAutofit/>
          </a:bodyPr>
          <a:lstStyle/>
          <a:p>
            <a:pPr algn="ctr"/>
            <a:r>
              <a:rPr lang="en-GB" sz="2400" b="1">
                <a:solidFill>
                  <a:srgbClr val="FFFFFF"/>
                </a:solidFill>
                <a:latin typeface="Inter"/>
                <a:ea typeface="Inter"/>
                <a:cs typeface="Inter"/>
                <a:sym typeface="Inter"/>
              </a:rPr>
              <a:t>2</a:t>
            </a:r>
            <a:endParaRPr sz="2400" b="1">
              <a:solidFill>
                <a:srgbClr val="FFFFFF"/>
              </a:solidFill>
              <a:latin typeface="Inter"/>
              <a:ea typeface="Inter"/>
              <a:cs typeface="Inter"/>
              <a:sym typeface="Inter"/>
            </a:endParaRPr>
          </a:p>
        </p:txBody>
      </p:sp>
      <p:sp>
        <p:nvSpPr>
          <p:cNvPr id="173" name="Google Shape;173;p23"/>
          <p:cNvSpPr/>
          <p:nvPr/>
        </p:nvSpPr>
        <p:spPr>
          <a:xfrm>
            <a:off x="6354017" y="3872833"/>
            <a:ext cx="365600" cy="365600"/>
          </a:xfrm>
          <a:prstGeom prst="ellipse">
            <a:avLst/>
          </a:prstGeom>
          <a:solidFill>
            <a:srgbClr val="666666">
              <a:alpha val="80390"/>
            </a:srgbClr>
          </a:solidFill>
          <a:ln>
            <a:noFill/>
          </a:ln>
        </p:spPr>
        <p:txBody>
          <a:bodyPr spcFirstLastPara="1" wrap="square" lIns="121900" tIns="121900" rIns="121900" bIns="121900" anchor="ctr" anchorCtr="0">
            <a:noAutofit/>
          </a:bodyPr>
          <a:lstStyle/>
          <a:p>
            <a:endParaRPr sz="2400"/>
          </a:p>
        </p:txBody>
      </p:sp>
      <p:sp>
        <p:nvSpPr>
          <p:cNvPr id="174" name="Google Shape;174;p23"/>
          <p:cNvSpPr txBox="1"/>
          <p:nvPr/>
        </p:nvSpPr>
        <p:spPr>
          <a:xfrm>
            <a:off x="6354017" y="3872833"/>
            <a:ext cx="365600" cy="365600"/>
          </a:xfrm>
          <a:prstGeom prst="rect">
            <a:avLst/>
          </a:prstGeom>
          <a:noFill/>
          <a:ln>
            <a:noFill/>
          </a:ln>
        </p:spPr>
        <p:txBody>
          <a:bodyPr spcFirstLastPara="1" wrap="square" lIns="0" tIns="0" rIns="0" bIns="0" anchor="ctr" anchorCtr="0">
            <a:noAutofit/>
          </a:bodyPr>
          <a:lstStyle/>
          <a:p>
            <a:pPr algn="ctr"/>
            <a:r>
              <a:rPr lang="en-GB" sz="2400" b="1">
                <a:solidFill>
                  <a:srgbClr val="FFFFFF"/>
                </a:solidFill>
                <a:latin typeface="Inter"/>
                <a:ea typeface="Inter"/>
                <a:cs typeface="Inter"/>
                <a:sym typeface="Inter"/>
              </a:rPr>
              <a:t>2</a:t>
            </a:r>
            <a:endParaRPr sz="2400" b="1">
              <a:solidFill>
                <a:srgbClr val="FFFFFF"/>
              </a:solidFill>
              <a:latin typeface="Inter"/>
              <a:ea typeface="Inter"/>
              <a:cs typeface="Inter"/>
              <a:sym typeface="Inter"/>
            </a:endParaRPr>
          </a:p>
        </p:txBody>
      </p:sp>
      <p:sp>
        <p:nvSpPr>
          <p:cNvPr id="175" name="Google Shape;175;p23"/>
          <p:cNvSpPr txBox="1"/>
          <p:nvPr/>
        </p:nvSpPr>
        <p:spPr>
          <a:xfrm>
            <a:off x="3271199" y="3663587"/>
            <a:ext cx="365600" cy="365600"/>
          </a:xfrm>
          <a:prstGeom prst="rect">
            <a:avLst/>
          </a:prstGeom>
          <a:noFill/>
          <a:ln>
            <a:noFill/>
          </a:ln>
        </p:spPr>
        <p:txBody>
          <a:bodyPr spcFirstLastPara="1" wrap="square" lIns="0" tIns="0" rIns="0" bIns="0" anchor="ctr" anchorCtr="0">
            <a:noAutofit/>
          </a:bodyPr>
          <a:lstStyle/>
          <a:p>
            <a:pPr algn="ctr"/>
            <a:r>
              <a:rPr lang="en-GB" sz="2400" b="1">
                <a:solidFill>
                  <a:srgbClr val="FFFFFF"/>
                </a:solidFill>
                <a:latin typeface="Inter"/>
                <a:ea typeface="Inter"/>
                <a:cs typeface="Inter"/>
                <a:sym typeface="Inter"/>
              </a:rPr>
              <a:t>3</a:t>
            </a:r>
            <a:endParaRPr sz="2400" b="1">
              <a:solidFill>
                <a:srgbClr val="FFFFFF"/>
              </a:solidFill>
              <a:latin typeface="Inter"/>
              <a:ea typeface="Inter"/>
              <a:cs typeface="Inter"/>
              <a:sym typeface="Inter"/>
            </a:endParaRPr>
          </a:p>
        </p:txBody>
      </p:sp>
      <p:sp>
        <p:nvSpPr>
          <p:cNvPr id="176" name="Google Shape;176;p23"/>
          <p:cNvSpPr/>
          <p:nvPr/>
        </p:nvSpPr>
        <p:spPr>
          <a:xfrm>
            <a:off x="191268" y="4995150"/>
            <a:ext cx="365600" cy="365600"/>
          </a:xfrm>
          <a:prstGeom prst="ellipse">
            <a:avLst/>
          </a:prstGeom>
          <a:solidFill>
            <a:srgbClr val="666666">
              <a:alpha val="80390"/>
            </a:srgbClr>
          </a:solidFill>
          <a:ln>
            <a:noFill/>
          </a:ln>
        </p:spPr>
        <p:txBody>
          <a:bodyPr spcFirstLastPara="1" wrap="square" lIns="121900" tIns="121900" rIns="121900" bIns="121900" anchor="ctr" anchorCtr="0">
            <a:noAutofit/>
          </a:bodyPr>
          <a:lstStyle/>
          <a:p>
            <a:endParaRPr sz="2400"/>
          </a:p>
        </p:txBody>
      </p:sp>
      <p:sp>
        <p:nvSpPr>
          <p:cNvPr id="177" name="Google Shape;177;p23"/>
          <p:cNvSpPr txBox="1"/>
          <p:nvPr/>
        </p:nvSpPr>
        <p:spPr>
          <a:xfrm>
            <a:off x="191268" y="4968400"/>
            <a:ext cx="365600" cy="365600"/>
          </a:xfrm>
          <a:prstGeom prst="rect">
            <a:avLst/>
          </a:prstGeom>
          <a:noFill/>
          <a:ln>
            <a:noFill/>
          </a:ln>
        </p:spPr>
        <p:txBody>
          <a:bodyPr spcFirstLastPara="1" wrap="square" lIns="0" tIns="0" rIns="0" bIns="0" anchor="ctr" anchorCtr="0">
            <a:noAutofit/>
          </a:bodyPr>
          <a:lstStyle/>
          <a:p>
            <a:pPr algn="ctr"/>
            <a:r>
              <a:rPr lang="en-GB" sz="2400" b="1" dirty="0">
                <a:solidFill>
                  <a:srgbClr val="FFFFFF"/>
                </a:solidFill>
                <a:latin typeface="Inter"/>
                <a:ea typeface="Inter"/>
                <a:cs typeface="Inter"/>
                <a:sym typeface="Inter"/>
              </a:rPr>
              <a:t>3</a:t>
            </a:r>
            <a:endParaRPr sz="2400" b="1" dirty="0">
              <a:solidFill>
                <a:srgbClr val="FFFFFF"/>
              </a:solidFill>
              <a:latin typeface="Inter"/>
              <a:ea typeface="Inter"/>
              <a:cs typeface="Inter"/>
              <a:sym typeface="Inter"/>
            </a:endParaRPr>
          </a:p>
        </p:txBody>
      </p:sp>
      <p:sp>
        <p:nvSpPr>
          <p:cNvPr id="21" name="TextBox 20">
            <a:extLst>
              <a:ext uri="{FF2B5EF4-FFF2-40B4-BE49-F238E27FC236}">
                <a16:creationId xmlns:a16="http://schemas.microsoft.com/office/drawing/2014/main" id="{B60F874B-394F-4D28-9617-ED99886CE619}"/>
              </a:ext>
            </a:extLst>
          </p:cNvPr>
          <p:cNvSpPr txBox="1"/>
          <p:nvPr/>
        </p:nvSpPr>
        <p:spPr>
          <a:xfrm>
            <a:off x="3059112" y="3690500"/>
            <a:ext cx="425472" cy="138499"/>
          </a:xfrm>
          <a:prstGeom prst="rect">
            <a:avLst/>
          </a:prstGeom>
          <a:noFill/>
        </p:spPr>
        <p:txBody>
          <a:bodyPr wrap="square" rtlCol="0">
            <a:spAutoFit/>
          </a:bodyPr>
          <a:lstStyle/>
          <a:p>
            <a:r>
              <a:rPr lang="en-US" sz="300" i="1" dirty="0" err="1">
                <a:solidFill>
                  <a:schemeClr val="accent1">
                    <a:lumMod val="50000"/>
                  </a:schemeClr>
                </a:solidFill>
                <a:latin typeface="Calibri" panose="020F0502020204030204" pitchFamily="34" charset="0"/>
                <a:cs typeface="Calibri" panose="020F0502020204030204" pitchFamily="34" charset="0"/>
              </a:rPr>
              <a:t>Kogonay</a:t>
            </a:r>
            <a:r>
              <a:rPr lang="en-US" sz="300" i="1" dirty="0">
                <a:solidFill>
                  <a:schemeClr val="accent1">
                    <a:lumMod val="50000"/>
                  </a:schemeClr>
                </a:solidFill>
                <a:latin typeface="Calibri" panose="020F0502020204030204" pitchFamily="34" charset="0"/>
                <a:cs typeface="Calibri" panose="020F0502020204030204" pitchFamily="34" charset="0"/>
              </a:rPr>
              <a:t> lake</a:t>
            </a:r>
          </a:p>
        </p:txBody>
      </p:sp>
    </p:spTree>
    <p:extLst>
      <p:ext uri="{BB962C8B-B14F-4D97-AF65-F5344CB8AC3E}">
        <p14:creationId xmlns:p14="http://schemas.microsoft.com/office/powerpoint/2010/main" val="815023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A079-0C11-4364-B7F5-2D7E1647C1A6}"/>
              </a:ext>
            </a:extLst>
          </p:cNvPr>
          <p:cNvSpPr>
            <a:spLocks noGrp="1"/>
          </p:cNvSpPr>
          <p:nvPr>
            <p:ph type="title"/>
          </p:nvPr>
        </p:nvSpPr>
        <p:spPr/>
        <p:txBody>
          <a:bodyPr>
            <a:normAutofit/>
          </a:bodyPr>
          <a:lstStyle/>
          <a:p>
            <a:r>
              <a:rPr lang="en-US" b="1" dirty="0">
                <a:latin typeface="Inter"/>
              </a:rPr>
              <a:t>Subsistence, seismic clearings and service roads</a:t>
            </a:r>
          </a:p>
        </p:txBody>
      </p:sp>
      <p:sp>
        <p:nvSpPr>
          <p:cNvPr id="3" name="Content Placeholder 2">
            <a:extLst>
              <a:ext uri="{FF2B5EF4-FFF2-40B4-BE49-F238E27FC236}">
                <a16:creationId xmlns:a16="http://schemas.microsoft.com/office/drawing/2014/main" id="{4472E4E9-3030-4D12-B3C0-1DD7C59DE0A2}"/>
              </a:ext>
            </a:extLst>
          </p:cNvPr>
          <p:cNvSpPr>
            <a:spLocks noGrp="1"/>
          </p:cNvSpPr>
          <p:nvPr>
            <p:ph sz="half" idx="1"/>
          </p:nvPr>
        </p:nvSpPr>
        <p:spPr>
          <a:xfrm>
            <a:off x="541020" y="1825625"/>
            <a:ext cx="5181600" cy="4351339"/>
          </a:xfrm>
        </p:spPr>
        <p:txBody>
          <a:bodyPr>
            <a:normAutofit fontScale="77500" lnSpcReduction="20000"/>
          </a:bodyPr>
          <a:lstStyle/>
          <a:p>
            <a:pPr marL="114300" indent="0">
              <a:buNone/>
            </a:pPr>
            <a:r>
              <a:rPr lang="en-US" dirty="0"/>
              <a:t>A: And here is the 16th drilling rig which was abandoned from drilling. They did 2 seasons, made such </a:t>
            </a:r>
            <a:r>
              <a:rPr lang="en-US" b="1" dirty="0"/>
              <a:t>(service) roads</a:t>
            </a:r>
            <a:r>
              <a:rPr lang="en-US" dirty="0"/>
              <a:t>, now I will show you whether you have ever seen such roads or not? </a:t>
            </a:r>
            <a:r>
              <a:rPr lang="en-US" i="1" dirty="0"/>
              <a:t>(searches in the phone)</a:t>
            </a:r>
            <a:r>
              <a:rPr lang="en-US" dirty="0"/>
              <a:t>. Here's the video. Here is a wall, more than 10 meters high </a:t>
            </a:r>
          </a:p>
          <a:p>
            <a:pPr marL="114300" indent="0">
              <a:buNone/>
            </a:pPr>
            <a:r>
              <a:rPr lang="en-US" dirty="0"/>
              <a:t>Q: What is this wall?</a:t>
            </a:r>
          </a:p>
          <a:p>
            <a:pPr marL="114300" indent="0">
              <a:buNone/>
            </a:pPr>
            <a:r>
              <a:rPr lang="en-US" dirty="0"/>
              <a:t>A: This is the road. Here I had </a:t>
            </a:r>
            <a:r>
              <a:rPr lang="en-US" b="1" dirty="0"/>
              <a:t>a </a:t>
            </a:r>
            <a:r>
              <a:rPr lang="en-US" b="1" i="1" dirty="0" err="1"/>
              <a:t>putik</a:t>
            </a:r>
            <a:r>
              <a:rPr lang="en-US" b="1" dirty="0"/>
              <a:t> </a:t>
            </a:r>
            <a:r>
              <a:rPr lang="en-US" b="1" i="1" dirty="0"/>
              <a:t>(snowmobile trail)</a:t>
            </a:r>
            <a:r>
              <a:rPr lang="en-US" b="1" dirty="0"/>
              <a:t>, </a:t>
            </a:r>
            <a:r>
              <a:rPr lang="en-US" dirty="0"/>
              <a:t>I had an ideal road </a:t>
            </a:r>
            <a:r>
              <a:rPr lang="en-US" b="1" dirty="0"/>
              <a:t>- </a:t>
            </a:r>
            <a:r>
              <a:rPr lang="en-US" b="1" i="1" dirty="0"/>
              <a:t>profile</a:t>
            </a:r>
            <a:r>
              <a:rPr lang="en-US" b="1" dirty="0"/>
              <a:t> (</a:t>
            </a:r>
            <a:r>
              <a:rPr lang="en-US" b="1" i="1" dirty="0"/>
              <a:t>seismic clearing</a:t>
            </a:r>
            <a:r>
              <a:rPr lang="en-US" b="1" dirty="0"/>
              <a:t>) </a:t>
            </a:r>
            <a:r>
              <a:rPr lang="en-US" dirty="0"/>
              <a:t>and </a:t>
            </a:r>
            <a:r>
              <a:rPr lang="en-US" i="1" dirty="0" err="1"/>
              <a:t>putik</a:t>
            </a:r>
            <a:r>
              <a:rPr lang="en-US" dirty="0"/>
              <a:t>. And this is how they poured it. It is useless for animals, deer fall from there. They try to climb up and fail. </a:t>
            </a:r>
            <a:r>
              <a:rPr lang="en-US" i="1" dirty="0"/>
              <a:t>(showing video) </a:t>
            </a:r>
            <a:r>
              <a:rPr lang="en-US" dirty="0"/>
              <a:t>Here I had </a:t>
            </a:r>
            <a:r>
              <a:rPr lang="en-US" b="1" i="1" dirty="0"/>
              <a:t>a path passing, setting traps </a:t>
            </a:r>
            <a:r>
              <a:rPr lang="en-US" dirty="0"/>
              <a:t>- everything was demolished. There is </a:t>
            </a:r>
            <a:r>
              <a:rPr lang="en-US" b="1" dirty="0"/>
              <a:t>a drilling rig </a:t>
            </a:r>
            <a:r>
              <a:rPr lang="en-US" dirty="0"/>
              <a:t>further on, it is not yet known whether they will find oil there, or not. Maybe they will find it, since they are doing such a disaster. This is how much soil they have here, they have heaped stones here. That's where it's lower, it's probably 3 meters in total. But a very steep slope. This is such a nightmare. From there, if a car crashes, then everything, consider death, from such a height. From there, a person either rolls over stones, or that’s all, breaks all his bones.” (male, 60, </a:t>
            </a:r>
            <a:r>
              <a:rPr lang="en-US" dirty="0" err="1"/>
              <a:t>Tokma</a:t>
            </a:r>
            <a:r>
              <a:rPr lang="en-US" dirty="0"/>
              <a:t>, August 3, 2021)</a:t>
            </a:r>
          </a:p>
        </p:txBody>
      </p:sp>
      <p:pic>
        <p:nvPicPr>
          <p:cNvPr id="6" name="Content Placeholder 5" descr="A group of people on a rock&#10;&#10;Description automatically generated with low confidence">
            <a:extLst>
              <a:ext uri="{FF2B5EF4-FFF2-40B4-BE49-F238E27FC236}">
                <a16:creationId xmlns:a16="http://schemas.microsoft.com/office/drawing/2014/main" id="{F79BBC17-480A-4ACB-B471-35072BC8332C}"/>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rot="5400000">
            <a:off x="8575999" y="2365923"/>
            <a:ext cx="3657601" cy="2743200"/>
          </a:xfrm>
        </p:spPr>
      </p:pic>
      <p:pic>
        <p:nvPicPr>
          <p:cNvPr id="8" name="Picture 7" descr="A picture containing outdoor, nature, dirt, hillside&#10;&#10;Description automatically generated">
            <a:extLst>
              <a:ext uri="{FF2B5EF4-FFF2-40B4-BE49-F238E27FC236}">
                <a16:creationId xmlns:a16="http://schemas.microsoft.com/office/drawing/2014/main" id="{0A6B7C2E-0616-40F5-B946-D98EAF6CF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7635" y="1908723"/>
            <a:ext cx="2743200" cy="3657600"/>
          </a:xfrm>
          <a:prstGeom prst="rect">
            <a:avLst/>
          </a:prstGeom>
        </p:spPr>
      </p:pic>
    </p:spTree>
    <p:extLst>
      <p:ext uri="{BB962C8B-B14F-4D97-AF65-F5344CB8AC3E}">
        <p14:creationId xmlns:p14="http://schemas.microsoft.com/office/powerpoint/2010/main" val="29399758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6752</TotalTime>
  <Words>1860</Words>
  <Application>Microsoft Office PowerPoint</Application>
  <PresentationFormat>Widescreen</PresentationFormat>
  <Paragraphs>109</Paragraphs>
  <Slides>15</Slides>
  <Notes>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Calibri</vt:lpstr>
      <vt:lpstr>Calibri Light</vt:lpstr>
      <vt:lpstr>Inter</vt:lpstr>
      <vt:lpstr>Times New Roman</vt:lpstr>
      <vt:lpstr>Office Theme</vt:lpstr>
      <vt:lpstr>Simple Light</vt:lpstr>
      <vt:lpstr>2_Simple Light</vt:lpstr>
      <vt:lpstr>1_Office Theme</vt:lpstr>
      <vt:lpstr>2_Office Theme</vt:lpstr>
      <vt:lpstr>Informal Roads and Subsistence Infrastructure in Siberian Taiga Communities  Annual Meeting of the American Association of Geographers (virtual) February 24 – March 1 2022  Kuklina V., Kobylkin D., Sizov O., Krasnoshtanova N., Bilichenko I., Bogdanov V., Petrov A., Shiklomanov N. </vt:lpstr>
      <vt:lpstr>Informal roads and subsistence infrastructure in social-ecological-technological systems (SETS) framework</vt:lpstr>
      <vt:lpstr>Data &amp; methods: </vt:lpstr>
      <vt:lpstr>PowerPoint Presentation</vt:lpstr>
      <vt:lpstr>Study area</vt:lpstr>
      <vt:lpstr>Public infrastructure providers </vt:lpstr>
      <vt:lpstr>PowerPoint Presentation</vt:lpstr>
      <vt:lpstr>PowerPoint Presentation</vt:lpstr>
      <vt:lpstr>Subsistence, seismic clearings and service roads</vt:lpstr>
      <vt:lpstr>Local vs. non-local resource users </vt:lpstr>
      <vt:lpstr>Local vs. non-local resource users </vt:lpstr>
      <vt:lpstr>PowerPoint Presentation</vt:lpstr>
      <vt:lpstr>Wildfire management</vt:lpstr>
      <vt:lpstr>Mobilizing knowledge for recognition of subsistence infrastructure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BETWEEN LARGE SCALE INFRASTRUCTURES AND LOCAL COMMUNITIES:  INFORMAL ROADS AS AGENTS OF CHANGE  (CASE OF VERSHINA KHANDY)</dc:title>
  <dc:creator>Vera Kuklina</dc:creator>
  <cp:lastModifiedBy>Vera Kuklina</cp:lastModifiedBy>
  <cp:revision>26</cp:revision>
  <dcterms:created xsi:type="dcterms:W3CDTF">2019-10-14T12:04:36Z</dcterms:created>
  <dcterms:modified xsi:type="dcterms:W3CDTF">2022-02-28T17:27:46Z</dcterms:modified>
</cp:coreProperties>
</file>