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modernComment_136_6DF1B5CD.xml" ContentType="application/vnd.ms-powerpoint.comment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3B_C4B3204C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61_98A6AA9C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37" r:id="rId4"/>
  </p:sldMasterIdLst>
  <p:notesMasterIdLst>
    <p:notesMasterId r:id="rId26"/>
  </p:notesMasterIdLst>
  <p:sldIdLst>
    <p:sldId id="310" r:id="rId5"/>
    <p:sldId id="330" r:id="rId6"/>
    <p:sldId id="328" r:id="rId7"/>
    <p:sldId id="329" r:id="rId8"/>
    <p:sldId id="315" r:id="rId9"/>
    <p:sldId id="333" r:id="rId10"/>
    <p:sldId id="354" r:id="rId11"/>
    <p:sldId id="357" r:id="rId12"/>
    <p:sldId id="358" r:id="rId13"/>
    <p:sldId id="343" r:id="rId14"/>
    <p:sldId id="347" r:id="rId15"/>
    <p:sldId id="341" r:id="rId16"/>
    <p:sldId id="350" r:id="rId17"/>
    <p:sldId id="353" r:id="rId18"/>
    <p:sldId id="332" r:id="rId19"/>
    <p:sldId id="352" r:id="rId20"/>
    <p:sldId id="308" r:id="rId21"/>
    <p:sldId id="331" r:id="rId22"/>
    <p:sldId id="359" r:id="rId23"/>
    <p:sldId id="360" r:id="rId24"/>
    <p:sldId id="35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536E93-190A-1948-6AD4-E695F1F22BFB}" name="Le, Huyen" initials="LH" userId="S::le.253@osu.edu::ea1909e4-01f2-484e-b05b-d3d97b5c64bd" providerId="AD"/>
  <p188:author id="{57A970DF-46C7-198B-67C2-CE879B74F9A1}" name="Miller, Harvey" initials="MH" userId="S::miller.81@osu.edu::a502b954-5642-4a2a-8f22-6e0bbb41520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ita Kar" initials="AK" lastIdx="4" clrIdx="0">
    <p:extLst>
      <p:ext uri="{19B8F6BF-5375-455C-9EA6-DF929625EA0E}">
        <p15:presenceInfo xmlns:p15="http://schemas.microsoft.com/office/powerpoint/2012/main" userId="Armita K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D53"/>
    <a:srgbClr val="99CB38"/>
    <a:srgbClr val="ABC4D5"/>
    <a:srgbClr val="E0D0CE"/>
    <a:srgbClr val="FF9966"/>
    <a:srgbClr val="E2DFCC"/>
    <a:srgbClr val="A8E2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ADF41F-71D4-4AD1-B64D-07391A1197CB}" v="1" dt="2022-02-28T04:01:05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1882" autoAdjust="0"/>
  </p:normalViewPr>
  <p:slideViewPr>
    <p:cSldViewPr snapToGrid="0">
      <p:cViewPr varScale="1">
        <p:scale>
          <a:sx n="105" d="100"/>
          <a:sy n="105" d="100"/>
        </p:scale>
        <p:origin x="55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, Armita" userId="d1da61bf-1e79-4f02-aa56-7b1b8026ce7e" providerId="ADAL" clId="{115707C1-D821-794F-9A21-B4AD69243CBD}"/>
    <pc:docChg chg="undo custSel addSld delSld modSld addMainMaster delMainMaster">
      <pc:chgData name="Kar, Armita" userId="d1da61bf-1e79-4f02-aa56-7b1b8026ce7e" providerId="ADAL" clId="{115707C1-D821-794F-9A21-B4AD69243CBD}" dt="2022-01-22T18:43:03.483" v="17" actId="1076"/>
      <pc:docMkLst>
        <pc:docMk/>
      </pc:docMkLst>
      <pc:sldChg chg="modSp add del mod setBg">
        <pc:chgData name="Kar, Armita" userId="d1da61bf-1e79-4f02-aa56-7b1b8026ce7e" providerId="ADAL" clId="{115707C1-D821-794F-9A21-B4AD69243CBD}" dt="2022-01-22T18:43:03.483" v="17" actId="1076"/>
        <pc:sldMkLst>
          <pc:docMk/>
          <pc:sldMk cId="2501541712" sldId="260"/>
        </pc:sldMkLst>
        <pc:spChg chg="mod">
          <ac:chgData name="Kar, Armita" userId="d1da61bf-1e79-4f02-aa56-7b1b8026ce7e" providerId="ADAL" clId="{115707C1-D821-794F-9A21-B4AD69243CBD}" dt="2022-01-22T18:43:03.483" v="17" actId="1076"/>
          <ac:spMkLst>
            <pc:docMk/>
            <pc:sldMk cId="2501541712" sldId="260"/>
            <ac:spMk id="8" creationId="{2285F3BA-8475-40F0-BDD4-7AB992D75B35}"/>
          </ac:spMkLst>
        </pc:spChg>
      </pc:sldChg>
    </pc:docChg>
  </pc:docChgLst>
  <pc:docChgLst>
    <pc:chgData name="Kar, Armita" userId="d1da61bf-1e79-4f02-aa56-7b1b8026ce7e" providerId="ADAL" clId="{656D9DA6-0E34-964B-9DAD-8E958A5FD949}"/>
    <pc:docChg chg="custSel addSld modSld addMainMaster delMainMaster">
      <pc:chgData name="Kar, Armita" userId="d1da61bf-1e79-4f02-aa56-7b1b8026ce7e" providerId="ADAL" clId="{656D9DA6-0E34-964B-9DAD-8E958A5FD949}" dt="2022-01-22T18:51:17.062" v="3" actId="5864"/>
      <pc:docMkLst>
        <pc:docMk/>
      </pc:docMkLst>
      <pc:sldChg chg="add">
        <pc:chgData name="Kar, Armita" userId="d1da61bf-1e79-4f02-aa56-7b1b8026ce7e" providerId="ADAL" clId="{656D9DA6-0E34-964B-9DAD-8E958A5FD949}" dt="2022-01-22T18:46:13.993" v="0" actId="22"/>
        <pc:sldMkLst>
          <pc:docMk/>
          <pc:sldMk cId="1230929542" sldId="261"/>
        </pc:sldMkLst>
      </pc:sldChg>
      <pc:sldChg chg="add">
        <pc:chgData name="Kar, Armita" userId="d1da61bf-1e79-4f02-aa56-7b1b8026ce7e" providerId="ADAL" clId="{656D9DA6-0E34-964B-9DAD-8E958A5FD949}" dt="2022-01-22T18:49:43.597" v="1" actId="22"/>
        <pc:sldMkLst>
          <pc:docMk/>
          <pc:sldMk cId="2736388638" sldId="274"/>
        </pc:sldMkLst>
      </pc:sldChg>
      <pc:sldChg chg="add">
        <pc:chgData name="Kar, Armita" userId="d1da61bf-1e79-4f02-aa56-7b1b8026ce7e" providerId="ADAL" clId="{656D9DA6-0E34-964B-9DAD-8E958A5FD949}" dt="2022-01-22T18:49:43.597" v="1" actId="22"/>
        <pc:sldMkLst>
          <pc:docMk/>
          <pc:sldMk cId="4039397029" sldId="275"/>
        </pc:sldMkLst>
      </pc:sldChg>
      <pc:sldChg chg="add">
        <pc:chgData name="Kar, Armita" userId="d1da61bf-1e79-4f02-aa56-7b1b8026ce7e" providerId="ADAL" clId="{656D9DA6-0E34-964B-9DAD-8E958A5FD949}" dt="2022-01-22T18:49:43.597" v="1" actId="22"/>
        <pc:sldMkLst>
          <pc:docMk/>
          <pc:sldMk cId="3851826085" sldId="279"/>
        </pc:sldMkLst>
      </pc:sldChg>
      <pc:sldChg chg="add">
        <pc:chgData name="Kar, Armita" userId="d1da61bf-1e79-4f02-aa56-7b1b8026ce7e" providerId="ADAL" clId="{656D9DA6-0E34-964B-9DAD-8E958A5FD949}" dt="2022-01-22T18:49:43.597" v="1" actId="22"/>
        <pc:sldMkLst>
          <pc:docMk/>
          <pc:sldMk cId="604511059" sldId="280"/>
        </pc:sldMkLst>
      </pc:sldChg>
      <pc:sldChg chg="add">
        <pc:chgData name="Kar, Armita" userId="d1da61bf-1e79-4f02-aa56-7b1b8026ce7e" providerId="ADAL" clId="{656D9DA6-0E34-964B-9DAD-8E958A5FD949}" dt="2022-01-22T18:49:43.597" v="1" actId="22"/>
        <pc:sldMkLst>
          <pc:docMk/>
          <pc:sldMk cId="1613171449" sldId="308"/>
        </pc:sldMkLst>
      </pc:sldChg>
    </pc:docChg>
  </pc:docChgLst>
  <pc:docChgLst>
    <pc:chgData name="Kar, Armita" userId="d1da61bf-1e79-4f02-aa56-7b1b8026ce7e" providerId="ADAL" clId="{94AAED93-5FB1-4A2D-9A19-F64F7709183B}"/>
    <pc:docChg chg="undo redo custSel addSld delSld modSld sldOrd">
      <pc:chgData name="Kar, Armita" userId="d1da61bf-1e79-4f02-aa56-7b1b8026ce7e" providerId="ADAL" clId="{94AAED93-5FB1-4A2D-9A19-F64F7709183B}" dt="2022-03-01T03:39:41.394" v="8127" actId="20577"/>
      <pc:docMkLst>
        <pc:docMk/>
      </pc:docMkLst>
      <pc:sldChg chg="delSp modSp del mod">
        <pc:chgData name="Kar, Armita" userId="d1da61bf-1e79-4f02-aa56-7b1b8026ce7e" providerId="ADAL" clId="{94AAED93-5FB1-4A2D-9A19-F64F7709183B}" dt="2022-02-23T16:04:38.198" v="8" actId="47"/>
        <pc:sldMkLst>
          <pc:docMk/>
          <pc:sldMk cId="3376451424" sldId="265"/>
        </pc:sldMkLst>
        <pc:graphicFrameChg chg="del mod">
          <ac:chgData name="Kar, Armita" userId="d1da61bf-1e79-4f02-aa56-7b1b8026ce7e" providerId="ADAL" clId="{94AAED93-5FB1-4A2D-9A19-F64F7709183B}" dt="2022-02-23T16:04:15.224" v="4" actId="21"/>
          <ac:graphicFrameMkLst>
            <pc:docMk/>
            <pc:sldMk cId="3376451424" sldId="265"/>
            <ac:graphicFrameMk id="5" creationId="{B07497D6-DFD7-4C74-A6D3-00F183424BAA}"/>
          </ac:graphicFrameMkLst>
        </pc:graphicFrameChg>
      </pc:sldChg>
      <pc:sldChg chg="addSp delSp modSp del mod ord delAnim">
        <pc:chgData name="Kar, Armita" userId="d1da61bf-1e79-4f02-aa56-7b1b8026ce7e" providerId="ADAL" clId="{94AAED93-5FB1-4A2D-9A19-F64F7709183B}" dt="2022-02-25T15:59:46.558" v="6788" actId="47"/>
        <pc:sldMkLst>
          <pc:docMk/>
          <pc:sldMk cId="3827488917" sldId="301"/>
        </pc:sldMkLst>
        <pc:spChg chg="add del mod">
          <ac:chgData name="Kar, Armita" userId="d1da61bf-1e79-4f02-aa56-7b1b8026ce7e" providerId="ADAL" clId="{94AAED93-5FB1-4A2D-9A19-F64F7709183B}" dt="2022-02-23T17:19:06.968" v="152" actId="478"/>
          <ac:spMkLst>
            <pc:docMk/>
            <pc:sldMk cId="3827488917" sldId="301"/>
            <ac:spMk id="5" creationId="{27C2BBEF-6CFA-41CD-B1E9-B80547D71E84}"/>
          </ac:spMkLst>
        </pc:spChg>
        <pc:spChg chg="del mod">
          <ac:chgData name="Kar, Armita" userId="d1da61bf-1e79-4f02-aa56-7b1b8026ce7e" providerId="ADAL" clId="{94AAED93-5FB1-4A2D-9A19-F64F7709183B}" dt="2022-02-23T17:19:13.193" v="153" actId="478"/>
          <ac:spMkLst>
            <pc:docMk/>
            <pc:sldMk cId="3827488917" sldId="301"/>
            <ac:spMk id="9" creationId="{D4AE8E65-6D5F-4B31-97D9-AA96B6F6DB6A}"/>
          </ac:spMkLst>
        </pc:spChg>
        <pc:spChg chg="del mod">
          <ac:chgData name="Kar, Armita" userId="d1da61bf-1e79-4f02-aa56-7b1b8026ce7e" providerId="ADAL" clId="{94AAED93-5FB1-4A2D-9A19-F64F7709183B}" dt="2022-02-23T17:19:05.332" v="151" actId="478"/>
          <ac:spMkLst>
            <pc:docMk/>
            <pc:sldMk cId="3827488917" sldId="301"/>
            <ac:spMk id="10" creationId="{97AA9C90-E21E-4FC7-9496-8C740FCAB0E1}"/>
          </ac:spMkLst>
        </pc:spChg>
        <pc:spChg chg="add mod">
          <ac:chgData name="Kar, Armita" userId="d1da61bf-1e79-4f02-aa56-7b1b8026ce7e" providerId="ADAL" clId="{94AAED93-5FB1-4A2D-9A19-F64F7709183B}" dt="2022-02-25T15:57:48.942" v="6769" actId="21"/>
          <ac:spMkLst>
            <pc:docMk/>
            <pc:sldMk cId="3827488917" sldId="301"/>
            <ac:spMk id="11" creationId="{9225A2B9-F96F-4D73-B374-67E3E3D67321}"/>
          </ac:spMkLst>
        </pc:spChg>
        <pc:spChg chg="add del mod">
          <ac:chgData name="Kar, Armita" userId="d1da61bf-1e79-4f02-aa56-7b1b8026ce7e" providerId="ADAL" clId="{94AAED93-5FB1-4A2D-9A19-F64F7709183B}" dt="2022-02-25T05:42:24.123" v="5000" actId="21"/>
          <ac:spMkLst>
            <pc:docMk/>
            <pc:sldMk cId="3827488917" sldId="301"/>
            <ac:spMk id="12" creationId="{D3A56BD3-1145-4F8B-8A8B-23267B5E4B75}"/>
          </ac:spMkLst>
        </pc:spChg>
        <pc:picChg chg="add del mod">
          <ac:chgData name="Kar, Armita" userId="d1da61bf-1e79-4f02-aa56-7b1b8026ce7e" providerId="ADAL" clId="{94AAED93-5FB1-4A2D-9A19-F64F7709183B}" dt="2022-02-25T15:58:30.997" v="6777" actId="21"/>
          <ac:picMkLst>
            <pc:docMk/>
            <pc:sldMk cId="3827488917" sldId="301"/>
            <ac:picMk id="3" creationId="{4FB6B444-7F0A-48DE-87E7-8EAE5265C0E7}"/>
          </ac:picMkLst>
        </pc:picChg>
        <pc:picChg chg="del">
          <ac:chgData name="Kar, Armita" userId="d1da61bf-1e79-4f02-aa56-7b1b8026ce7e" providerId="ADAL" clId="{94AAED93-5FB1-4A2D-9A19-F64F7709183B}" dt="2022-02-23T16:06:45.801" v="11" actId="478"/>
          <ac:picMkLst>
            <pc:docMk/>
            <pc:sldMk cId="3827488917" sldId="301"/>
            <ac:picMk id="16" creationId="{3B67FEE6-65E1-4682-9731-D72E6CB5D857}"/>
          </ac:picMkLst>
        </pc:picChg>
        <pc:picChg chg="del">
          <ac:chgData name="Kar, Armita" userId="d1da61bf-1e79-4f02-aa56-7b1b8026ce7e" providerId="ADAL" clId="{94AAED93-5FB1-4A2D-9A19-F64F7709183B}" dt="2022-02-23T16:06:47.310" v="12" actId="478"/>
          <ac:picMkLst>
            <pc:docMk/>
            <pc:sldMk cId="3827488917" sldId="301"/>
            <ac:picMk id="18" creationId="{DF283C25-3DF8-43B4-B16A-6968DEE94CE6}"/>
          </ac:picMkLst>
        </pc:picChg>
      </pc:sldChg>
      <pc:sldChg chg="del">
        <pc:chgData name="Kar, Armita" userId="d1da61bf-1e79-4f02-aa56-7b1b8026ce7e" providerId="ADAL" clId="{94AAED93-5FB1-4A2D-9A19-F64F7709183B}" dt="2022-02-23T16:02:48.059" v="0" actId="47"/>
        <pc:sldMkLst>
          <pc:docMk/>
          <pc:sldMk cId="2904767651" sldId="309"/>
        </pc:sldMkLst>
      </pc:sldChg>
      <pc:sldChg chg="addSp modSp mod modCm">
        <pc:chgData name="Kar, Armita" userId="d1da61bf-1e79-4f02-aa56-7b1b8026ce7e" providerId="ADAL" clId="{94AAED93-5FB1-4A2D-9A19-F64F7709183B}" dt="2022-02-27T22:56:05.216" v="7298" actId="14100"/>
        <pc:sldMkLst>
          <pc:docMk/>
          <pc:sldMk cId="1844557261" sldId="310"/>
        </pc:sldMkLst>
        <pc:spChg chg="mod">
          <ac:chgData name="Kar, Armita" userId="d1da61bf-1e79-4f02-aa56-7b1b8026ce7e" providerId="ADAL" clId="{94AAED93-5FB1-4A2D-9A19-F64F7709183B}" dt="2022-02-25T16:02:03.340" v="6795" actId="114"/>
          <ac:spMkLst>
            <pc:docMk/>
            <pc:sldMk cId="1844557261" sldId="310"/>
            <ac:spMk id="2" creationId="{80A3115E-D3FD-4948-ADA0-6AF09C5E62C6}"/>
          </ac:spMkLst>
        </pc:spChg>
        <pc:spChg chg="mod">
          <ac:chgData name="Kar, Armita" userId="d1da61bf-1e79-4f02-aa56-7b1b8026ce7e" providerId="ADAL" clId="{94AAED93-5FB1-4A2D-9A19-F64F7709183B}" dt="2022-02-27T16:19:53.611" v="7030" actId="20577"/>
          <ac:spMkLst>
            <pc:docMk/>
            <pc:sldMk cId="1844557261" sldId="310"/>
            <ac:spMk id="3" creationId="{091BA11C-898A-4C36-BC89-6B3C4C4CEE5E}"/>
          </ac:spMkLst>
        </pc:spChg>
        <pc:picChg chg="add mod">
          <ac:chgData name="Kar, Armita" userId="d1da61bf-1e79-4f02-aa56-7b1b8026ce7e" providerId="ADAL" clId="{94AAED93-5FB1-4A2D-9A19-F64F7709183B}" dt="2022-02-27T22:56:05.216" v="7298" actId="14100"/>
          <ac:picMkLst>
            <pc:docMk/>
            <pc:sldMk cId="1844557261" sldId="310"/>
            <ac:picMk id="4" creationId="{F42977E4-16BA-4E1F-B6F9-868D61937D57}"/>
          </ac:picMkLst>
        </pc:picChg>
      </pc:sldChg>
      <pc:sldChg chg="del">
        <pc:chgData name="Kar, Armita" userId="d1da61bf-1e79-4f02-aa56-7b1b8026ce7e" providerId="ADAL" clId="{94AAED93-5FB1-4A2D-9A19-F64F7709183B}" dt="2022-02-25T19:10:41.319" v="6823" actId="47"/>
        <pc:sldMkLst>
          <pc:docMk/>
          <pc:sldMk cId="1251446515" sldId="314"/>
        </pc:sldMkLst>
      </pc:sldChg>
      <pc:sldChg chg="addSp modSp mod modAnim modCm">
        <pc:chgData name="Kar, Armita" userId="d1da61bf-1e79-4f02-aa56-7b1b8026ce7e" providerId="ADAL" clId="{94AAED93-5FB1-4A2D-9A19-F64F7709183B}" dt="2022-03-01T03:31:41.945" v="7996" actId="20577"/>
        <pc:sldMkLst>
          <pc:docMk/>
          <pc:sldMk cId="3300073548" sldId="315"/>
        </pc:sldMkLst>
        <pc:spChg chg="mod">
          <ac:chgData name="Kar, Armita" userId="d1da61bf-1e79-4f02-aa56-7b1b8026ce7e" providerId="ADAL" clId="{94AAED93-5FB1-4A2D-9A19-F64F7709183B}" dt="2022-02-25T20:53:00.038" v="6841" actId="1076"/>
          <ac:spMkLst>
            <pc:docMk/>
            <pc:sldMk cId="3300073548" sldId="315"/>
            <ac:spMk id="20" creationId="{F9770CFE-B458-4677-87D8-B157405E79F0}"/>
          </ac:spMkLst>
        </pc:spChg>
        <pc:spChg chg="add mod">
          <ac:chgData name="Kar, Armita" userId="d1da61bf-1e79-4f02-aa56-7b1b8026ce7e" providerId="ADAL" clId="{94AAED93-5FB1-4A2D-9A19-F64F7709183B}" dt="2022-02-25T19:10:53.285" v="6825"/>
          <ac:spMkLst>
            <pc:docMk/>
            <pc:sldMk cId="3300073548" sldId="315"/>
            <ac:spMk id="22" creationId="{FAD8A2A8-486B-4898-92E5-CE8658679F40}"/>
          </ac:spMkLst>
        </pc:spChg>
        <pc:spChg chg="add mod">
          <ac:chgData name="Kar, Armita" userId="d1da61bf-1e79-4f02-aa56-7b1b8026ce7e" providerId="ADAL" clId="{94AAED93-5FB1-4A2D-9A19-F64F7709183B}" dt="2022-03-01T03:31:41.945" v="7996" actId="20577"/>
          <ac:spMkLst>
            <pc:docMk/>
            <pc:sldMk cId="3300073548" sldId="315"/>
            <ac:spMk id="23" creationId="{7A7F3E15-2065-4F48-871E-6169DE45E9B4}"/>
          </ac:spMkLst>
        </pc:spChg>
        <pc:grpChg chg="add mod">
          <ac:chgData name="Kar, Armita" userId="d1da61bf-1e79-4f02-aa56-7b1b8026ce7e" providerId="ADAL" clId="{94AAED93-5FB1-4A2D-9A19-F64F7709183B}" dt="2022-03-01T03:31:31.279" v="7990" actId="1035"/>
          <ac:grpSpMkLst>
            <pc:docMk/>
            <pc:sldMk cId="3300073548" sldId="315"/>
            <ac:grpSpMk id="21" creationId="{C3EA402D-B51A-4447-8D61-92E09B8F4542}"/>
          </ac:grpSpMkLst>
        </pc:grpChg>
      </pc:sldChg>
      <pc:sldChg chg="delSp modSp del mod ord delAnim">
        <pc:chgData name="Kar, Armita" userId="d1da61bf-1e79-4f02-aa56-7b1b8026ce7e" providerId="ADAL" clId="{94AAED93-5FB1-4A2D-9A19-F64F7709183B}" dt="2022-02-23T17:43:56.168" v="619" actId="47"/>
        <pc:sldMkLst>
          <pc:docMk/>
          <pc:sldMk cId="1493607765" sldId="316"/>
        </pc:sldMkLst>
        <pc:spChg chg="mod">
          <ac:chgData name="Kar, Armita" userId="d1da61bf-1e79-4f02-aa56-7b1b8026ce7e" providerId="ADAL" clId="{94AAED93-5FB1-4A2D-9A19-F64F7709183B}" dt="2022-02-23T17:42:16.216" v="575" actId="20577"/>
          <ac:spMkLst>
            <pc:docMk/>
            <pc:sldMk cId="1493607765" sldId="316"/>
            <ac:spMk id="2" creationId="{6C6C3E87-EB65-42E9-A0A9-648A8301924B}"/>
          </ac:spMkLst>
        </pc:spChg>
        <pc:spChg chg="del">
          <ac:chgData name="Kar, Armita" userId="d1da61bf-1e79-4f02-aa56-7b1b8026ce7e" providerId="ADAL" clId="{94AAED93-5FB1-4A2D-9A19-F64F7709183B}" dt="2022-02-23T17:32:47.024" v="525" actId="478"/>
          <ac:spMkLst>
            <pc:docMk/>
            <pc:sldMk cId="1493607765" sldId="316"/>
            <ac:spMk id="4" creationId="{FC9F0555-203B-4159-B918-5D0A24A14F60}"/>
          </ac:spMkLst>
        </pc:spChg>
        <pc:spChg chg="mod">
          <ac:chgData name="Kar, Armita" userId="d1da61bf-1e79-4f02-aa56-7b1b8026ce7e" providerId="ADAL" clId="{94AAED93-5FB1-4A2D-9A19-F64F7709183B}" dt="2022-02-23T17:42:22.387" v="576" actId="1076"/>
          <ac:spMkLst>
            <pc:docMk/>
            <pc:sldMk cId="1493607765" sldId="316"/>
            <ac:spMk id="5" creationId="{8CFB8202-B886-4609-B6FA-066BF2341980}"/>
          </ac:spMkLst>
        </pc:spChg>
        <pc:spChg chg="del">
          <ac:chgData name="Kar, Armita" userId="d1da61bf-1e79-4f02-aa56-7b1b8026ce7e" providerId="ADAL" clId="{94AAED93-5FB1-4A2D-9A19-F64F7709183B}" dt="2022-02-23T17:32:53.499" v="529" actId="478"/>
          <ac:spMkLst>
            <pc:docMk/>
            <pc:sldMk cId="1493607765" sldId="316"/>
            <ac:spMk id="6" creationId="{05ADE437-84AA-4A3B-A2A7-F86755DF10AC}"/>
          </ac:spMkLst>
        </pc:spChg>
        <pc:spChg chg="mod">
          <ac:chgData name="Kar, Armita" userId="d1da61bf-1e79-4f02-aa56-7b1b8026ce7e" providerId="ADAL" clId="{94AAED93-5FB1-4A2D-9A19-F64F7709183B}" dt="2022-02-23T17:42:44.977" v="612" actId="20577"/>
          <ac:spMkLst>
            <pc:docMk/>
            <pc:sldMk cId="1493607765" sldId="316"/>
            <ac:spMk id="10" creationId="{3F3DEA22-CC78-48FC-95A8-3A6D34D22D1D}"/>
          </ac:spMkLst>
        </pc:spChg>
        <pc:spChg chg="del">
          <ac:chgData name="Kar, Armita" userId="d1da61bf-1e79-4f02-aa56-7b1b8026ce7e" providerId="ADAL" clId="{94AAED93-5FB1-4A2D-9A19-F64F7709183B}" dt="2022-02-23T17:32:52.618" v="528" actId="478"/>
          <ac:spMkLst>
            <pc:docMk/>
            <pc:sldMk cId="1493607765" sldId="316"/>
            <ac:spMk id="13" creationId="{5EA722F4-9DF6-44AD-9A23-6D0A13C86693}"/>
          </ac:spMkLst>
        </pc:spChg>
        <pc:grpChg chg="del">
          <ac:chgData name="Kar, Armita" userId="d1da61bf-1e79-4f02-aa56-7b1b8026ce7e" providerId="ADAL" clId="{94AAED93-5FB1-4A2D-9A19-F64F7709183B}" dt="2022-02-23T17:32:49.875" v="527" actId="478"/>
          <ac:grpSpMkLst>
            <pc:docMk/>
            <pc:sldMk cId="1493607765" sldId="316"/>
            <ac:grpSpMk id="9" creationId="{618251B7-8500-4727-BB84-6013AE6E4FB2}"/>
          </ac:grpSpMkLst>
        </pc:grpChg>
        <pc:grpChg chg="del">
          <ac:chgData name="Kar, Armita" userId="d1da61bf-1e79-4f02-aa56-7b1b8026ce7e" providerId="ADAL" clId="{94AAED93-5FB1-4A2D-9A19-F64F7709183B}" dt="2022-02-23T17:32:48.832" v="526" actId="478"/>
          <ac:grpSpMkLst>
            <pc:docMk/>
            <pc:sldMk cId="1493607765" sldId="316"/>
            <ac:grpSpMk id="17" creationId="{A0EB2ACC-E8F9-4B13-9D58-7F4EC3921215}"/>
          </ac:grpSpMkLst>
        </pc:grpChg>
        <pc:graphicFrameChg chg="del">
          <ac:chgData name="Kar, Armita" userId="d1da61bf-1e79-4f02-aa56-7b1b8026ce7e" providerId="ADAL" clId="{94AAED93-5FB1-4A2D-9A19-F64F7709183B}" dt="2022-02-23T17:32:00.371" v="507" actId="478"/>
          <ac:graphicFrameMkLst>
            <pc:docMk/>
            <pc:sldMk cId="1493607765" sldId="316"/>
            <ac:graphicFrameMk id="3" creationId="{3F844ABC-8EC9-40D1-8CC9-62F590E31655}"/>
          </ac:graphicFrameMkLst>
        </pc:graphicFrameChg>
      </pc:sldChg>
      <pc:sldChg chg="modSp del mod ord">
        <pc:chgData name="Kar, Armita" userId="d1da61bf-1e79-4f02-aa56-7b1b8026ce7e" providerId="ADAL" clId="{94AAED93-5FB1-4A2D-9A19-F64F7709183B}" dt="2022-02-23T17:50:54.873" v="766" actId="47"/>
        <pc:sldMkLst>
          <pc:docMk/>
          <pc:sldMk cId="385681965" sldId="317"/>
        </pc:sldMkLst>
        <pc:spChg chg="mod">
          <ac:chgData name="Kar, Armita" userId="d1da61bf-1e79-4f02-aa56-7b1b8026ce7e" providerId="ADAL" clId="{94AAED93-5FB1-4A2D-9A19-F64F7709183B}" dt="2022-02-23T17:46:13.052" v="722" actId="121"/>
          <ac:spMkLst>
            <pc:docMk/>
            <pc:sldMk cId="385681965" sldId="317"/>
            <ac:spMk id="3" creationId="{B505B191-C3D0-4449-8364-D2E38251E252}"/>
          </ac:spMkLst>
        </pc:spChg>
        <pc:graphicFrameChg chg="mod modGraphic">
          <ac:chgData name="Kar, Armita" userId="d1da61bf-1e79-4f02-aa56-7b1b8026ce7e" providerId="ADAL" clId="{94AAED93-5FB1-4A2D-9A19-F64F7709183B}" dt="2022-02-23T17:47:19.499" v="728" actId="2165"/>
          <ac:graphicFrameMkLst>
            <pc:docMk/>
            <pc:sldMk cId="385681965" sldId="317"/>
            <ac:graphicFrameMk id="2" creationId="{B6FF3212-2841-496E-A86C-E8AC8F66CFC7}"/>
          </ac:graphicFrameMkLst>
        </pc:graphicFrameChg>
      </pc:sldChg>
      <pc:sldChg chg="del">
        <pc:chgData name="Kar, Armita" userId="d1da61bf-1e79-4f02-aa56-7b1b8026ce7e" providerId="ADAL" clId="{94AAED93-5FB1-4A2D-9A19-F64F7709183B}" dt="2022-02-24T22:08:33.994" v="3864" actId="47"/>
        <pc:sldMkLst>
          <pc:docMk/>
          <pc:sldMk cId="2461093690" sldId="318"/>
        </pc:sldMkLst>
      </pc:sldChg>
      <pc:sldChg chg="addSp delSp modSp del mod">
        <pc:chgData name="Kar, Armita" userId="d1da61bf-1e79-4f02-aa56-7b1b8026ce7e" providerId="ADAL" clId="{94AAED93-5FB1-4A2D-9A19-F64F7709183B}" dt="2022-02-25T15:25:29.099" v="5801" actId="47"/>
        <pc:sldMkLst>
          <pc:docMk/>
          <pc:sldMk cId="3064923772" sldId="319"/>
        </pc:sldMkLst>
        <pc:spChg chg="del">
          <ac:chgData name="Kar, Armita" userId="d1da61bf-1e79-4f02-aa56-7b1b8026ce7e" providerId="ADAL" clId="{94AAED93-5FB1-4A2D-9A19-F64F7709183B}" dt="2022-02-25T04:30:34.500" v="3937" actId="478"/>
          <ac:spMkLst>
            <pc:docMk/>
            <pc:sldMk cId="3064923772" sldId="319"/>
            <ac:spMk id="2" creationId="{6C6C3E87-EB65-42E9-A0A9-648A8301924B}"/>
          </ac:spMkLst>
        </pc:spChg>
        <pc:spChg chg="add del mod">
          <ac:chgData name="Kar, Armita" userId="d1da61bf-1e79-4f02-aa56-7b1b8026ce7e" providerId="ADAL" clId="{94AAED93-5FB1-4A2D-9A19-F64F7709183B}" dt="2022-02-25T04:30:36.814" v="3938" actId="478"/>
          <ac:spMkLst>
            <pc:docMk/>
            <pc:sldMk cId="3064923772" sldId="319"/>
            <ac:spMk id="4" creationId="{C4D675D9-2143-4B22-9D5B-ADA1FF9701B7}"/>
          </ac:spMkLst>
        </pc:spChg>
        <pc:spChg chg="mod">
          <ac:chgData name="Kar, Armita" userId="d1da61bf-1e79-4f02-aa56-7b1b8026ce7e" providerId="ADAL" clId="{94AAED93-5FB1-4A2D-9A19-F64F7709183B}" dt="2022-02-25T15:25:24.020" v="5800" actId="21"/>
          <ac:spMkLst>
            <pc:docMk/>
            <pc:sldMk cId="3064923772" sldId="319"/>
            <ac:spMk id="9" creationId="{23BE96A2-0F00-447C-9BC5-70661658F378}"/>
          </ac:spMkLst>
        </pc:spChg>
      </pc:sldChg>
      <pc:sldChg chg="del">
        <pc:chgData name="Kar, Armita" userId="d1da61bf-1e79-4f02-aa56-7b1b8026ce7e" providerId="ADAL" clId="{94AAED93-5FB1-4A2D-9A19-F64F7709183B}" dt="2022-02-24T22:08:17.128" v="3861" actId="47"/>
        <pc:sldMkLst>
          <pc:docMk/>
          <pc:sldMk cId="941274612" sldId="321"/>
        </pc:sldMkLst>
      </pc:sldChg>
      <pc:sldChg chg="del">
        <pc:chgData name="Kar, Armita" userId="d1da61bf-1e79-4f02-aa56-7b1b8026ce7e" providerId="ADAL" clId="{94AAED93-5FB1-4A2D-9A19-F64F7709183B}" dt="2022-02-24T22:08:20.865" v="3863" actId="47"/>
        <pc:sldMkLst>
          <pc:docMk/>
          <pc:sldMk cId="882785366" sldId="325"/>
        </pc:sldMkLst>
      </pc:sldChg>
      <pc:sldChg chg="del">
        <pc:chgData name="Kar, Armita" userId="d1da61bf-1e79-4f02-aa56-7b1b8026ce7e" providerId="ADAL" clId="{94AAED93-5FB1-4A2D-9A19-F64F7709183B}" dt="2022-02-24T22:08:19.318" v="3862" actId="47"/>
        <pc:sldMkLst>
          <pc:docMk/>
          <pc:sldMk cId="2706612970" sldId="326"/>
        </pc:sldMkLst>
      </pc:sldChg>
      <pc:sldChg chg="modAnim">
        <pc:chgData name="Kar, Armita" userId="d1da61bf-1e79-4f02-aa56-7b1b8026ce7e" providerId="ADAL" clId="{94AAED93-5FB1-4A2D-9A19-F64F7709183B}" dt="2022-02-25T20:52:43.458" v="6840"/>
        <pc:sldMkLst>
          <pc:docMk/>
          <pc:sldMk cId="1939336039" sldId="328"/>
        </pc:sldMkLst>
      </pc:sldChg>
      <pc:sldChg chg="modSp mod modAnim">
        <pc:chgData name="Kar, Armita" userId="d1da61bf-1e79-4f02-aa56-7b1b8026ce7e" providerId="ADAL" clId="{94AAED93-5FB1-4A2D-9A19-F64F7709183B}" dt="2022-03-01T03:30:58.120" v="7946" actId="20577"/>
        <pc:sldMkLst>
          <pc:docMk/>
          <pc:sldMk cId="1614764514" sldId="329"/>
        </pc:sldMkLst>
        <pc:spChg chg="mod">
          <ac:chgData name="Kar, Armita" userId="d1da61bf-1e79-4f02-aa56-7b1b8026ce7e" providerId="ADAL" clId="{94AAED93-5FB1-4A2D-9A19-F64F7709183B}" dt="2022-03-01T03:30:58.120" v="7946" actId="20577"/>
          <ac:spMkLst>
            <pc:docMk/>
            <pc:sldMk cId="1614764514" sldId="329"/>
            <ac:spMk id="15" creationId="{F66A6950-7A08-419D-98FE-44D6D1024D1B}"/>
          </ac:spMkLst>
        </pc:spChg>
      </pc:sldChg>
      <pc:sldChg chg="addSp delSp modSp mod ord modAnim">
        <pc:chgData name="Kar, Armita" userId="d1da61bf-1e79-4f02-aa56-7b1b8026ce7e" providerId="ADAL" clId="{94AAED93-5FB1-4A2D-9A19-F64F7709183B}" dt="2022-02-27T22:56:32.468" v="7301" actId="478"/>
        <pc:sldMkLst>
          <pc:docMk/>
          <pc:sldMk cId="2196946879" sldId="330"/>
        </pc:sldMkLst>
        <pc:spChg chg="mod">
          <ac:chgData name="Kar, Armita" userId="d1da61bf-1e79-4f02-aa56-7b1b8026ce7e" providerId="ADAL" clId="{94AAED93-5FB1-4A2D-9A19-F64F7709183B}" dt="2022-02-25T19:11:12.723" v="6829" actId="1076"/>
          <ac:spMkLst>
            <pc:docMk/>
            <pc:sldMk cId="2196946879" sldId="330"/>
            <ac:spMk id="20" creationId="{F9770CFE-B458-4677-87D8-B157405E79F0}"/>
          </ac:spMkLst>
        </pc:spChg>
        <pc:graphicFrameChg chg="add mod">
          <ac:chgData name="Kar, Armita" userId="d1da61bf-1e79-4f02-aa56-7b1b8026ce7e" providerId="ADAL" clId="{94AAED93-5FB1-4A2D-9A19-F64F7709183B}" dt="2022-02-25T19:10:45.696" v="6824"/>
          <ac:graphicFrameMkLst>
            <pc:docMk/>
            <pc:sldMk cId="2196946879" sldId="330"/>
            <ac:graphicFrameMk id="4" creationId="{8A42C8AF-31B2-4D4E-97C7-189745424352}"/>
          </ac:graphicFrameMkLst>
        </pc:graphicFrameChg>
        <pc:picChg chg="add del mod">
          <ac:chgData name="Kar, Armita" userId="d1da61bf-1e79-4f02-aa56-7b1b8026ce7e" providerId="ADAL" clId="{94AAED93-5FB1-4A2D-9A19-F64F7709183B}" dt="2022-02-27T22:56:32.468" v="7301" actId="478"/>
          <ac:picMkLst>
            <pc:docMk/>
            <pc:sldMk cId="2196946879" sldId="330"/>
            <ac:picMk id="5" creationId="{56DC61FE-ED43-4507-AAF7-8AC01D76DD31}"/>
          </ac:picMkLst>
        </pc:picChg>
      </pc:sldChg>
      <pc:sldChg chg="addSp delSp modSp mod delAnim modNotesTx">
        <pc:chgData name="Kar, Armita" userId="d1da61bf-1e79-4f02-aa56-7b1b8026ce7e" providerId="ADAL" clId="{94AAED93-5FB1-4A2D-9A19-F64F7709183B}" dt="2022-02-28T15:47:27.635" v="7924" actId="1038"/>
        <pc:sldMkLst>
          <pc:docMk/>
          <pc:sldMk cId="3833010065" sldId="332"/>
        </pc:sldMkLst>
        <pc:spChg chg="mod">
          <ac:chgData name="Kar, Armita" userId="d1da61bf-1e79-4f02-aa56-7b1b8026ce7e" providerId="ADAL" clId="{94AAED93-5FB1-4A2D-9A19-F64F7709183B}" dt="2022-02-25T15:28:46.578" v="5979"/>
          <ac:spMkLst>
            <pc:docMk/>
            <pc:sldMk cId="3833010065" sldId="332"/>
            <ac:spMk id="2" creationId="{6DB056B7-33A6-4CC4-AF30-EE48F8214D1C}"/>
          </ac:spMkLst>
        </pc:spChg>
        <pc:spChg chg="add mod">
          <ac:chgData name="Kar, Armita" userId="d1da61bf-1e79-4f02-aa56-7b1b8026ce7e" providerId="ADAL" clId="{94AAED93-5FB1-4A2D-9A19-F64F7709183B}" dt="2022-02-25T16:13:20.544" v="6817" actId="164"/>
          <ac:spMkLst>
            <pc:docMk/>
            <pc:sldMk cId="3833010065" sldId="332"/>
            <ac:spMk id="3" creationId="{CBA457FF-420A-4204-A3B7-D0B6FAD1DE5F}"/>
          </ac:spMkLst>
        </pc:spChg>
        <pc:spChg chg="del">
          <ac:chgData name="Kar, Armita" userId="d1da61bf-1e79-4f02-aa56-7b1b8026ce7e" providerId="ADAL" clId="{94AAED93-5FB1-4A2D-9A19-F64F7709183B}" dt="2022-02-25T04:36:48.295" v="4068" actId="478"/>
          <ac:spMkLst>
            <pc:docMk/>
            <pc:sldMk cId="3833010065" sldId="332"/>
            <ac:spMk id="5" creationId="{F7BAB186-5E81-458C-AB11-8089BDF6937F}"/>
          </ac:spMkLst>
        </pc:spChg>
        <pc:spChg chg="del">
          <ac:chgData name="Kar, Armita" userId="d1da61bf-1e79-4f02-aa56-7b1b8026ce7e" providerId="ADAL" clId="{94AAED93-5FB1-4A2D-9A19-F64F7709183B}" dt="2022-02-25T15:28:49.530" v="5980" actId="478"/>
          <ac:spMkLst>
            <pc:docMk/>
            <pc:sldMk cId="3833010065" sldId="332"/>
            <ac:spMk id="6" creationId="{D80A8B03-8E85-466A-9536-E2FA86CE5BC0}"/>
          </ac:spMkLst>
        </pc:spChg>
        <pc:spChg chg="add mod">
          <ac:chgData name="Kar, Armita" userId="d1da61bf-1e79-4f02-aa56-7b1b8026ce7e" providerId="ADAL" clId="{94AAED93-5FB1-4A2D-9A19-F64F7709183B}" dt="2022-02-27T22:46:01.122" v="7289" actId="21"/>
          <ac:spMkLst>
            <pc:docMk/>
            <pc:sldMk cId="3833010065" sldId="332"/>
            <ac:spMk id="11" creationId="{B0ACFD97-E938-4419-98EA-BDE71CB3C988}"/>
          </ac:spMkLst>
        </pc:spChg>
        <pc:spChg chg="add mod">
          <ac:chgData name="Kar, Armita" userId="d1da61bf-1e79-4f02-aa56-7b1b8026ce7e" providerId="ADAL" clId="{94AAED93-5FB1-4A2D-9A19-F64F7709183B}" dt="2022-02-25T15:42:41.940" v="6580" actId="255"/>
          <ac:spMkLst>
            <pc:docMk/>
            <pc:sldMk cId="3833010065" sldId="332"/>
            <ac:spMk id="12" creationId="{B6C6BCC0-1FCB-4B9A-8E89-62E8A21DFB34}"/>
          </ac:spMkLst>
        </pc:spChg>
        <pc:spChg chg="add mod">
          <ac:chgData name="Kar, Armita" userId="d1da61bf-1e79-4f02-aa56-7b1b8026ce7e" providerId="ADAL" clId="{94AAED93-5FB1-4A2D-9A19-F64F7709183B}" dt="2022-02-25T15:42:46.670" v="6581" actId="255"/>
          <ac:spMkLst>
            <pc:docMk/>
            <pc:sldMk cId="3833010065" sldId="332"/>
            <ac:spMk id="13" creationId="{CAC04285-33BA-46C5-AFFD-46D8B32ED235}"/>
          </ac:spMkLst>
        </pc:spChg>
        <pc:spChg chg="add mod">
          <ac:chgData name="Kar, Armita" userId="d1da61bf-1e79-4f02-aa56-7b1b8026ce7e" providerId="ADAL" clId="{94AAED93-5FB1-4A2D-9A19-F64F7709183B}" dt="2022-02-25T15:41:51.149" v="6574" actId="20577"/>
          <ac:spMkLst>
            <pc:docMk/>
            <pc:sldMk cId="3833010065" sldId="332"/>
            <ac:spMk id="14" creationId="{5361ABFE-FCD5-4BE5-8451-D330F8080C19}"/>
          </ac:spMkLst>
        </pc:spChg>
        <pc:spChg chg="add mod">
          <ac:chgData name="Kar, Armita" userId="d1da61bf-1e79-4f02-aa56-7b1b8026ce7e" providerId="ADAL" clId="{94AAED93-5FB1-4A2D-9A19-F64F7709183B}" dt="2022-02-28T15:47:27.635" v="7924" actId="1038"/>
          <ac:spMkLst>
            <pc:docMk/>
            <pc:sldMk cId="3833010065" sldId="332"/>
            <ac:spMk id="16" creationId="{42BBDE4A-6B7F-4844-936B-FCBFF03562D5}"/>
          </ac:spMkLst>
        </pc:spChg>
        <pc:spChg chg="add mod">
          <ac:chgData name="Kar, Armita" userId="d1da61bf-1e79-4f02-aa56-7b1b8026ce7e" providerId="ADAL" clId="{94AAED93-5FB1-4A2D-9A19-F64F7709183B}" dt="2022-02-28T15:47:09.483" v="7914" actId="1035"/>
          <ac:spMkLst>
            <pc:docMk/>
            <pc:sldMk cId="3833010065" sldId="332"/>
            <ac:spMk id="17" creationId="{9222281C-09BA-4754-91BE-6DB9A0BE163B}"/>
          </ac:spMkLst>
        </pc:spChg>
        <pc:grpChg chg="add mod">
          <ac:chgData name="Kar, Armita" userId="d1da61bf-1e79-4f02-aa56-7b1b8026ce7e" providerId="ADAL" clId="{94AAED93-5FB1-4A2D-9A19-F64F7709183B}" dt="2022-02-25T16:13:20.544" v="6817" actId="164"/>
          <ac:grpSpMkLst>
            <pc:docMk/>
            <pc:sldMk cId="3833010065" sldId="332"/>
            <ac:grpSpMk id="15" creationId="{0509A75A-15C9-4C8A-85D4-3B053F1C2828}"/>
          </ac:grpSpMkLst>
        </pc:grpChg>
        <pc:picChg chg="del">
          <ac:chgData name="Kar, Armita" userId="d1da61bf-1e79-4f02-aa56-7b1b8026ce7e" providerId="ADAL" clId="{94AAED93-5FB1-4A2D-9A19-F64F7709183B}" dt="2022-02-25T04:36:44.979" v="4067" actId="478"/>
          <ac:picMkLst>
            <pc:docMk/>
            <pc:sldMk cId="3833010065" sldId="332"/>
            <ac:picMk id="4" creationId="{68FE1C49-A5D4-42AA-A834-2AF9F67295C5}"/>
          </ac:picMkLst>
        </pc:picChg>
        <pc:picChg chg="add mod">
          <ac:chgData name="Kar, Armita" userId="d1da61bf-1e79-4f02-aa56-7b1b8026ce7e" providerId="ADAL" clId="{94AAED93-5FB1-4A2D-9A19-F64F7709183B}" dt="2022-02-25T15:43:15.029" v="6583" actId="1076"/>
          <ac:picMkLst>
            <pc:docMk/>
            <pc:sldMk cId="3833010065" sldId="332"/>
            <ac:picMk id="7" creationId="{E748F9A4-C6F5-4AE2-B5BC-EA95A4354D91}"/>
          </ac:picMkLst>
        </pc:picChg>
        <pc:picChg chg="add mod">
          <ac:chgData name="Kar, Armita" userId="d1da61bf-1e79-4f02-aa56-7b1b8026ce7e" providerId="ADAL" clId="{94AAED93-5FB1-4A2D-9A19-F64F7709183B}" dt="2022-02-25T15:43:15.029" v="6583" actId="1076"/>
          <ac:picMkLst>
            <pc:docMk/>
            <pc:sldMk cId="3833010065" sldId="332"/>
            <ac:picMk id="8" creationId="{F2B4FECF-5FC5-40E6-AB3D-D16CFE100465}"/>
          </ac:picMkLst>
        </pc:picChg>
        <pc:picChg chg="add mod">
          <ac:chgData name="Kar, Armita" userId="d1da61bf-1e79-4f02-aa56-7b1b8026ce7e" providerId="ADAL" clId="{94AAED93-5FB1-4A2D-9A19-F64F7709183B}" dt="2022-02-25T15:43:15.029" v="6583" actId="1076"/>
          <ac:picMkLst>
            <pc:docMk/>
            <pc:sldMk cId="3833010065" sldId="332"/>
            <ac:picMk id="9" creationId="{F4465D92-3611-4CED-95DF-332D68D76956}"/>
          </ac:picMkLst>
        </pc:picChg>
        <pc:picChg chg="add mod">
          <ac:chgData name="Kar, Armita" userId="d1da61bf-1e79-4f02-aa56-7b1b8026ce7e" providerId="ADAL" clId="{94AAED93-5FB1-4A2D-9A19-F64F7709183B}" dt="2022-02-25T16:13:20.544" v="6817" actId="164"/>
          <ac:picMkLst>
            <pc:docMk/>
            <pc:sldMk cId="3833010065" sldId="332"/>
            <ac:picMk id="10" creationId="{AC8BCD50-42E6-46AA-A3C8-7CD7BBB3285D}"/>
          </ac:picMkLst>
        </pc:picChg>
      </pc:sldChg>
      <pc:sldChg chg="addSp delSp modSp add mod modAnim">
        <pc:chgData name="Kar, Armita" userId="d1da61bf-1e79-4f02-aa56-7b1b8026ce7e" providerId="ADAL" clId="{94AAED93-5FB1-4A2D-9A19-F64F7709183B}" dt="2022-03-01T03:32:09.219" v="8016" actId="1035"/>
        <pc:sldMkLst>
          <pc:docMk/>
          <pc:sldMk cId="2215217190" sldId="333"/>
        </pc:sldMkLst>
        <pc:spChg chg="add del mod">
          <ac:chgData name="Kar, Armita" userId="d1da61bf-1e79-4f02-aa56-7b1b8026ce7e" providerId="ADAL" clId="{94AAED93-5FB1-4A2D-9A19-F64F7709183B}" dt="2022-02-23T17:18:46.553" v="149" actId="478"/>
          <ac:spMkLst>
            <pc:docMk/>
            <pc:sldMk cId="2215217190" sldId="333"/>
            <ac:spMk id="4" creationId="{12A8386A-2CA5-4EDC-B1BA-4908066A09B7}"/>
          </ac:spMkLst>
        </pc:spChg>
        <pc:spChg chg="del mod">
          <ac:chgData name="Kar, Armita" userId="d1da61bf-1e79-4f02-aa56-7b1b8026ce7e" providerId="ADAL" clId="{94AAED93-5FB1-4A2D-9A19-F64F7709183B}" dt="2022-02-23T17:28:35.232" v="464" actId="478"/>
          <ac:spMkLst>
            <pc:docMk/>
            <pc:sldMk cId="2215217190" sldId="333"/>
            <ac:spMk id="9" creationId="{D4AE8E65-6D5F-4B31-97D9-AA96B6F6DB6A}"/>
          </ac:spMkLst>
        </pc:spChg>
        <pc:spChg chg="del">
          <ac:chgData name="Kar, Armita" userId="d1da61bf-1e79-4f02-aa56-7b1b8026ce7e" providerId="ADAL" clId="{94AAED93-5FB1-4A2D-9A19-F64F7709183B}" dt="2022-02-23T17:18:43.753" v="148" actId="478"/>
          <ac:spMkLst>
            <pc:docMk/>
            <pc:sldMk cId="2215217190" sldId="333"/>
            <ac:spMk id="10" creationId="{97AA9C90-E21E-4FC7-9496-8C740FCAB0E1}"/>
          </ac:spMkLst>
        </pc:spChg>
        <pc:spChg chg="add mod">
          <ac:chgData name="Kar, Armita" userId="d1da61bf-1e79-4f02-aa56-7b1b8026ce7e" providerId="ADAL" clId="{94AAED93-5FB1-4A2D-9A19-F64F7709183B}" dt="2022-03-01T03:32:09.219" v="8016" actId="1035"/>
          <ac:spMkLst>
            <pc:docMk/>
            <pc:sldMk cId="2215217190" sldId="333"/>
            <ac:spMk id="11" creationId="{8D1E28A2-2A6F-48C4-B9DB-6BAA120FEBA5}"/>
          </ac:spMkLst>
        </pc:spChg>
        <pc:picChg chg="del">
          <ac:chgData name="Kar, Armita" userId="d1da61bf-1e79-4f02-aa56-7b1b8026ce7e" providerId="ADAL" clId="{94AAED93-5FB1-4A2D-9A19-F64F7709183B}" dt="2022-02-23T17:16:18.007" v="139" actId="478"/>
          <ac:picMkLst>
            <pc:docMk/>
            <pc:sldMk cId="2215217190" sldId="333"/>
            <ac:picMk id="3" creationId="{4FB6B444-7F0A-48DE-87E7-8EAE5265C0E7}"/>
          </ac:picMkLst>
        </pc:picChg>
        <pc:picChg chg="add mod">
          <ac:chgData name="Kar, Armita" userId="d1da61bf-1e79-4f02-aa56-7b1b8026ce7e" providerId="ADAL" clId="{94AAED93-5FB1-4A2D-9A19-F64F7709183B}" dt="2022-02-23T17:26:18.590" v="349" actId="1038"/>
          <ac:picMkLst>
            <pc:docMk/>
            <pc:sldMk cId="2215217190" sldId="333"/>
            <ac:picMk id="6" creationId="{C5FFC4A1-1483-49AA-9CEA-604D0E46FBD0}"/>
          </ac:picMkLst>
        </pc:picChg>
        <pc:picChg chg="add mod">
          <ac:chgData name="Kar, Armita" userId="d1da61bf-1e79-4f02-aa56-7b1b8026ce7e" providerId="ADAL" clId="{94AAED93-5FB1-4A2D-9A19-F64F7709183B}" dt="2022-02-23T17:26:18.590" v="349" actId="1038"/>
          <ac:picMkLst>
            <pc:docMk/>
            <pc:sldMk cId="2215217190" sldId="333"/>
            <ac:picMk id="7" creationId="{173D5FAE-E0C5-49E2-BEC4-448A6C7171BA}"/>
          </ac:picMkLst>
        </pc:picChg>
        <pc:picChg chg="add mod">
          <ac:chgData name="Kar, Armita" userId="d1da61bf-1e79-4f02-aa56-7b1b8026ce7e" providerId="ADAL" clId="{94AAED93-5FB1-4A2D-9A19-F64F7709183B}" dt="2022-02-25T15:58:42.679" v="6779" actId="1076"/>
          <ac:picMkLst>
            <pc:docMk/>
            <pc:sldMk cId="2215217190" sldId="333"/>
            <ac:picMk id="12" creationId="{AFDF3B02-3F2E-4476-B9E8-CD397ED626F8}"/>
          </ac:picMkLst>
        </pc:picChg>
      </pc:sldChg>
      <pc:sldChg chg="addSp delSp modSp add del mod delAnim modNotesTx">
        <pc:chgData name="Kar, Armita" userId="d1da61bf-1e79-4f02-aa56-7b1b8026ce7e" providerId="ADAL" clId="{94AAED93-5FB1-4A2D-9A19-F64F7709183B}" dt="2022-02-25T21:05:14.005" v="6981" actId="47"/>
        <pc:sldMkLst>
          <pc:docMk/>
          <pc:sldMk cId="767854521" sldId="334"/>
        </pc:sldMkLst>
        <pc:spChg chg="add del mod">
          <ac:chgData name="Kar, Armita" userId="d1da61bf-1e79-4f02-aa56-7b1b8026ce7e" providerId="ADAL" clId="{94AAED93-5FB1-4A2D-9A19-F64F7709183B}" dt="2022-02-23T17:49:10.608" v="750" actId="478"/>
          <ac:spMkLst>
            <pc:docMk/>
            <pc:sldMk cId="767854521" sldId="334"/>
            <ac:spMk id="8" creationId="{2DD09884-012C-4DF9-B68A-93A081167E4E}"/>
          </ac:spMkLst>
        </pc:spChg>
        <pc:spChg chg="del mod">
          <ac:chgData name="Kar, Armita" userId="d1da61bf-1e79-4f02-aa56-7b1b8026ce7e" providerId="ADAL" clId="{94AAED93-5FB1-4A2D-9A19-F64F7709183B}" dt="2022-02-25T21:05:09.070" v="6979" actId="21"/>
          <ac:spMkLst>
            <pc:docMk/>
            <pc:sldMk cId="767854521" sldId="334"/>
            <ac:spMk id="9" creationId="{D4AE8E65-6D5F-4B31-97D9-AA96B6F6DB6A}"/>
          </ac:spMkLst>
        </pc:spChg>
        <pc:spChg chg="add del mod">
          <ac:chgData name="Kar, Armita" userId="d1da61bf-1e79-4f02-aa56-7b1b8026ce7e" providerId="ADAL" clId="{94AAED93-5FB1-4A2D-9A19-F64F7709183B}" dt="2022-02-23T17:49:12.271" v="751" actId="478"/>
          <ac:spMkLst>
            <pc:docMk/>
            <pc:sldMk cId="767854521" sldId="334"/>
            <ac:spMk id="10" creationId="{E39F44B7-7443-4646-B0A6-4153F1FD72B9}"/>
          </ac:spMkLst>
        </pc:spChg>
        <pc:spChg chg="add del mod">
          <ac:chgData name="Kar, Armita" userId="d1da61bf-1e79-4f02-aa56-7b1b8026ce7e" providerId="ADAL" clId="{94AAED93-5FB1-4A2D-9A19-F64F7709183B}" dt="2022-02-25T21:05:09.070" v="6979" actId="21"/>
          <ac:spMkLst>
            <pc:docMk/>
            <pc:sldMk cId="767854521" sldId="334"/>
            <ac:spMk id="11" creationId="{8F41A3FF-5B73-4915-B6F4-79087E1B61CD}"/>
          </ac:spMkLst>
        </pc:spChg>
        <pc:spChg chg="add del mod">
          <ac:chgData name="Kar, Armita" userId="d1da61bf-1e79-4f02-aa56-7b1b8026ce7e" providerId="ADAL" clId="{94AAED93-5FB1-4A2D-9A19-F64F7709183B}" dt="2022-02-25T21:05:09.070" v="6979" actId="21"/>
          <ac:spMkLst>
            <pc:docMk/>
            <pc:sldMk cId="767854521" sldId="334"/>
            <ac:spMk id="12" creationId="{D99849F0-F592-4902-A20E-E031D092DDA2}"/>
          </ac:spMkLst>
        </pc:spChg>
        <pc:spChg chg="del mod">
          <ac:chgData name="Kar, Armita" userId="d1da61bf-1e79-4f02-aa56-7b1b8026ce7e" providerId="ADAL" clId="{94AAED93-5FB1-4A2D-9A19-F64F7709183B}" dt="2022-02-25T21:04:56.460" v="6976"/>
          <ac:spMkLst>
            <pc:docMk/>
            <pc:sldMk cId="767854521" sldId="334"/>
            <ac:spMk id="14" creationId="{BF4B549B-5DF4-462A-ABF1-B001E58E4974}"/>
          </ac:spMkLst>
        </pc:spChg>
        <pc:picChg chg="del">
          <ac:chgData name="Kar, Armita" userId="d1da61bf-1e79-4f02-aa56-7b1b8026ce7e" providerId="ADAL" clId="{94AAED93-5FB1-4A2D-9A19-F64F7709183B}" dt="2022-02-23T17:21:16.753" v="161" actId="478"/>
          <ac:picMkLst>
            <pc:docMk/>
            <pc:sldMk cId="767854521" sldId="334"/>
            <ac:picMk id="6" creationId="{C5FFC4A1-1483-49AA-9CEA-604D0E46FBD0}"/>
          </ac:picMkLst>
        </pc:picChg>
        <pc:picChg chg="del">
          <ac:chgData name="Kar, Armita" userId="d1da61bf-1e79-4f02-aa56-7b1b8026ce7e" providerId="ADAL" clId="{94AAED93-5FB1-4A2D-9A19-F64F7709183B}" dt="2022-02-23T17:21:16.019" v="160" actId="478"/>
          <ac:picMkLst>
            <pc:docMk/>
            <pc:sldMk cId="767854521" sldId="334"/>
            <ac:picMk id="7" creationId="{173D5FAE-E0C5-49E2-BEC4-448A6C7171BA}"/>
          </ac:picMkLst>
        </pc:picChg>
        <pc:cxnChg chg="add del mod">
          <ac:chgData name="Kar, Armita" userId="d1da61bf-1e79-4f02-aa56-7b1b8026ce7e" providerId="ADAL" clId="{94AAED93-5FB1-4A2D-9A19-F64F7709183B}" dt="2022-02-25T14:35:43.597" v="5175" actId="478"/>
          <ac:cxnSpMkLst>
            <pc:docMk/>
            <pc:sldMk cId="767854521" sldId="334"/>
            <ac:cxnSpMk id="3" creationId="{60582B62-B9D0-46C3-8413-26E4CE92C0E9}"/>
          </ac:cxnSpMkLst>
        </pc:cxnChg>
      </pc:sldChg>
      <pc:sldChg chg="delSp modSp add del mod">
        <pc:chgData name="Kar, Armita" userId="d1da61bf-1e79-4f02-aa56-7b1b8026ce7e" providerId="ADAL" clId="{94AAED93-5FB1-4A2D-9A19-F64F7709183B}" dt="2022-02-23T17:46:17.180" v="723" actId="47"/>
        <pc:sldMkLst>
          <pc:docMk/>
          <pc:sldMk cId="267497236" sldId="335"/>
        </pc:sldMkLst>
        <pc:spChg chg="del">
          <ac:chgData name="Kar, Armita" userId="d1da61bf-1e79-4f02-aa56-7b1b8026ce7e" providerId="ADAL" clId="{94AAED93-5FB1-4A2D-9A19-F64F7709183B}" dt="2022-02-23T17:35:16.197" v="535" actId="478"/>
          <ac:spMkLst>
            <pc:docMk/>
            <pc:sldMk cId="267497236" sldId="335"/>
            <ac:spMk id="9" creationId="{D4AE8E65-6D5F-4B31-97D9-AA96B6F6DB6A}"/>
          </ac:spMkLst>
        </pc:spChg>
        <pc:spChg chg="mod">
          <ac:chgData name="Kar, Armita" userId="d1da61bf-1e79-4f02-aa56-7b1b8026ce7e" providerId="ADAL" clId="{94AAED93-5FB1-4A2D-9A19-F64F7709183B}" dt="2022-02-23T17:39:27.248" v="556" actId="20577"/>
          <ac:spMkLst>
            <pc:docMk/>
            <pc:sldMk cId="267497236" sldId="335"/>
            <ac:spMk id="14" creationId="{BF4B549B-5DF4-462A-ABF1-B001E58E4974}"/>
          </ac:spMkLst>
        </pc:spChg>
      </pc:sldChg>
      <pc:sldChg chg="delSp add del mod">
        <pc:chgData name="Kar, Armita" userId="d1da61bf-1e79-4f02-aa56-7b1b8026ce7e" providerId="ADAL" clId="{94AAED93-5FB1-4A2D-9A19-F64F7709183B}" dt="2022-02-23T18:04:56.870" v="1041" actId="47"/>
        <pc:sldMkLst>
          <pc:docMk/>
          <pc:sldMk cId="3353163643" sldId="335"/>
        </pc:sldMkLst>
        <pc:graphicFrameChg chg="del">
          <ac:chgData name="Kar, Armita" userId="d1da61bf-1e79-4f02-aa56-7b1b8026ce7e" providerId="ADAL" clId="{94AAED93-5FB1-4A2D-9A19-F64F7709183B}" dt="2022-02-23T17:51:17.782" v="768" actId="21"/>
          <ac:graphicFrameMkLst>
            <pc:docMk/>
            <pc:sldMk cId="3353163643" sldId="335"/>
            <ac:graphicFrameMk id="2" creationId="{B6FF3212-2841-496E-A86C-E8AC8F66CFC7}"/>
          </ac:graphicFrameMkLst>
        </pc:graphicFrameChg>
      </pc:sldChg>
      <pc:sldChg chg="add del">
        <pc:chgData name="Kar, Armita" userId="d1da61bf-1e79-4f02-aa56-7b1b8026ce7e" providerId="ADAL" clId="{94AAED93-5FB1-4A2D-9A19-F64F7709183B}" dt="2022-02-23T18:20:34.840" v="1366" actId="47"/>
        <pc:sldMkLst>
          <pc:docMk/>
          <pc:sldMk cId="1485274379" sldId="336"/>
        </pc:sldMkLst>
      </pc:sldChg>
      <pc:sldChg chg="addSp delSp modSp add del mod modNotesTx">
        <pc:chgData name="Kar, Armita" userId="d1da61bf-1e79-4f02-aa56-7b1b8026ce7e" providerId="ADAL" clId="{94AAED93-5FB1-4A2D-9A19-F64F7709183B}" dt="2022-02-25T21:05:56.605" v="6994" actId="47"/>
        <pc:sldMkLst>
          <pc:docMk/>
          <pc:sldMk cId="3241282028" sldId="337"/>
        </pc:sldMkLst>
        <pc:spChg chg="del mod">
          <ac:chgData name="Kar, Armita" userId="d1da61bf-1e79-4f02-aa56-7b1b8026ce7e" providerId="ADAL" clId="{94AAED93-5FB1-4A2D-9A19-F64F7709183B}" dt="2022-02-25T21:05:50.400" v="6992" actId="21"/>
          <ac:spMkLst>
            <pc:docMk/>
            <pc:sldMk cId="3241282028" sldId="337"/>
            <ac:spMk id="8" creationId="{2DD09884-012C-4DF9-B68A-93A081167E4E}"/>
          </ac:spMkLst>
        </pc:spChg>
        <pc:spChg chg="del">
          <ac:chgData name="Kar, Armita" userId="d1da61bf-1e79-4f02-aa56-7b1b8026ce7e" providerId="ADAL" clId="{94AAED93-5FB1-4A2D-9A19-F64F7709183B}" dt="2022-02-23T17:48:45.959" v="730" actId="478"/>
          <ac:spMkLst>
            <pc:docMk/>
            <pc:sldMk cId="3241282028" sldId="337"/>
            <ac:spMk id="9" creationId="{D4AE8E65-6D5F-4B31-97D9-AA96B6F6DB6A}"/>
          </ac:spMkLst>
        </pc:spChg>
        <pc:spChg chg="del mod">
          <ac:chgData name="Kar, Armita" userId="d1da61bf-1e79-4f02-aa56-7b1b8026ce7e" providerId="ADAL" clId="{94AAED93-5FB1-4A2D-9A19-F64F7709183B}" dt="2022-02-23T17:56:33.623" v="876" actId="478"/>
          <ac:spMkLst>
            <pc:docMk/>
            <pc:sldMk cId="3241282028" sldId="337"/>
            <ac:spMk id="10" creationId="{E39F44B7-7443-4646-B0A6-4153F1FD72B9}"/>
          </ac:spMkLst>
        </pc:spChg>
        <pc:spChg chg="mod">
          <ac:chgData name="Kar, Armita" userId="d1da61bf-1e79-4f02-aa56-7b1b8026ce7e" providerId="ADAL" clId="{94AAED93-5FB1-4A2D-9A19-F64F7709183B}" dt="2022-02-23T17:48:55.511" v="747" actId="20577"/>
          <ac:spMkLst>
            <pc:docMk/>
            <pc:sldMk cId="3241282028" sldId="337"/>
            <ac:spMk id="14" creationId="{BF4B549B-5DF4-462A-ABF1-B001E58E4974}"/>
          </ac:spMkLst>
        </pc:spChg>
        <pc:graphicFrameChg chg="add del mod modGraphic">
          <ac:chgData name="Kar, Armita" userId="d1da61bf-1e79-4f02-aa56-7b1b8026ce7e" providerId="ADAL" clId="{94AAED93-5FB1-4A2D-9A19-F64F7709183B}" dt="2022-02-25T21:05:50.400" v="6992" actId="21"/>
          <ac:graphicFrameMkLst>
            <pc:docMk/>
            <pc:sldMk cId="3241282028" sldId="337"/>
            <ac:graphicFrameMk id="6" creationId="{5BABA228-A4E2-4BA2-947D-26300C2429EF}"/>
          </ac:graphicFrameMkLst>
        </pc:graphicFrameChg>
      </pc:sldChg>
      <pc:sldChg chg="delSp modSp add del mod modNotesTx">
        <pc:chgData name="Kar, Armita" userId="d1da61bf-1e79-4f02-aa56-7b1b8026ce7e" providerId="ADAL" clId="{94AAED93-5FB1-4A2D-9A19-F64F7709183B}" dt="2022-02-25T21:06:18.018" v="7000" actId="47"/>
        <pc:sldMkLst>
          <pc:docMk/>
          <pc:sldMk cId="2445308795" sldId="338"/>
        </pc:sldMkLst>
        <pc:spChg chg="del mod">
          <ac:chgData name="Kar, Armita" userId="d1da61bf-1e79-4f02-aa56-7b1b8026ce7e" providerId="ADAL" clId="{94AAED93-5FB1-4A2D-9A19-F64F7709183B}" dt="2022-02-25T21:06:12.917" v="6998" actId="21"/>
          <ac:spMkLst>
            <pc:docMk/>
            <pc:sldMk cId="2445308795" sldId="338"/>
            <ac:spMk id="8" creationId="{2DD09884-012C-4DF9-B68A-93A081167E4E}"/>
          </ac:spMkLst>
        </pc:spChg>
        <pc:graphicFrameChg chg="del mod modGraphic">
          <ac:chgData name="Kar, Armita" userId="d1da61bf-1e79-4f02-aa56-7b1b8026ce7e" providerId="ADAL" clId="{94AAED93-5FB1-4A2D-9A19-F64F7709183B}" dt="2022-02-25T21:06:12.917" v="6998" actId="21"/>
          <ac:graphicFrameMkLst>
            <pc:docMk/>
            <pc:sldMk cId="2445308795" sldId="338"/>
            <ac:graphicFrameMk id="6" creationId="{5BABA228-A4E2-4BA2-947D-26300C2429EF}"/>
          </ac:graphicFrameMkLst>
        </pc:graphicFrameChg>
      </pc:sldChg>
      <pc:sldChg chg="addSp delSp modSp new del mod">
        <pc:chgData name="Kar, Armita" userId="d1da61bf-1e79-4f02-aa56-7b1b8026ce7e" providerId="ADAL" clId="{94AAED93-5FB1-4A2D-9A19-F64F7709183B}" dt="2022-02-25T21:06:40.077" v="7006" actId="47"/>
        <pc:sldMkLst>
          <pc:docMk/>
          <pc:sldMk cId="2589692624" sldId="339"/>
        </pc:sldMkLst>
        <pc:spChg chg="add mod">
          <ac:chgData name="Kar, Armita" userId="d1da61bf-1e79-4f02-aa56-7b1b8026ce7e" providerId="ADAL" clId="{94AAED93-5FB1-4A2D-9A19-F64F7709183B}" dt="2022-02-23T18:21:36.043" v="1368"/>
          <ac:spMkLst>
            <pc:docMk/>
            <pc:sldMk cId="2589692624" sldId="339"/>
            <ac:spMk id="2" creationId="{AE17CD53-9066-4D18-B753-D8523D58570F}"/>
          </ac:spMkLst>
        </pc:spChg>
        <pc:spChg chg="add del mod">
          <ac:chgData name="Kar, Armita" userId="d1da61bf-1e79-4f02-aa56-7b1b8026ce7e" providerId="ADAL" clId="{94AAED93-5FB1-4A2D-9A19-F64F7709183B}" dt="2022-02-25T21:06:34.443" v="7004" actId="21"/>
          <ac:spMkLst>
            <pc:docMk/>
            <pc:sldMk cId="2589692624" sldId="339"/>
            <ac:spMk id="4" creationId="{A8F41C66-4BB0-4616-8E16-E22C6D01D7BA}"/>
          </ac:spMkLst>
        </pc:spChg>
        <pc:spChg chg="add del mod">
          <ac:chgData name="Kar, Armita" userId="d1da61bf-1e79-4f02-aa56-7b1b8026ce7e" providerId="ADAL" clId="{94AAED93-5FB1-4A2D-9A19-F64F7709183B}" dt="2022-02-23T18:32:03.782" v="1642" actId="478"/>
          <ac:spMkLst>
            <pc:docMk/>
            <pc:sldMk cId="2589692624" sldId="339"/>
            <ac:spMk id="6" creationId="{194C095B-156B-4310-ACDC-7077AF97CF7C}"/>
          </ac:spMkLst>
        </pc:spChg>
        <pc:spChg chg="add del mod">
          <ac:chgData name="Kar, Armita" userId="d1da61bf-1e79-4f02-aa56-7b1b8026ce7e" providerId="ADAL" clId="{94AAED93-5FB1-4A2D-9A19-F64F7709183B}" dt="2022-02-25T14:42:11.435" v="5200" actId="21"/>
          <ac:spMkLst>
            <pc:docMk/>
            <pc:sldMk cId="2589692624" sldId="339"/>
            <ac:spMk id="8" creationId="{7E86A7B9-94EB-4B3C-8200-1B8BE0B79611}"/>
          </ac:spMkLst>
        </pc:spChg>
        <pc:graphicFrameChg chg="add del">
          <ac:chgData name="Kar, Armita" userId="d1da61bf-1e79-4f02-aa56-7b1b8026ce7e" providerId="ADAL" clId="{94AAED93-5FB1-4A2D-9A19-F64F7709183B}" dt="2022-02-24T13:43:39.570" v="2466" actId="21"/>
          <ac:graphicFrameMkLst>
            <pc:docMk/>
            <pc:sldMk cId="2589692624" sldId="339"/>
            <ac:graphicFrameMk id="7" creationId="{C03E1342-2CF6-412D-B046-13A82E09EB2C}"/>
          </ac:graphicFrameMkLst>
        </pc:graphicFrameChg>
      </pc:sldChg>
      <pc:sldChg chg="modSp add del mod">
        <pc:chgData name="Kar, Armita" userId="d1da61bf-1e79-4f02-aa56-7b1b8026ce7e" providerId="ADAL" clId="{94AAED93-5FB1-4A2D-9A19-F64F7709183B}" dt="2022-02-25T15:25:02.974" v="5799" actId="47"/>
        <pc:sldMkLst>
          <pc:docMk/>
          <pc:sldMk cId="2215805537" sldId="340"/>
        </pc:sldMkLst>
        <pc:spChg chg="mod">
          <ac:chgData name="Kar, Armita" userId="d1da61bf-1e79-4f02-aa56-7b1b8026ce7e" providerId="ADAL" clId="{94AAED93-5FB1-4A2D-9A19-F64F7709183B}" dt="2022-02-25T04:28:52.318" v="3923" actId="20577"/>
          <ac:spMkLst>
            <pc:docMk/>
            <pc:sldMk cId="2215805537" sldId="340"/>
            <ac:spMk id="6" creationId="{194C095B-156B-4310-ACDC-7077AF97CF7C}"/>
          </ac:spMkLst>
        </pc:spChg>
      </pc:sldChg>
      <pc:sldChg chg="addSp delSp modSp add mod modNotesTx">
        <pc:chgData name="Kar, Armita" userId="d1da61bf-1e79-4f02-aa56-7b1b8026ce7e" providerId="ADAL" clId="{94AAED93-5FB1-4A2D-9A19-F64F7709183B}" dt="2022-02-27T16:20:51.013" v="7033" actId="20577"/>
        <pc:sldMkLst>
          <pc:docMk/>
          <pc:sldMk cId="2189830996" sldId="341"/>
        </pc:sldMkLst>
        <pc:spChg chg="mod">
          <ac:chgData name="Kar, Armita" userId="d1da61bf-1e79-4f02-aa56-7b1b8026ce7e" providerId="ADAL" clId="{94AAED93-5FB1-4A2D-9A19-F64F7709183B}" dt="2022-02-25T20:55:55.361" v="6852" actId="20577"/>
          <ac:spMkLst>
            <pc:docMk/>
            <pc:sldMk cId="2189830996" sldId="341"/>
            <ac:spMk id="2" creationId="{AE17CD53-9066-4D18-B753-D8523D58570F}"/>
          </ac:spMkLst>
        </pc:spChg>
        <pc:spChg chg="del">
          <ac:chgData name="Kar, Armita" userId="d1da61bf-1e79-4f02-aa56-7b1b8026ce7e" providerId="ADAL" clId="{94AAED93-5FB1-4A2D-9A19-F64F7709183B}" dt="2022-02-23T18:33:19.446" v="1693" actId="478"/>
          <ac:spMkLst>
            <pc:docMk/>
            <pc:sldMk cId="2189830996" sldId="341"/>
            <ac:spMk id="4" creationId="{A8F41C66-4BB0-4616-8E16-E22C6D01D7BA}"/>
          </ac:spMkLst>
        </pc:spChg>
        <pc:spChg chg="del mod">
          <ac:chgData name="Kar, Armita" userId="d1da61bf-1e79-4f02-aa56-7b1b8026ce7e" providerId="ADAL" clId="{94AAED93-5FB1-4A2D-9A19-F64F7709183B}" dt="2022-02-24T14:00:32.394" v="2760" actId="21"/>
          <ac:spMkLst>
            <pc:docMk/>
            <pc:sldMk cId="2189830996" sldId="341"/>
            <ac:spMk id="6" creationId="{194C095B-156B-4310-ACDC-7077AF97CF7C}"/>
          </ac:spMkLst>
        </pc:spChg>
        <pc:spChg chg="add del mod">
          <ac:chgData name="Kar, Armita" userId="d1da61bf-1e79-4f02-aa56-7b1b8026ce7e" providerId="ADAL" clId="{94AAED93-5FB1-4A2D-9A19-F64F7709183B}" dt="2022-02-24T13:44:35.952" v="2510"/>
          <ac:spMkLst>
            <pc:docMk/>
            <pc:sldMk cId="2189830996" sldId="341"/>
            <ac:spMk id="7" creationId="{EF34D36C-52C8-4B6A-8322-D3CD6C0AEB86}"/>
          </ac:spMkLst>
        </pc:spChg>
        <pc:spChg chg="add mod">
          <ac:chgData name="Kar, Armita" userId="d1da61bf-1e79-4f02-aa56-7b1b8026ce7e" providerId="ADAL" clId="{94AAED93-5FB1-4A2D-9A19-F64F7709183B}" dt="2022-02-25T21:00:14.330" v="6908" actId="1076"/>
          <ac:spMkLst>
            <pc:docMk/>
            <pc:sldMk cId="2189830996" sldId="341"/>
            <ac:spMk id="16" creationId="{8D9E235E-0D9C-4837-A620-53F2DDADAB23}"/>
          </ac:spMkLst>
        </pc:spChg>
        <pc:graphicFrameChg chg="add del mod modGraphic">
          <ac:chgData name="Kar, Armita" userId="d1da61bf-1e79-4f02-aa56-7b1b8026ce7e" providerId="ADAL" clId="{94AAED93-5FB1-4A2D-9A19-F64F7709183B}" dt="2022-02-27T16:20:51.013" v="7033" actId="20577"/>
          <ac:graphicFrameMkLst>
            <pc:docMk/>
            <pc:sldMk cId="2189830996" sldId="341"/>
            <ac:graphicFrameMk id="8" creationId="{6AAE4EB7-552F-4543-92B9-A3B9D45CCDFC}"/>
          </ac:graphicFrameMkLst>
        </pc:graphicFrameChg>
        <pc:picChg chg="add del mod">
          <ac:chgData name="Kar, Armita" userId="d1da61bf-1e79-4f02-aa56-7b1b8026ce7e" providerId="ADAL" clId="{94AAED93-5FB1-4A2D-9A19-F64F7709183B}" dt="2022-02-25T20:58:49.365" v="6854" actId="478"/>
          <ac:picMkLst>
            <pc:docMk/>
            <pc:sldMk cId="2189830996" sldId="341"/>
            <ac:picMk id="9" creationId="{91A26F71-A951-4C6E-9826-41C671718349}"/>
          </ac:picMkLst>
        </pc:picChg>
        <pc:picChg chg="add del mod">
          <ac:chgData name="Kar, Armita" userId="d1da61bf-1e79-4f02-aa56-7b1b8026ce7e" providerId="ADAL" clId="{94AAED93-5FB1-4A2D-9A19-F64F7709183B}" dt="2022-02-25T20:58:50.203" v="6855" actId="478"/>
          <ac:picMkLst>
            <pc:docMk/>
            <pc:sldMk cId="2189830996" sldId="341"/>
            <ac:picMk id="11" creationId="{5D8F6546-9184-42B3-AE0F-CF36936F91AE}"/>
          </ac:picMkLst>
        </pc:picChg>
        <pc:picChg chg="add del mod">
          <ac:chgData name="Kar, Armita" userId="d1da61bf-1e79-4f02-aa56-7b1b8026ce7e" providerId="ADAL" clId="{94AAED93-5FB1-4A2D-9A19-F64F7709183B}" dt="2022-02-25T20:58:51.054" v="6856" actId="478"/>
          <ac:picMkLst>
            <pc:docMk/>
            <pc:sldMk cId="2189830996" sldId="341"/>
            <ac:picMk id="13" creationId="{96E9052E-767F-4F8B-8C20-ECB942227867}"/>
          </ac:picMkLst>
        </pc:picChg>
        <pc:picChg chg="add del mod">
          <ac:chgData name="Kar, Armita" userId="d1da61bf-1e79-4f02-aa56-7b1b8026ce7e" providerId="ADAL" clId="{94AAED93-5FB1-4A2D-9A19-F64F7709183B}" dt="2022-02-25T20:58:51.978" v="6857" actId="478"/>
          <ac:picMkLst>
            <pc:docMk/>
            <pc:sldMk cId="2189830996" sldId="341"/>
            <ac:picMk id="15" creationId="{4E31F05D-DD79-4129-A943-6CE9EDDE6066}"/>
          </ac:picMkLst>
        </pc:picChg>
      </pc:sldChg>
      <pc:sldChg chg="addSp delSp modSp new del mod modNotesTx">
        <pc:chgData name="Kar, Armita" userId="d1da61bf-1e79-4f02-aa56-7b1b8026ce7e" providerId="ADAL" clId="{94AAED93-5FB1-4A2D-9A19-F64F7709183B}" dt="2022-02-25T21:07:14.988" v="7013" actId="47"/>
        <pc:sldMkLst>
          <pc:docMk/>
          <pc:sldMk cId="349561723" sldId="342"/>
        </pc:sldMkLst>
        <pc:spChg chg="mod">
          <ac:chgData name="Kar, Armita" userId="d1da61bf-1e79-4f02-aa56-7b1b8026ce7e" providerId="ADAL" clId="{94AAED93-5FB1-4A2D-9A19-F64F7709183B}" dt="2022-02-25T21:06:55.323" v="7008" actId="21"/>
          <ac:spMkLst>
            <pc:docMk/>
            <pc:sldMk cId="349561723" sldId="342"/>
            <ac:spMk id="2" creationId="{F13EBB88-CB39-4916-B641-32DF7D50B641}"/>
          </ac:spMkLst>
        </pc:spChg>
        <pc:spChg chg="add del mod">
          <ac:chgData name="Kar, Armita" userId="d1da61bf-1e79-4f02-aa56-7b1b8026ce7e" providerId="ADAL" clId="{94AAED93-5FB1-4A2D-9A19-F64F7709183B}" dt="2022-02-23T20:56:00.497" v="1845"/>
          <ac:spMkLst>
            <pc:docMk/>
            <pc:sldMk cId="349561723" sldId="342"/>
            <ac:spMk id="3" creationId="{38780AC9-C930-4A3C-A628-7BA57247C75B}"/>
          </ac:spMkLst>
        </pc:spChg>
        <pc:spChg chg="add del mod">
          <ac:chgData name="Kar, Armita" userId="d1da61bf-1e79-4f02-aa56-7b1b8026ce7e" providerId="ADAL" clId="{94AAED93-5FB1-4A2D-9A19-F64F7709183B}" dt="2022-02-25T21:07:08.275" v="7011" actId="21"/>
          <ac:spMkLst>
            <pc:docMk/>
            <pc:sldMk cId="349561723" sldId="342"/>
            <ac:spMk id="4" creationId="{00B943FC-FA37-49AD-9C0A-DC549BC25759}"/>
          </ac:spMkLst>
        </pc:spChg>
        <pc:spChg chg="add del">
          <ac:chgData name="Kar, Armita" userId="d1da61bf-1e79-4f02-aa56-7b1b8026ce7e" providerId="ADAL" clId="{94AAED93-5FB1-4A2D-9A19-F64F7709183B}" dt="2022-02-23T21:06:04.138" v="2052"/>
          <ac:spMkLst>
            <pc:docMk/>
            <pc:sldMk cId="349561723" sldId="342"/>
            <ac:spMk id="5" creationId="{8BC1A998-CB6C-46EA-933C-2B2692054029}"/>
          </ac:spMkLst>
        </pc:spChg>
        <pc:spChg chg="add del mod">
          <ac:chgData name="Kar, Armita" userId="d1da61bf-1e79-4f02-aa56-7b1b8026ce7e" providerId="ADAL" clId="{94AAED93-5FB1-4A2D-9A19-F64F7709183B}" dt="2022-02-23T21:06:53.583" v="2058" actId="478"/>
          <ac:spMkLst>
            <pc:docMk/>
            <pc:sldMk cId="349561723" sldId="342"/>
            <ac:spMk id="6" creationId="{B7BD3C31-C4A9-4099-B9C5-2ACA9598A5B1}"/>
          </ac:spMkLst>
        </pc:spChg>
        <pc:spChg chg="add del">
          <ac:chgData name="Kar, Armita" userId="d1da61bf-1e79-4f02-aa56-7b1b8026ce7e" providerId="ADAL" clId="{94AAED93-5FB1-4A2D-9A19-F64F7709183B}" dt="2022-02-23T21:07:03.475" v="2061"/>
          <ac:spMkLst>
            <pc:docMk/>
            <pc:sldMk cId="349561723" sldId="342"/>
            <ac:spMk id="7" creationId="{081A846B-68C8-46EC-BB1E-6C42A695A7D9}"/>
          </ac:spMkLst>
        </pc:spChg>
        <pc:spChg chg="add del">
          <ac:chgData name="Kar, Armita" userId="d1da61bf-1e79-4f02-aa56-7b1b8026ce7e" providerId="ADAL" clId="{94AAED93-5FB1-4A2D-9A19-F64F7709183B}" dt="2022-02-23T21:07:15.858" v="2063"/>
          <ac:spMkLst>
            <pc:docMk/>
            <pc:sldMk cId="349561723" sldId="342"/>
            <ac:spMk id="8" creationId="{98DA1775-6795-45CA-ACEF-55D4FEAC7ADC}"/>
          </ac:spMkLst>
        </pc:spChg>
        <pc:spChg chg="add del mod">
          <ac:chgData name="Kar, Armita" userId="d1da61bf-1e79-4f02-aa56-7b1b8026ce7e" providerId="ADAL" clId="{94AAED93-5FB1-4A2D-9A19-F64F7709183B}" dt="2022-02-25T21:07:08.275" v="7011" actId="21"/>
          <ac:spMkLst>
            <pc:docMk/>
            <pc:sldMk cId="349561723" sldId="342"/>
            <ac:spMk id="18" creationId="{CA989795-15A2-4D90-88EE-EDA31D603F4F}"/>
          </ac:spMkLst>
        </pc:spChg>
        <pc:graphicFrameChg chg="add del mod modGraphic">
          <ac:chgData name="Kar, Armita" userId="d1da61bf-1e79-4f02-aa56-7b1b8026ce7e" providerId="ADAL" clId="{94AAED93-5FB1-4A2D-9A19-F64F7709183B}" dt="2022-02-25T21:07:08.275" v="7011" actId="21"/>
          <ac:graphicFrameMkLst>
            <pc:docMk/>
            <pc:sldMk cId="349561723" sldId="342"/>
            <ac:graphicFrameMk id="17" creationId="{6B68CA75-870E-4277-9673-7829C6F1750A}"/>
          </ac:graphicFrameMkLst>
        </pc:graphicFrameChg>
        <pc:picChg chg="add del">
          <ac:chgData name="Kar, Armita" userId="d1da61bf-1e79-4f02-aa56-7b1b8026ce7e" providerId="ADAL" clId="{94AAED93-5FB1-4A2D-9A19-F64F7709183B}" dt="2022-02-23T21:06:04.138" v="2052"/>
          <ac:picMkLst>
            <pc:docMk/>
            <pc:sldMk cId="349561723" sldId="342"/>
            <ac:picMk id="1026" creationId="{750277CD-9A79-448D-97D1-40250B64D5F9}"/>
          </ac:picMkLst>
        </pc:picChg>
        <pc:picChg chg="add del">
          <ac:chgData name="Kar, Armita" userId="d1da61bf-1e79-4f02-aa56-7b1b8026ce7e" providerId="ADAL" clId="{94AAED93-5FB1-4A2D-9A19-F64F7709183B}" dt="2022-02-23T21:06:04.138" v="2052"/>
          <ac:picMkLst>
            <pc:docMk/>
            <pc:sldMk cId="349561723" sldId="342"/>
            <ac:picMk id="1027" creationId="{07C58830-6CD0-4851-8502-550290661AC6}"/>
          </ac:picMkLst>
        </pc:picChg>
        <pc:picChg chg="add del">
          <ac:chgData name="Kar, Armita" userId="d1da61bf-1e79-4f02-aa56-7b1b8026ce7e" providerId="ADAL" clId="{94AAED93-5FB1-4A2D-9A19-F64F7709183B}" dt="2022-02-23T21:06:26.783" v="2056" actId="478"/>
          <ac:picMkLst>
            <pc:docMk/>
            <pc:sldMk cId="349561723" sldId="342"/>
            <ac:picMk id="1029" creationId="{5A117F14-15D2-4932-85F9-457CCCAA5800}"/>
          </ac:picMkLst>
        </pc:picChg>
        <pc:picChg chg="add del">
          <ac:chgData name="Kar, Armita" userId="d1da61bf-1e79-4f02-aa56-7b1b8026ce7e" providerId="ADAL" clId="{94AAED93-5FB1-4A2D-9A19-F64F7709183B}" dt="2022-02-23T21:06:25.715" v="2055" actId="478"/>
          <ac:picMkLst>
            <pc:docMk/>
            <pc:sldMk cId="349561723" sldId="342"/>
            <ac:picMk id="1030" creationId="{F9C6E404-55C4-4F8F-81F5-7FF9416A85DE}"/>
          </ac:picMkLst>
        </pc:picChg>
        <pc:picChg chg="add del">
          <ac:chgData name="Kar, Armita" userId="d1da61bf-1e79-4f02-aa56-7b1b8026ce7e" providerId="ADAL" clId="{94AAED93-5FB1-4A2D-9A19-F64F7709183B}" dt="2022-02-23T21:07:03.475" v="2061"/>
          <ac:picMkLst>
            <pc:docMk/>
            <pc:sldMk cId="349561723" sldId="342"/>
            <ac:picMk id="1032" creationId="{8C86F49E-C66F-4995-9A1A-BF840568C25C}"/>
          </ac:picMkLst>
        </pc:picChg>
        <pc:picChg chg="add del">
          <ac:chgData name="Kar, Armita" userId="d1da61bf-1e79-4f02-aa56-7b1b8026ce7e" providerId="ADAL" clId="{94AAED93-5FB1-4A2D-9A19-F64F7709183B}" dt="2022-02-23T21:07:03.475" v="2061"/>
          <ac:picMkLst>
            <pc:docMk/>
            <pc:sldMk cId="349561723" sldId="342"/>
            <ac:picMk id="1033" creationId="{D0D99C2D-68FA-4A3C-AEA9-931073775087}"/>
          </ac:picMkLst>
        </pc:picChg>
        <pc:picChg chg="add del">
          <ac:chgData name="Kar, Armita" userId="d1da61bf-1e79-4f02-aa56-7b1b8026ce7e" providerId="ADAL" clId="{94AAED93-5FB1-4A2D-9A19-F64F7709183B}" dt="2022-02-23T21:07:15.858" v="2063"/>
          <ac:picMkLst>
            <pc:docMk/>
            <pc:sldMk cId="349561723" sldId="342"/>
            <ac:picMk id="1035" creationId="{6329B310-DA64-496C-B56F-930722764054}"/>
          </ac:picMkLst>
        </pc:picChg>
        <pc:picChg chg="add del">
          <ac:chgData name="Kar, Armita" userId="d1da61bf-1e79-4f02-aa56-7b1b8026ce7e" providerId="ADAL" clId="{94AAED93-5FB1-4A2D-9A19-F64F7709183B}" dt="2022-02-23T21:07:15.858" v="2063"/>
          <ac:picMkLst>
            <pc:docMk/>
            <pc:sldMk cId="349561723" sldId="342"/>
            <ac:picMk id="1036" creationId="{193CDB51-E685-4D8F-BE5D-DC97CDD74F6A}"/>
          </ac:picMkLst>
        </pc:picChg>
      </pc:sldChg>
      <pc:sldChg chg="addSp delSp modSp new del mod">
        <pc:chgData name="Kar, Armita" userId="d1da61bf-1e79-4f02-aa56-7b1b8026ce7e" providerId="ADAL" clId="{94AAED93-5FB1-4A2D-9A19-F64F7709183B}" dt="2022-02-23T18:35:06.142" v="1734" actId="47"/>
        <pc:sldMkLst>
          <pc:docMk/>
          <pc:sldMk cId="3329577752" sldId="342"/>
        </pc:sldMkLst>
        <pc:spChg chg="add del mod">
          <ac:chgData name="Kar, Armita" userId="d1da61bf-1e79-4f02-aa56-7b1b8026ce7e" providerId="ADAL" clId="{94AAED93-5FB1-4A2D-9A19-F64F7709183B}" dt="2022-02-23T18:35:03.831" v="1733" actId="478"/>
          <ac:spMkLst>
            <pc:docMk/>
            <pc:sldMk cId="3329577752" sldId="342"/>
            <ac:spMk id="2" creationId="{D08A0AA3-50DA-4118-857E-686DA7E4BDCB}"/>
          </ac:spMkLst>
        </pc:spChg>
      </pc:sldChg>
      <pc:sldChg chg="addSp delSp modSp new mod">
        <pc:chgData name="Kar, Armita" userId="d1da61bf-1e79-4f02-aa56-7b1b8026ce7e" providerId="ADAL" clId="{94AAED93-5FB1-4A2D-9A19-F64F7709183B}" dt="2022-02-27T17:39:49.429" v="7178" actId="478"/>
        <pc:sldMkLst>
          <pc:docMk/>
          <pc:sldMk cId="2711957738" sldId="343"/>
        </pc:sldMkLst>
        <pc:spChg chg="add del mod">
          <ac:chgData name="Kar, Armita" userId="d1da61bf-1e79-4f02-aa56-7b1b8026ce7e" providerId="ADAL" clId="{94AAED93-5FB1-4A2D-9A19-F64F7709183B}" dt="2022-02-25T04:55:50.649" v="4522"/>
          <ac:spMkLst>
            <pc:docMk/>
            <pc:sldMk cId="2711957738" sldId="343"/>
            <ac:spMk id="2" creationId="{C3391F0D-CF2E-47FE-8A6D-286BC496FA2A}"/>
          </ac:spMkLst>
        </pc:spChg>
        <pc:spChg chg="add del mod">
          <ac:chgData name="Kar, Armita" userId="d1da61bf-1e79-4f02-aa56-7b1b8026ce7e" providerId="ADAL" clId="{94AAED93-5FB1-4A2D-9A19-F64F7709183B}" dt="2022-02-24T16:07:07.241" v="3851" actId="21"/>
          <ac:spMkLst>
            <pc:docMk/>
            <pc:sldMk cId="2711957738" sldId="343"/>
            <ac:spMk id="5" creationId="{FEA6FBE1-C76C-4398-99F8-217F1E4B0A11}"/>
          </ac:spMkLst>
        </pc:spChg>
        <pc:spChg chg="add del mod">
          <ac:chgData name="Kar, Armita" userId="d1da61bf-1e79-4f02-aa56-7b1b8026ce7e" providerId="ADAL" clId="{94AAED93-5FB1-4A2D-9A19-F64F7709183B}" dt="2022-02-25T05:01:20.899" v="4542"/>
          <ac:spMkLst>
            <pc:docMk/>
            <pc:sldMk cId="2711957738" sldId="343"/>
            <ac:spMk id="7" creationId="{A8A548BC-AD29-4B07-8BAB-315658FA0187}"/>
          </ac:spMkLst>
        </pc:spChg>
        <pc:spChg chg="add mod">
          <ac:chgData name="Kar, Armita" userId="d1da61bf-1e79-4f02-aa56-7b1b8026ce7e" providerId="ADAL" clId="{94AAED93-5FB1-4A2D-9A19-F64F7709183B}" dt="2022-02-25T05:47:02.003" v="5014" actId="121"/>
          <ac:spMkLst>
            <pc:docMk/>
            <pc:sldMk cId="2711957738" sldId="343"/>
            <ac:spMk id="8" creationId="{30946BCA-7ABB-42FA-937F-EEB31037CD28}"/>
          </ac:spMkLst>
        </pc:spChg>
        <pc:spChg chg="add mod">
          <ac:chgData name="Kar, Armita" userId="d1da61bf-1e79-4f02-aa56-7b1b8026ce7e" providerId="ADAL" clId="{94AAED93-5FB1-4A2D-9A19-F64F7709183B}" dt="2022-02-25T05:38:23.442" v="4867" actId="1038"/>
          <ac:spMkLst>
            <pc:docMk/>
            <pc:sldMk cId="2711957738" sldId="343"/>
            <ac:spMk id="9" creationId="{02E7DA1A-3B3A-42CA-ACDD-8FFF49EE0D4D}"/>
          </ac:spMkLst>
        </pc:spChg>
        <pc:spChg chg="add mod">
          <ac:chgData name="Kar, Armita" userId="d1da61bf-1e79-4f02-aa56-7b1b8026ce7e" providerId="ADAL" clId="{94AAED93-5FB1-4A2D-9A19-F64F7709183B}" dt="2022-02-25T05:38:23.442" v="4867" actId="1038"/>
          <ac:spMkLst>
            <pc:docMk/>
            <pc:sldMk cId="2711957738" sldId="343"/>
            <ac:spMk id="10" creationId="{66283D93-8A3B-4616-96C4-68288FD10B5B}"/>
          </ac:spMkLst>
        </pc:spChg>
        <pc:spChg chg="add mod">
          <ac:chgData name="Kar, Armita" userId="d1da61bf-1e79-4f02-aa56-7b1b8026ce7e" providerId="ADAL" clId="{94AAED93-5FB1-4A2D-9A19-F64F7709183B}" dt="2022-02-25T05:38:23.442" v="4867" actId="1038"/>
          <ac:spMkLst>
            <pc:docMk/>
            <pc:sldMk cId="2711957738" sldId="343"/>
            <ac:spMk id="11" creationId="{739F9439-D19A-465A-9B67-E4A7FF1AA2D3}"/>
          </ac:spMkLst>
        </pc:spChg>
        <pc:spChg chg="add del mod">
          <ac:chgData name="Kar, Armita" userId="d1da61bf-1e79-4f02-aa56-7b1b8026ce7e" providerId="ADAL" clId="{94AAED93-5FB1-4A2D-9A19-F64F7709183B}" dt="2022-02-25T05:06:07.158" v="4633"/>
          <ac:spMkLst>
            <pc:docMk/>
            <pc:sldMk cId="2711957738" sldId="343"/>
            <ac:spMk id="19" creationId="{BC5F05CD-9F24-479C-B57E-E1E9DABBEB27}"/>
          </ac:spMkLst>
        </pc:spChg>
        <pc:spChg chg="add mod">
          <ac:chgData name="Kar, Armita" userId="d1da61bf-1e79-4f02-aa56-7b1b8026ce7e" providerId="ADAL" clId="{94AAED93-5FB1-4A2D-9A19-F64F7709183B}" dt="2022-02-25T05:17:32.824" v="4731" actId="164"/>
          <ac:spMkLst>
            <pc:docMk/>
            <pc:sldMk cId="2711957738" sldId="343"/>
            <ac:spMk id="20" creationId="{987D2FAA-9B95-4377-8D26-D6892B606E67}"/>
          </ac:spMkLst>
        </pc:spChg>
        <pc:spChg chg="add del mod">
          <ac:chgData name="Kar, Armita" userId="d1da61bf-1e79-4f02-aa56-7b1b8026ce7e" providerId="ADAL" clId="{94AAED93-5FB1-4A2D-9A19-F64F7709183B}" dt="2022-02-25T05:17:35.548" v="4732" actId="478"/>
          <ac:spMkLst>
            <pc:docMk/>
            <pc:sldMk cId="2711957738" sldId="343"/>
            <ac:spMk id="21" creationId="{66E321B6-4D15-4509-995B-561B6CAAE67E}"/>
          </ac:spMkLst>
        </pc:spChg>
        <pc:spChg chg="add del mod">
          <ac:chgData name="Kar, Armita" userId="d1da61bf-1e79-4f02-aa56-7b1b8026ce7e" providerId="ADAL" clId="{94AAED93-5FB1-4A2D-9A19-F64F7709183B}" dt="2022-02-25T05:17:36.787" v="4733" actId="478"/>
          <ac:spMkLst>
            <pc:docMk/>
            <pc:sldMk cId="2711957738" sldId="343"/>
            <ac:spMk id="22" creationId="{26698A60-6FBB-496A-89A8-606FCA08F6E2}"/>
          </ac:spMkLst>
        </pc:spChg>
        <pc:spChg chg="add mod">
          <ac:chgData name="Kar, Armita" userId="d1da61bf-1e79-4f02-aa56-7b1b8026ce7e" providerId="ADAL" clId="{94AAED93-5FB1-4A2D-9A19-F64F7709183B}" dt="2022-02-25T05:19:33.475" v="4770" actId="1038"/>
          <ac:spMkLst>
            <pc:docMk/>
            <pc:sldMk cId="2711957738" sldId="343"/>
            <ac:spMk id="34" creationId="{9D400CA9-232F-49C1-83D8-959D66FAED94}"/>
          </ac:spMkLst>
        </pc:spChg>
        <pc:spChg chg="add del">
          <ac:chgData name="Kar, Armita" userId="d1da61bf-1e79-4f02-aa56-7b1b8026ce7e" providerId="ADAL" clId="{94AAED93-5FB1-4A2D-9A19-F64F7709183B}" dt="2022-02-25T05:12:47.079" v="4674" actId="11529"/>
          <ac:spMkLst>
            <pc:docMk/>
            <pc:sldMk cId="2711957738" sldId="343"/>
            <ac:spMk id="41" creationId="{45FED276-9E28-443D-90E1-56B4B64D900D}"/>
          </ac:spMkLst>
        </pc:spChg>
        <pc:spChg chg="add del mod">
          <ac:chgData name="Kar, Armita" userId="d1da61bf-1e79-4f02-aa56-7b1b8026ce7e" providerId="ADAL" clId="{94AAED93-5FB1-4A2D-9A19-F64F7709183B}" dt="2022-02-25T05:16:57.261" v="4725" actId="478"/>
          <ac:spMkLst>
            <pc:docMk/>
            <pc:sldMk cId="2711957738" sldId="343"/>
            <ac:spMk id="42" creationId="{1B00D130-3A65-4AD6-B239-C76609608752}"/>
          </ac:spMkLst>
        </pc:spChg>
        <pc:spChg chg="add mod">
          <ac:chgData name="Kar, Armita" userId="d1da61bf-1e79-4f02-aa56-7b1b8026ce7e" providerId="ADAL" clId="{94AAED93-5FB1-4A2D-9A19-F64F7709183B}" dt="2022-02-25T05:54:10.548" v="5164" actId="1038"/>
          <ac:spMkLst>
            <pc:docMk/>
            <pc:sldMk cId="2711957738" sldId="343"/>
            <ac:spMk id="43" creationId="{516BDF56-3953-4B01-806B-8E51A3D613E0}"/>
          </ac:spMkLst>
        </pc:spChg>
        <pc:spChg chg="add del mod">
          <ac:chgData name="Kar, Armita" userId="d1da61bf-1e79-4f02-aa56-7b1b8026ce7e" providerId="ADAL" clId="{94AAED93-5FB1-4A2D-9A19-F64F7709183B}" dt="2022-02-25T05:17:32.824" v="4731" actId="164"/>
          <ac:spMkLst>
            <pc:docMk/>
            <pc:sldMk cId="2711957738" sldId="343"/>
            <ac:spMk id="44" creationId="{A2DEEA55-15EC-4103-94B8-0B4011338BFF}"/>
          </ac:spMkLst>
        </pc:spChg>
        <pc:spChg chg="add del mod">
          <ac:chgData name="Kar, Armita" userId="d1da61bf-1e79-4f02-aa56-7b1b8026ce7e" providerId="ADAL" clId="{94AAED93-5FB1-4A2D-9A19-F64F7709183B}" dt="2022-02-25T05:16:05.381" v="4714" actId="478"/>
          <ac:spMkLst>
            <pc:docMk/>
            <pc:sldMk cId="2711957738" sldId="343"/>
            <ac:spMk id="45" creationId="{BD44B098-1B1A-4CD4-84CC-405D559D2BF0}"/>
          </ac:spMkLst>
        </pc:spChg>
        <pc:spChg chg="add mod">
          <ac:chgData name="Kar, Armita" userId="d1da61bf-1e79-4f02-aa56-7b1b8026ce7e" providerId="ADAL" clId="{94AAED93-5FB1-4A2D-9A19-F64F7709183B}" dt="2022-02-25T05:53:47.756" v="5161" actId="1038"/>
          <ac:spMkLst>
            <pc:docMk/>
            <pc:sldMk cId="2711957738" sldId="343"/>
            <ac:spMk id="46" creationId="{7093D278-560E-484A-8A06-1FFE2557FC36}"/>
          </ac:spMkLst>
        </pc:spChg>
        <pc:spChg chg="add mod">
          <ac:chgData name="Kar, Armita" userId="d1da61bf-1e79-4f02-aa56-7b1b8026ce7e" providerId="ADAL" clId="{94AAED93-5FB1-4A2D-9A19-F64F7709183B}" dt="2022-02-25T05:17:32.824" v="4731" actId="164"/>
          <ac:spMkLst>
            <pc:docMk/>
            <pc:sldMk cId="2711957738" sldId="343"/>
            <ac:spMk id="47" creationId="{25925E6D-1B37-45AF-9A04-B1E781774B30}"/>
          </ac:spMkLst>
        </pc:spChg>
        <pc:spChg chg="add del mod">
          <ac:chgData name="Kar, Armita" userId="d1da61bf-1e79-4f02-aa56-7b1b8026ce7e" providerId="ADAL" clId="{94AAED93-5FB1-4A2D-9A19-F64F7709183B}" dt="2022-02-25T05:16:58.571" v="4726" actId="478"/>
          <ac:spMkLst>
            <pc:docMk/>
            <pc:sldMk cId="2711957738" sldId="343"/>
            <ac:spMk id="48" creationId="{2D6C8AF9-A75E-4CB6-9AAA-1D55FBE934CF}"/>
          </ac:spMkLst>
        </pc:spChg>
        <pc:spChg chg="mod">
          <ac:chgData name="Kar, Armita" userId="d1da61bf-1e79-4f02-aa56-7b1b8026ce7e" providerId="ADAL" clId="{94AAED93-5FB1-4A2D-9A19-F64F7709183B}" dt="2022-02-25T05:17:39.925" v="4734"/>
          <ac:spMkLst>
            <pc:docMk/>
            <pc:sldMk cId="2711957738" sldId="343"/>
            <ac:spMk id="53" creationId="{B669B7EC-90D6-41A4-8424-EF63D955CABB}"/>
          </ac:spMkLst>
        </pc:spChg>
        <pc:spChg chg="mod">
          <ac:chgData name="Kar, Armita" userId="d1da61bf-1e79-4f02-aa56-7b1b8026ce7e" providerId="ADAL" clId="{94AAED93-5FB1-4A2D-9A19-F64F7709183B}" dt="2022-02-25T05:54:17.748" v="5166" actId="1038"/>
          <ac:spMkLst>
            <pc:docMk/>
            <pc:sldMk cId="2711957738" sldId="343"/>
            <ac:spMk id="54" creationId="{DE440F4C-8466-4FE1-8B3F-E17CA51D2C8C}"/>
          </ac:spMkLst>
        </pc:spChg>
        <pc:spChg chg="mod">
          <ac:chgData name="Kar, Armita" userId="d1da61bf-1e79-4f02-aa56-7b1b8026ce7e" providerId="ADAL" clId="{94AAED93-5FB1-4A2D-9A19-F64F7709183B}" dt="2022-02-25T05:17:39.925" v="4734"/>
          <ac:spMkLst>
            <pc:docMk/>
            <pc:sldMk cId="2711957738" sldId="343"/>
            <ac:spMk id="55" creationId="{BBB860E2-A641-45AA-8CE0-D4A1218707D8}"/>
          </ac:spMkLst>
        </pc:spChg>
        <pc:spChg chg="mod">
          <ac:chgData name="Kar, Armita" userId="d1da61bf-1e79-4f02-aa56-7b1b8026ce7e" providerId="ADAL" clId="{94AAED93-5FB1-4A2D-9A19-F64F7709183B}" dt="2022-02-25T05:53:59.827" v="5163" actId="1038"/>
          <ac:spMkLst>
            <pc:docMk/>
            <pc:sldMk cId="2711957738" sldId="343"/>
            <ac:spMk id="56" creationId="{AE461FA5-7805-45DF-A4D8-C218FF9F8AF7}"/>
          </ac:spMkLst>
        </pc:spChg>
        <pc:spChg chg="mod">
          <ac:chgData name="Kar, Armita" userId="d1da61bf-1e79-4f02-aa56-7b1b8026ce7e" providerId="ADAL" clId="{94AAED93-5FB1-4A2D-9A19-F64F7709183B}" dt="2022-02-25T05:17:39.925" v="4734"/>
          <ac:spMkLst>
            <pc:docMk/>
            <pc:sldMk cId="2711957738" sldId="343"/>
            <ac:spMk id="57" creationId="{D34B68DE-34C7-4177-AB04-C35644E5EC06}"/>
          </ac:spMkLst>
        </pc:spChg>
        <pc:spChg chg="mod">
          <ac:chgData name="Kar, Armita" userId="d1da61bf-1e79-4f02-aa56-7b1b8026ce7e" providerId="ADAL" clId="{94AAED93-5FB1-4A2D-9A19-F64F7709183B}" dt="2022-02-25T05:17:40.631" v="4735"/>
          <ac:spMkLst>
            <pc:docMk/>
            <pc:sldMk cId="2711957738" sldId="343"/>
            <ac:spMk id="59" creationId="{BB9FD4B9-B6B9-42F4-A8A8-B34D5F0BFCAE}"/>
          </ac:spMkLst>
        </pc:spChg>
        <pc:spChg chg="mod">
          <ac:chgData name="Kar, Armita" userId="d1da61bf-1e79-4f02-aa56-7b1b8026ce7e" providerId="ADAL" clId="{94AAED93-5FB1-4A2D-9A19-F64F7709183B}" dt="2022-02-25T05:54:14.146" v="5165" actId="1038"/>
          <ac:spMkLst>
            <pc:docMk/>
            <pc:sldMk cId="2711957738" sldId="343"/>
            <ac:spMk id="60" creationId="{7381FAD2-ACD7-49A9-B9CE-F0F7A557101A}"/>
          </ac:spMkLst>
        </pc:spChg>
        <pc:spChg chg="mod">
          <ac:chgData name="Kar, Armita" userId="d1da61bf-1e79-4f02-aa56-7b1b8026ce7e" providerId="ADAL" clId="{94AAED93-5FB1-4A2D-9A19-F64F7709183B}" dt="2022-02-25T05:17:40.631" v="4735"/>
          <ac:spMkLst>
            <pc:docMk/>
            <pc:sldMk cId="2711957738" sldId="343"/>
            <ac:spMk id="61" creationId="{1DD72A9A-952E-4F5C-A1F7-B24A9E83D083}"/>
          </ac:spMkLst>
        </pc:spChg>
        <pc:spChg chg="mod">
          <ac:chgData name="Kar, Armita" userId="d1da61bf-1e79-4f02-aa56-7b1b8026ce7e" providerId="ADAL" clId="{94AAED93-5FB1-4A2D-9A19-F64F7709183B}" dt="2022-02-25T05:53:55.066" v="5162" actId="1038"/>
          <ac:spMkLst>
            <pc:docMk/>
            <pc:sldMk cId="2711957738" sldId="343"/>
            <ac:spMk id="62" creationId="{F6651B24-557B-41B7-B1F1-A15FB9BFC7BC}"/>
          </ac:spMkLst>
        </pc:spChg>
        <pc:spChg chg="mod">
          <ac:chgData name="Kar, Armita" userId="d1da61bf-1e79-4f02-aa56-7b1b8026ce7e" providerId="ADAL" clId="{94AAED93-5FB1-4A2D-9A19-F64F7709183B}" dt="2022-02-25T05:17:40.631" v="4735"/>
          <ac:spMkLst>
            <pc:docMk/>
            <pc:sldMk cId="2711957738" sldId="343"/>
            <ac:spMk id="63" creationId="{D31C5267-8717-4076-8793-142D2F3AB719}"/>
          </ac:spMkLst>
        </pc:spChg>
        <pc:spChg chg="add del mod">
          <ac:chgData name="Kar, Armita" userId="d1da61bf-1e79-4f02-aa56-7b1b8026ce7e" providerId="ADAL" clId="{94AAED93-5FB1-4A2D-9A19-F64F7709183B}" dt="2022-02-25T05:40:37.573" v="4916" actId="21"/>
          <ac:spMkLst>
            <pc:docMk/>
            <pc:sldMk cId="2711957738" sldId="343"/>
            <ac:spMk id="71" creationId="{D3346CA5-312E-4271-BCD2-78494CAA40DA}"/>
          </ac:spMkLst>
        </pc:spChg>
        <pc:spChg chg="add del mod">
          <ac:chgData name="Kar, Armita" userId="d1da61bf-1e79-4f02-aa56-7b1b8026ce7e" providerId="ADAL" clId="{94AAED93-5FB1-4A2D-9A19-F64F7709183B}" dt="2022-02-27T17:39:47.539" v="7176" actId="478"/>
          <ac:spMkLst>
            <pc:docMk/>
            <pc:sldMk cId="2711957738" sldId="343"/>
            <ac:spMk id="72" creationId="{888366D3-C479-4E13-9EE5-4C80D1001ADC}"/>
          </ac:spMkLst>
        </pc:spChg>
        <pc:spChg chg="add del mod">
          <ac:chgData name="Kar, Armita" userId="d1da61bf-1e79-4f02-aa56-7b1b8026ce7e" providerId="ADAL" clId="{94AAED93-5FB1-4A2D-9A19-F64F7709183B}" dt="2022-02-27T17:39:48.822" v="7177" actId="478"/>
          <ac:spMkLst>
            <pc:docMk/>
            <pc:sldMk cId="2711957738" sldId="343"/>
            <ac:spMk id="77" creationId="{C8DC6A8A-6BD8-4914-9C56-F0739F6BE88A}"/>
          </ac:spMkLst>
        </pc:spChg>
        <pc:spChg chg="add del mod">
          <ac:chgData name="Kar, Armita" userId="d1da61bf-1e79-4f02-aa56-7b1b8026ce7e" providerId="ADAL" clId="{94AAED93-5FB1-4A2D-9A19-F64F7709183B}" dt="2022-02-27T17:39:49.429" v="7178" actId="478"/>
          <ac:spMkLst>
            <pc:docMk/>
            <pc:sldMk cId="2711957738" sldId="343"/>
            <ac:spMk id="78" creationId="{A3B1E349-3853-4839-B9EF-DD664502202C}"/>
          </ac:spMkLst>
        </pc:spChg>
        <pc:grpChg chg="add mod">
          <ac:chgData name="Kar, Armita" userId="d1da61bf-1e79-4f02-aa56-7b1b8026ce7e" providerId="ADAL" clId="{94AAED93-5FB1-4A2D-9A19-F64F7709183B}" dt="2022-02-25T05:37:03.796" v="4787" actId="1076"/>
          <ac:grpSpMkLst>
            <pc:docMk/>
            <pc:sldMk cId="2711957738" sldId="343"/>
            <ac:grpSpMk id="51" creationId="{277E236F-2CA4-4EF9-84BC-6485F6821745}"/>
          </ac:grpSpMkLst>
        </pc:grpChg>
        <pc:grpChg chg="add mod">
          <ac:chgData name="Kar, Armita" userId="d1da61bf-1e79-4f02-aa56-7b1b8026ce7e" providerId="ADAL" clId="{94AAED93-5FB1-4A2D-9A19-F64F7709183B}" dt="2022-02-25T05:37:03.796" v="4787" actId="1076"/>
          <ac:grpSpMkLst>
            <pc:docMk/>
            <pc:sldMk cId="2711957738" sldId="343"/>
            <ac:grpSpMk id="52" creationId="{7022C3B9-8D96-4926-8675-FDEB22EB1925}"/>
          </ac:grpSpMkLst>
        </pc:grpChg>
        <pc:grpChg chg="add mod">
          <ac:chgData name="Kar, Armita" userId="d1da61bf-1e79-4f02-aa56-7b1b8026ce7e" providerId="ADAL" clId="{94AAED93-5FB1-4A2D-9A19-F64F7709183B}" dt="2022-02-25T05:37:03.796" v="4787" actId="1076"/>
          <ac:grpSpMkLst>
            <pc:docMk/>
            <pc:sldMk cId="2711957738" sldId="343"/>
            <ac:grpSpMk id="58" creationId="{9441A579-DDE9-41F5-9BE7-BA2B0B26D321}"/>
          </ac:grpSpMkLst>
        </pc:grpChg>
        <pc:graphicFrameChg chg="add del mod modGraphic">
          <ac:chgData name="Kar, Armita" userId="d1da61bf-1e79-4f02-aa56-7b1b8026ce7e" providerId="ADAL" clId="{94AAED93-5FB1-4A2D-9A19-F64F7709183B}" dt="2022-02-24T16:07:07.241" v="3851" actId="21"/>
          <ac:graphicFrameMkLst>
            <pc:docMk/>
            <pc:sldMk cId="2711957738" sldId="343"/>
            <ac:graphicFrameMk id="3" creationId="{2AB0A134-DC9B-4897-8C0F-9A02ABFB2D26}"/>
          </ac:graphicFrameMkLst>
        </pc:graphicFrameChg>
        <pc:picChg chg="add del mod">
          <ac:chgData name="Kar, Armita" userId="d1da61bf-1e79-4f02-aa56-7b1b8026ce7e" providerId="ADAL" clId="{94AAED93-5FB1-4A2D-9A19-F64F7709183B}" dt="2022-02-25T05:35:38.515" v="4779" actId="478"/>
          <ac:picMkLst>
            <pc:docMk/>
            <pc:sldMk cId="2711957738" sldId="343"/>
            <ac:picMk id="65" creationId="{EFF8B26A-D6D4-4DBF-A413-5D2E2C1C3877}"/>
          </ac:picMkLst>
        </pc:picChg>
        <pc:picChg chg="add mod">
          <ac:chgData name="Kar, Armita" userId="d1da61bf-1e79-4f02-aa56-7b1b8026ce7e" providerId="ADAL" clId="{94AAED93-5FB1-4A2D-9A19-F64F7709183B}" dt="2022-02-25T05:50:45.537" v="5115" actId="14100"/>
          <ac:picMkLst>
            <pc:docMk/>
            <pc:sldMk cId="2711957738" sldId="343"/>
            <ac:picMk id="67" creationId="{56827898-9F18-4101-90C8-216A1BA3C696}"/>
          </ac:picMkLst>
        </pc:picChg>
        <pc:picChg chg="add mod">
          <ac:chgData name="Kar, Armita" userId="d1da61bf-1e79-4f02-aa56-7b1b8026ce7e" providerId="ADAL" clId="{94AAED93-5FB1-4A2D-9A19-F64F7709183B}" dt="2022-02-25T05:50:36.600" v="5114" actId="14100"/>
          <ac:picMkLst>
            <pc:docMk/>
            <pc:sldMk cId="2711957738" sldId="343"/>
            <ac:picMk id="74" creationId="{D651083E-2859-4155-B57F-F36DDDD6A767}"/>
          </ac:picMkLst>
        </pc:picChg>
        <pc:picChg chg="add mod">
          <ac:chgData name="Kar, Armita" userId="d1da61bf-1e79-4f02-aa56-7b1b8026ce7e" providerId="ADAL" clId="{94AAED93-5FB1-4A2D-9A19-F64F7709183B}" dt="2022-02-25T05:50:30.221" v="5113" actId="14100"/>
          <ac:picMkLst>
            <pc:docMk/>
            <pc:sldMk cId="2711957738" sldId="343"/>
            <ac:picMk id="76" creationId="{CC1A7EA6-9719-4494-ACAF-C3F3467FD5A6}"/>
          </ac:picMkLst>
        </pc:picChg>
        <pc:cxnChg chg="add mod">
          <ac:chgData name="Kar, Armita" userId="d1da61bf-1e79-4f02-aa56-7b1b8026ce7e" providerId="ADAL" clId="{94AAED93-5FB1-4A2D-9A19-F64F7709183B}" dt="2022-02-25T05:38:23.442" v="4867" actId="1038"/>
          <ac:cxnSpMkLst>
            <pc:docMk/>
            <pc:sldMk cId="2711957738" sldId="343"/>
            <ac:cxnSpMk id="13" creationId="{DDC4B719-9353-437F-8D04-7EB28451DADA}"/>
          </ac:cxnSpMkLst>
        </pc:cxnChg>
        <pc:cxnChg chg="add mod">
          <ac:chgData name="Kar, Armita" userId="d1da61bf-1e79-4f02-aa56-7b1b8026ce7e" providerId="ADAL" clId="{94AAED93-5FB1-4A2D-9A19-F64F7709183B}" dt="2022-02-25T05:38:23.442" v="4867" actId="1038"/>
          <ac:cxnSpMkLst>
            <pc:docMk/>
            <pc:sldMk cId="2711957738" sldId="343"/>
            <ac:cxnSpMk id="14" creationId="{56804C60-8ACC-4CC0-A244-6D88A3ADC9B0}"/>
          </ac:cxnSpMkLst>
        </pc:cxnChg>
        <pc:cxnChg chg="add mod">
          <ac:chgData name="Kar, Armita" userId="d1da61bf-1e79-4f02-aa56-7b1b8026ce7e" providerId="ADAL" clId="{94AAED93-5FB1-4A2D-9A19-F64F7709183B}" dt="2022-02-25T05:38:23.442" v="4867" actId="1038"/>
          <ac:cxnSpMkLst>
            <pc:docMk/>
            <pc:sldMk cId="2711957738" sldId="343"/>
            <ac:cxnSpMk id="15" creationId="{CD12E678-E6FD-4261-840A-A1A32BEC3C70}"/>
          </ac:cxnSpMkLst>
        </pc:cxnChg>
        <pc:cxnChg chg="add mod">
          <ac:chgData name="Kar, Armita" userId="d1da61bf-1e79-4f02-aa56-7b1b8026ce7e" providerId="ADAL" clId="{94AAED93-5FB1-4A2D-9A19-F64F7709183B}" dt="2022-02-25T05:37:20.986" v="4822" actId="1037"/>
          <ac:cxnSpMkLst>
            <pc:docMk/>
            <pc:sldMk cId="2711957738" sldId="343"/>
            <ac:cxnSpMk id="16" creationId="{827F4886-FBE6-48B9-BB71-C892EA6BBCE4}"/>
          </ac:cxnSpMkLst>
        </pc:cxnChg>
        <pc:cxnChg chg="add mod">
          <ac:chgData name="Kar, Armita" userId="d1da61bf-1e79-4f02-aa56-7b1b8026ce7e" providerId="ADAL" clId="{94AAED93-5FB1-4A2D-9A19-F64F7709183B}" dt="2022-02-25T05:37:32.984" v="4825" actId="1038"/>
          <ac:cxnSpMkLst>
            <pc:docMk/>
            <pc:sldMk cId="2711957738" sldId="343"/>
            <ac:cxnSpMk id="17" creationId="{AACC8351-F1FF-49C4-AD53-8D6566D46804}"/>
          </ac:cxnSpMkLst>
        </pc:cxnChg>
        <pc:cxnChg chg="add mod">
          <ac:chgData name="Kar, Armita" userId="d1da61bf-1e79-4f02-aa56-7b1b8026ce7e" providerId="ADAL" clId="{94AAED93-5FB1-4A2D-9A19-F64F7709183B}" dt="2022-02-25T05:37:20.986" v="4822" actId="1037"/>
          <ac:cxnSpMkLst>
            <pc:docMk/>
            <pc:sldMk cId="2711957738" sldId="343"/>
            <ac:cxnSpMk id="18" creationId="{DCEBD6FE-CC55-4D37-83B0-A2C68713B051}"/>
          </ac:cxnSpMkLst>
        </pc:cxnChg>
        <pc:cxnChg chg="add mod">
          <ac:chgData name="Kar, Armita" userId="d1da61bf-1e79-4f02-aa56-7b1b8026ce7e" providerId="ADAL" clId="{94AAED93-5FB1-4A2D-9A19-F64F7709183B}" dt="2022-02-25T05:37:03.796" v="4787" actId="1076"/>
          <ac:cxnSpMkLst>
            <pc:docMk/>
            <pc:sldMk cId="2711957738" sldId="343"/>
            <ac:cxnSpMk id="24" creationId="{6185ECA0-FFE9-4D47-A014-7000DDD518E2}"/>
          </ac:cxnSpMkLst>
        </pc:cxnChg>
        <pc:cxnChg chg="add mod">
          <ac:chgData name="Kar, Armita" userId="d1da61bf-1e79-4f02-aa56-7b1b8026ce7e" providerId="ADAL" clId="{94AAED93-5FB1-4A2D-9A19-F64F7709183B}" dt="2022-02-25T05:37:03.796" v="4787" actId="1076"/>
          <ac:cxnSpMkLst>
            <pc:docMk/>
            <pc:sldMk cId="2711957738" sldId="343"/>
            <ac:cxnSpMk id="25" creationId="{44D9E3FE-D130-4DA1-990C-A2D960AD84E4}"/>
          </ac:cxnSpMkLst>
        </pc:cxnChg>
        <pc:cxnChg chg="add mod">
          <ac:chgData name="Kar, Armita" userId="d1da61bf-1e79-4f02-aa56-7b1b8026ce7e" providerId="ADAL" clId="{94AAED93-5FB1-4A2D-9A19-F64F7709183B}" dt="2022-02-25T05:37:03.796" v="4787" actId="1076"/>
          <ac:cxnSpMkLst>
            <pc:docMk/>
            <pc:sldMk cId="2711957738" sldId="343"/>
            <ac:cxnSpMk id="26" creationId="{BC0701C9-355B-4F0F-ADAE-B5CD4E6C6795}"/>
          </ac:cxnSpMkLst>
        </pc:cxnChg>
      </pc:sldChg>
      <pc:sldChg chg="modSp add del mod">
        <pc:chgData name="Kar, Armita" userId="d1da61bf-1e79-4f02-aa56-7b1b8026ce7e" providerId="ADAL" clId="{94AAED93-5FB1-4A2D-9A19-F64F7709183B}" dt="2022-02-24T14:03:49.112" v="2852" actId="47"/>
        <pc:sldMkLst>
          <pc:docMk/>
          <pc:sldMk cId="1253250355" sldId="344"/>
        </pc:sldMkLst>
        <pc:spChg chg="mod">
          <ac:chgData name="Kar, Armita" userId="d1da61bf-1e79-4f02-aa56-7b1b8026ce7e" providerId="ADAL" clId="{94AAED93-5FB1-4A2D-9A19-F64F7709183B}" dt="2022-02-24T14:00:18.762" v="2759" actId="20577"/>
          <ac:spMkLst>
            <pc:docMk/>
            <pc:sldMk cId="1253250355" sldId="344"/>
            <ac:spMk id="2" creationId="{AE17CD53-9066-4D18-B753-D8523D58570F}"/>
          </ac:spMkLst>
        </pc:spChg>
      </pc:sldChg>
      <pc:sldChg chg="addSp delSp modSp add del mod">
        <pc:chgData name="Kar, Armita" userId="d1da61bf-1e79-4f02-aa56-7b1b8026ce7e" providerId="ADAL" clId="{94AAED93-5FB1-4A2D-9A19-F64F7709183B}" dt="2022-02-25T15:21:27.420" v="5743" actId="47"/>
        <pc:sldMkLst>
          <pc:docMk/>
          <pc:sldMk cId="2516150492" sldId="344"/>
        </pc:sldMkLst>
        <pc:spChg chg="mod">
          <ac:chgData name="Kar, Armita" userId="d1da61bf-1e79-4f02-aa56-7b1b8026ce7e" providerId="ADAL" clId="{94AAED93-5FB1-4A2D-9A19-F64F7709183B}" dt="2022-02-24T14:04:00.257" v="2866" actId="20577"/>
          <ac:spMkLst>
            <pc:docMk/>
            <pc:sldMk cId="2516150492" sldId="344"/>
            <ac:spMk id="2" creationId="{AE17CD53-9066-4D18-B753-D8523D58570F}"/>
          </ac:spMkLst>
        </pc:spChg>
        <pc:graphicFrameChg chg="mod modGraphic">
          <ac:chgData name="Kar, Armita" userId="d1da61bf-1e79-4f02-aa56-7b1b8026ce7e" providerId="ADAL" clId="{94AAED93-5FB1-4A2D-9A19-F64F7709183B}" dt="2022-02-25T15:21:04.175" v="5733" actId="21"/>
          <ac:graphicFrameMkLst>
            <pc:docMk/>
            <pc:sldMk cId="2516150492" sldId="344"/>
            <ac:graphicFrameMk id="8" creationId="{6AAE4EB7-552F-4543-92B9-A3B9D45CCDFC}"/>
          </ac:graphicFrameMkLst>
        </pc:graphicFrameChg>
        <pc:picChg chg="add mod">
          <ac:chgData name="Kar, Armita" userId="d1da61bf-1e79-4f02-aa56-7b1b8026ce7e" providerId="ADAL" clId="{94AAED93-5FB1-4A2D-9A19-F64F7709183B}" dt="2022-02-24T14:14:12.136" v="2927" actId="14100"/>
          <ac:picMkLst>
            <pc:docMk/>
            <pc:sldMk cId="2516150492" sldId="344"/>
            <ac:picMk id="4" creationId="{5104B376-838C-470A-A667-94860D7C7ECD}"/>
          </ac:picMkLst>
        </pc:picChg>
        <pc:picChg chg="add mod">
          <ac:chgData name="Kar, Armita" userId="d1da61bf-1e79-4f02-aa56-7b1b8026ce7e" providerId="ADAL" clId="{94AAED93-5FB1-4A2D-9A19-F64F7709183B}" dt="2022-02-24T14:14:08.329" v="2926" actId="14100"/>
          <ac:picMkLst>
            <pc:docMk/>
            <pc:sldMk cId="2516150492" sldId="344"/>
            <ac:picMk id="6" creationId="{9818710A-BE49-429E-B8B5-2F592CCE23FD}"/>
          </ac:picMkLst>
        </pc:picChg>
        <pc:picChg chg="del">
          <ac:chgData name="Kar, Armita" userId="d1da61bf-1e79-4f02-aa56-7b1b8026ce7e" providerId="ADAL" clId="{94AAED93-5FB1-4A2D-9A19-F64F7709183B}" dt="2022-02-24T14:06:57.121" v="2869" actId="478"/>
          <ac:picMkLst>
            <pc:docMk/>
            <pc:sldMk cId="2516150492" sldId="344"/>
            <ac:picMk id="9" creationId="{91A26F71-A951-4C6E-9826-41C671718349}"/>
          </ac:picMkLst>
        </pc:picChg>
        <pc:picChg chg="add mod">
          <ac:chgData name="Kar, Armita" userId="d1da61bf-1e79-4f02-aa56-7b1b8026ce7e" providerId="ADAL" clId="{94AAED93-5FB1-4A2D-9A19-F64F7709183B}" dt="2022-02-24T14:16:30.067" v="2937" actId="1076"/>
          <ac:picMkLst>
            <pc:docMk/>
            <pc:sldMk cId="2516150492" sldId="344"/>
            <ac:picMk id="10" creationId="{ED67FC11-5962-4137-9D41-B35076D4D40B}"/>
          </ac:picMkLst>
        </pc:picChg>
        <pc:picChg chg="del">
          <ac:chgData name="Kar, Armita" userId="d1da61bf-1e79-4f02-aa56-7b1b8026ce7e" providerId="ADAL" clId="{94AAED93-5FB1-4A2D-9A19-F64F7709183B}" dt="2022-02-24T14:06:57.809" v="2870" actId="478"/>
          <ac:picMkLst>
            <pc:docMk/>
            <pc:sldMk cId="2516150492" sldId="344"/>
            <ac:picMk id="11" creationId="{5D8F6546-9184-42B3-AE0F-CF36936F91AE}"/>
          </ac:picMkLst>
        </pc:picChg>
        <pc:picChg chg="del">
          <ac:chgData name="Kar, Armita" userId="d1da61bf-1e79-4f02-aa56-7b1b8026ce7e" providerId="ADAL" clId="{94AAED93-5FB1-4A2D-9A19-F64F7709183B}" dt="2022-02-24T14:06:58.504" v="2871" actId="478"/>
          <ac:picMkLst>
            <pc:docMk/>
            <pc:sldMk cId="2516150492" sldId="344"/>
            <ac:picMk id="13" creationId="{96E9052E-767F-4F8B-8C20-ECB942227867}"/>
          </ac:picMkLst>
        </pc:picChg>
        <pc:picChg chg="add mod">
          <ac:chgData name="Kar, Armita" userId="d1da61bf-1e79-4f02-aa56-7b1b8026ce7e" providerId="ADAL" clId="{94AAED93-5FB1-4A2D-9A19-F64F7709183B}" dt="2022-02-24T14:17:10.088" v="2942" actId="14100"/>
          <ac:picMkLst>
            <pc:docMk/>
            <pc:sldMk cId="2516150492" sldId="344"/>
            <ac:picMk id="14" creationId="{AA67E3BF-54DE-4B26-8C5F-469FFEFD879A}"/>
          </ac:picMkLst>
        </pc:picChg>
        <pc:picChg chg="del">
          <ac:chgData name="Kar, Armita" userId="d1da61bf-1e79-4f02-aa56-7b1b8026ce7e" providerId="ADAL" clId="{94AAED93-5FB1-4A2D-9A19-F64F7709183B}" dt="2022-02-24T14:06:59.281" v="2872" actId="478"/>
          <ac:picMkLst>
            <pc:docMk/>
            <pc:sldMk cId="2516150492" sldId="344"/>
            <ac:picMk id="15" creationId="{4E31F05D-DD79-4129-A943-6CE9EDDE6066}"/>
          </ac:picMkLst>
        </pc:picChg>
      </pc:sldChg>
      <pc:sldChg chg="addSp delSp modSp new del mod">
        <pc:chgData name="Kar, Armita" userId="d1da61bf-1e79-4f02-aa56-7b1b8026ce7e" providerId="ADAL" clId="{94AAED93-5FB1-4A2D-9A19-F64F7709183B}" dt="2022-02-25T04:55:04.251" v="4518" actId="47"/>
        <pc:sldMkLst>
          <pc:docMk/>
          <pc:sldMk cId="3566223710" sldId="345"/>
        </pc:sldMkLst>
        <pc:spChg chg="add del mod">
          <ac:chgData name="Kar, Armita" userId="d1da61bf-1e79-4f02-aa56-7b1b8026ce7e" providerId="ADAL" clId="{94AAED93-5FB1-4A2D-9A19-F64F7709183B}" dt="2022-02-25T04:41:46.339" v="4170" actId="21"/>
          <ac:spMkLst>
            <pc:docMk/>
            <pc:sldMk cId="3566223710" sldId="345"/>
            <ac:spMk id="4" creationId="{E646E286-E8B2-4EA3-B277-D39B41B482AD}"/>
          </ac:spMkLst>
        </pc:spChg>
        <pc:spChg chg="add del mod">
          <ac:chgData name="Kar, Armita" userId="d1da61bf-1e79-4f02-aa56-7b1b8026ce7e" providerId="ADAL" clId="{94AAED93-5FB1-4A2D-9A19-F64F7709183B}" dt="2022-02-25T04:41:17.883" v="4163"/>
          <ac:spMkLst>
            <pc:docMk/>
            <pc:sldMk cId="3566223710" sldId="345"/>
            <ac:spMk id="5" creationId="{69C8A19B-A347-4D03-A76F-EC46A4E2F86A}"/>
          </ac:spMkLst>
        </pc:spChg>
        <pc:picChg chg="add del">
          <ac:chgData name="Kar, Armita" userId="d1da61bf-1e79-4f02-aa56-7b1b8026ce7e" providerId="ADAL" clId="{94AAED93-5FB1-4A2D-9A19-F64F7709183B}" dt="2022-02-24T15:20:48.776" v="3102" actId="478"/>
          <ac:picMkLst>
            <pc:docMk/>
            <pc:sldMk cId="3566223710" sldId="345"/>
            <ac:picMk id="3" creationId="{38A23EE9-5374-4100-84F5-6AB7744F14C6}"/>
          </ac:picMkLst>
        </pc:picChg>
        <pc:picChg chg="add del mod modCrop">
          <ac:chgData name="Kar, Armita" userId="d1da61bf-1e79-4f02-aa56-7b1b8026ce7e" providerId="ADAL" clId="{94AAED93-5FB1-4A2D-9A19-F64F7709183B}" dt="2022-02-25T04:41:46.339" v="4170" actId="21"/>
          <ac:picMkLst>
            <pc:docMk/>
            <pc:sldMk cId="3566223710" sldId="345"/>
            <ac:picMk id="7" creationId="{E7C6F48D-68C6-494B-B751-5C0D3FAD24B6}"/>
          </ac:picMkLst>
        </pc:picChg>
        <pc:picChg chg="add del mod">
          <ac:chgData name="Kar, Armita" userId="d1da61bf-1e79-4f02-aa56-7b1b8026ce7e" providerId="ADAL" clId="{94AAED93-5FB1-4A2D-9A19-F64F7709183B}" dt="2022-02-25T04:40:03.310" v="4144" actId="478"/>
          <ac:picMkLst>
            <pc:docMk/>
            <pc:sldMk cId="3566223710" sldId="345"/>
            <ac:picMk id="9" creationId="{9436E4BA-B610-4608-90F1-23AA9124379D}"/>
          </ac:picMkLst>
        </pc:picChg>
      </pc:sldChg>
      <pc:sldChg chg="addSp delSp modSp add del mod">
        <pc:chgData name="Kar, Armita" userId="d1da61bf-1e79-4f02-aa56-7b1b8026ce7e" providerId="ADAL" clId="{94AAED93-5FB1-4A2D-9A19-F64F7709183B}" dt="2022-02-25T04:55:05.537" v="4519" actId="47"/>
        <pc:sldMkLst>
          <pc:docMk/>
          <pc:sldMk cId="3346615536" sldId="346"/>
        </pc:sldMkLst>
        <pc:spChg chg="del mod">
          <ac:chgData name="Kar, Armita" userId="d1da61bf-1e79-4f02-aa56-7b1b8026ce7e" providerId="ADAL" clId="{94AAED93-5FB1-4A2D-9A19-F64F7709183B}" dt="2022-02-25T04:42:33.295" v="4185" actId="478"/>
          <ac:spMkLst>
            <pc:docMk/>
            <pc:sldMk cId="3346615536" sldId="346"/>
            <ac:spMk id="4" creationId="{E646E286-E8B2-4EA3-B277-D39B41B482AD}"/>
          </ac:spMkLst>
        </pc:spChg>
        <pc:spChg chg="del mod">
          <ac:chgData name="Kar, Armita" userId="d1da61bf-1e79-4f02-aa56-7b1b8026ce7e" providerId="ADAL" clId="{94AAED93-5FB1-4A2D-9A19-F64F7709183B}" dt="2022-02-25T04:42:29.682" v="4184" actId="478"/>
          <ac:spMkLst>
            <pc:docMk/>
            <pc:sldMk cId="3346615536" sldId="346"/>
            <ac:spMk id="5" creationId="{69C8A19B-A347-4D03-A76F-EC46A4E2F86A}"/>
          </ac:spMkLst>
        </pc:spChg>
        <pc:spChg chg="add del mod">
          <ac:chgData name="Kar, Armita" userId="d1da61bf-1e79-4f02-aa56-7b1b8026ce7e" providerId="ADAL" clId="{94AAED93-5FB1-4A2D-9A19-F64F7709183B}" dt="2022-02-25T04:42:47.099" v="4187" actId="21"/>
          <ac:spMkLst>
            <pc:docMk/>
            <pc:sldMk cId="3346615536" sldId="346"/>
            <ac:spMk id="8" creationId="{09FEC758-AFD5-471C-AB1D-3B8AC8FF2071}"/>
          </ac:spMkLst>
        </pc:spChg>
        <pc:picChg chg="add del mod modCrop">
          <ac:chgData name="Kar, Armita" userId="d1da61bf-1e79-4f02-aa56-7b1b8026ce7e" providerId="ADAL" clId="{94AAED93-5FB1-4A2D-9A19-F64F7709183B}" dt="2022-02-25T04:42:47.099" v="4187" actId="21"/>
          <ac:picMkLst>
            <pc:docMk/>
            <pc:sldMk cId="3346615536" sldId="346"/>
            <ac:picMk id="3" creationId="{DDA2BDE9-67EC-4CC0-A514-7A5090D936AC}"/>
          </ac:picMkLst>
        </pc:picChg>
        <pc:picChg chg="del">
          <ac:chgData name="Kar, Armita" userId="d1da61bf-1e79-4f02-aa56-7b1b8026ce7e" providerId="ADAL" clId="{94AAED93-5FB1-4A2D-9A19-F64F7709183B}" dt="2022-02-24T15:22:23.669" v="3107" actId="478"/>
          <ac:picMkLst>
            <pc:docMk/>
            <pc:sldMk cId="3346615536" sldId="346"/>
            <ac:picMk id="7" creationId="{E7C6F48D-68C6-494B-B751-5C0D3FAD24B6}"/>
          </ac:picMkLst>
        </pc:picChg>
        <pc:picChg chg="del">
          <ac:chgData name="Kar, Armita" userId="d1da61bf-1e79-4f02-aa56-7b1b8026ce7e" providerId="ADAL" clId="{94AAED93-5FB1-4A2D-9A19-F64F7709183B}" dt="2022-02-24T15:22:25.333" v="3108" actId="478"/>
          <ac:picMkLst>
            <pc:docMk/>
            <pc:sldMk cId="3346615536" sldId="346"/>
            <ac:picMk id="9" creationId="{9436E4BA-B610-4608-90F1-23AA9124379D}"/>
          </ac:picMkLst>
        </pc:picChg>
      </pc:sldChg>
      <pc:sldChg chg="addSp delSp modSp add mod">
        <pc:chgData name="Kar, Armita" userId="d1da61bf-1e79-4f02-aa56-7b1b8026ce7e" providerId="ADAL" clId="{94AAED93-5FB1-4A2D-9A19-F64F7709183B}" dt="2022-02-25T15:31:01.999" v="6003" actId="1076"/>
        <pc:sldMkLst>
          <pc:docMk/>
          <pc:sldMk cId="1018445314" sldId="347"/>
        </pc:sldMkLst>
        <pc:spChg chg="del">
          <ac:chgData name="Kar, Armita" userId="d1da61bf-1e79-4f02-aa56-7b1b8026ce7e" providerId="ADAL" clId="{94AAED93-5FB1-4A2D-9A19-F64F7709183B}" dt="2022-02-24T15:52:43.584" v="3576" actId="478"/>
          <ac:spMkLst>
            <pc:docMk/>
            <pc:sldMk cId="1018445314" sldId="347"/>
            <ac:spMk id="2" creationId="{C3391F0D-CF2E-47FE-8A6D-286BC496FA2A}"/>
          </ac:spMkLst>
        </pc:spChg>
        <pc:spChg chg="del">
          <ac:chgData name="Kar, Armita" userId="d1da61bf-1e79-4f02-aa56-7b1b8026ce7e" providerId="ADAL" clId="{94AAED93-5FB1-4A2D-9A19-F64F7709183B}" dt="2022-02-24T15:52:46.388" v="3577" actId="478"/>
          <ac:spMkLst>
            <pc:docMk/>
            <pc:sldMk cId="1018445314" sldId="347"/>
            <ac:spMk id="5" creationId="{FEA6FBE1-C76C-4398-99F8-217F1E4B0A11}"/>
          </ac:spMkLst>
        </pc:spChg>
        <pc:spChg chg="add mod">
          <ac:chgData name="Kar, Armita" userId="d1da61bf-1e79-4f02-aa56-7b1b8026ce7e" providerId="ADAL" clId="{94AAED93-5FB1-4A2D-9A19-F64F7709183B}" dt="2022-02-25T15:08:37.971" v="5578" actId="1076"/>
          <ac:spMkLst>
            <pc:docMk/>
            <pc:sldMk cId="1018445314" sldId="347"/>
            <ac:spMk id="8" creationId="{B7BF336F-7FA4-4011-9340-0833FE0AFBA9}"/>
          </ac:spMkLst>
        </pc:spChg>
        <pc:spChg chg="add mod">
          <ac:chgData name="Kar, Armita" userId="d1da61bf-1e79-4f02-aa56-7b1b8026ce7e" providerId="ADAL" clId="{94AAED93-5FB1-4A2D-9A19-F64F7709183B}" dt="2022-02-25T14:51:48.007" v="5359" actId="1035"/>
          <ac:spMkLst>
            <pc:docMk/>
            <pc:sldMk cId="1018445314" sldId="347"/>
            <ac:spMk id="9" creationId="{5996645E-5A04-4046-A68E-7910855FC158}"/>
          </ac:spMkLst>
        </pc:spChg>
        <pc:spChg chg="add mod">
          <ac:chgData name="Kar, Armita" userId="d1da61bf-1e79-4f02-aa56-7b1b8026ce7e" providerId="ADAL" clId="{94AAED93-5FB1-4A2D-9A19-F64F7709183B}" dt="2022-02-25T14:51:48.007" v="5359" actId="1035"/>
          <ac:spMkLst>
            <pc:docMk/>
            <pc:sldMk cId="1018445314" sldId="347"/>
            <ac:spMk id="10" creationId="{139F2F9E-B53D-456E-B054-1D1D48B98564}"/>
          </ac:spMkLst>
        </pc:spChg>
        <pc:spChg chg="add mod">
          <ac:chgData name="Kar, Armita" userId="d1da61bf-1e79-4f02-aa56-7b1b8026ce7e" providerId="ADAL" clId="{94AAED93-5FB1-4A2D-9A19-F64F7709183B}" dt="2022-02-25T14:53:03.497" v="5369" actId="255"/>
          <ac:spMkLst>
            <pc:docMk/>
            <pc:sldMk cId="1018445314" sldId="347"/>
            <ac:spMk id="11" creationId="{B61EE88F-7E31-438E-9D35-6E3740B674FF}"/>
          </ac:spMkLst>
        </pc:spChg>
        <pc:spChg chg="add mod">
          <ac:chgData name="Kar, Armita" userId="d1da61bf-1e79-4f02-aa56-7b1b8026ce7e" providerId="ADAL" clId="{94AAED93-5FB1-4A2D-9A19-F64F7709183B}" dt="2022-02-25T14:54:15.170" v="5380" actId="1076"/>
          <ac:spMkLst>
            <pc:docMk/>
            <pc:sldMk cId="1018445314" sldId="347"/>
            <ac:spMk id="12" creationId="{B6F38C4C-6D15-4194-B40B-CD121D629BD2}"/>
          </ac:spMkLst>
        </pc:spChg>
        <pc:spChg chg="add mod">
          <ac:chgData name="Kar, Armita" userId="d1da61bf-1e79-4f02-aa56-7b1b8026ce7e" providerId="ADAL" clId="{94AAED93-5FB1-4A2D-9A19-F64F7709183B}" dt="2022-02-25T15:31:01.999" v="6003" actId="1076"/>
          <ac:spMkLst>
            <pc:docMk/>
            <pc:sldMk cId="1018445314" sldId="347"/>
            <ac:spMk id="13" creationId="{96DA9BCB-B9D6-45DD-9BA5-0005450751DC}"/>
          </ac:spMkLst>
        </pc:spChg>
        <pc:spChg chg="add mod">
          <ac:chgData name="Kar, Armita" userId="d1da61bf-1e79-4f02-aa56-7b1b8026ce7e" providerId="ADAL" clId="{94AAED93-5FB1-4A2D-9A19-F64F7709183B}" dt="2022-02-25T14:56:22.379" v="5420" actId="1036"/>
          <ac:spMkLst>
            <pc:docMk/>
            <pc:sldMk cId="1018445314" sldId="347"/>
            <ac:spMk id="14" creationId="{E4CA0164-782A-402E-9573-6C42207DE7B0}"/>
          </ac:spMkLst>
        </pc:spChg>
        <pc:spChg chg="add del mod">
          <ac:chgData name="Kar, Armita" userId="d1da61bf-1e79-4f02-aa56-7b1b8026ce7e" providerId="ADAL" clId="{94AAED93-5FB1-4A2D-9A19-F64F7709183B}" dt="2022-02-25T04:58:52.582" v="4532" actId="21"/>
          <ac:spMkLst>
            <pc:docMk/>
            <pc:sldMk cId="1018445314" sldId="347"/>
            <ac:spMk id="22" creationId="{4C5935AD-9A88-470A-820D-5D68803B7265}"/>
          </ac:spMkLst>
        </pc:spChg>
        <pc:spChg chg="add mod">
          <ac:chgData name="Kar, Armita" userId="d1da61bf-1e79-4f02-aa56-7b1b8026ce7e" providerId="ADAL" clId="{94AAED93-5FB1-4A2D-9A19-F64F7709183B}" dt="2022-02-25T15:09:54.986" v="5592"/>
          <ac:spMkLst>
            <pc:docMk/>
            <pc:sldMk cId="1018445314" sldId="347"/>
            <ac:spMk id="24" creationId="{2BCAF72D-1C29-4660-8189-F5EE6F0D969D}"/>
          </ac:spMkLst>
        </pc:spChg>
        <pc:graphicFrameChg chg="del">
          <ac:chgData name="Kar, Armita" userId="d1da61bf-1e79-4f02-aa56-7b1b8026ce7e" providerId="ADAL" clId="{94AAED93-5FB1-4A2D-9A19-F64F7709183B}" dt="2022-02-24T15:52:47.988" v="3578" actId="478"/>
          <ac:graphicFrameMkLst>
            <pc:docMk/>
            <pc:sldMk cId="1018445314" sldId="347"/>
            <ac:graphicFrameMk id="3" creationId="{2AB0A134-DC9B-4897-8C0F-9A02ABFB2D26}"/>
          </ac:graphicFrameMkLst>
        </pc:graphicFrameChg>
        <pc:graphicFrameChg chg="add del mod">
          <ac:chgData name="Kar, Armita" userId="d1da61bf-1e79-4f02-aa56-7b1b8026ce7e" providerId="ADAL" clId="{94AAED93-5FB1-4A2D-9A19-F64F7709183B}" dt="2022-02-25T04:58:52.582" v="4532" actId="21"/>
          <ac:graphicFrameMkLst>
            <pc:docMk/>
            <pc:sldMk cId="1018445314" sldId="347"/>
            <ac:graphicFrameMk id="21" creationId="{C5435EAA-38B2-487A-9BCF-B5E05E71E06E}"/>
          </ac:graphicFrameMkLst>
        </pc:graphicFrameChg>
        <pc:picChg chg="add mod">
          <ac:chgData name="Kar, Armita" userId="d1da61bf-1e79-4f02-aa56-7b1b8026ce7e" providerId="ADAL" clId="{94AAED93-5FB1-4A2D-9A19-F64F7709183B}" dt="2022-02-25T15:08:37.971" v="5578" actId="1076"/>
          <ac:picMkLst>
            <pc:docMk/>
            <pc:sldMk cId="1018445314" sldId="347"/>
            <ac:picMk id="29" creationId="{CB1D396D-43C3-42BC-8189-A27DA0531088}"/>
          </ac:picMkLst>
        </pc:picChg>
        <pc:picChg chg="add mod">
          <ac:chgData name="Kar, Armita" userId="d1da61bf-1e79-4f02-aa56-7b1b8026ce7e" providerId="ADAL" clId="{94AAED93-5FB1-4A2D-9A19-F64F7709183B}" dt="2022-02-25T14:56:00.542" v="5394" actId="1076"/>
          <ac:picMkLst>
            <pc:docMk/>
            <pc:sldMk cId="1018445314" sldId="347"/>
            <ac:picMk id="30" creationId="{B4818B87-491C-4EB0-BD43-E80EE2B34E1B}"/>
          </ac:picMkLst>
        </pc:picChg>
        <pc:picChg chg="add mod">
          <ac:chgData name="Kar, Armita" userId="d1da61bf-1e79-4f02-aa56-7b1b8026ce7e" providerId="ADAL" clId="{94AAED93-5FB1-4A2D-9A19-F64F7709183B}" dt="2022-02-25T14:56:22.379" v="5420" actId="1036"/>
          <ac:picMkLst>
            <pc:docMk/>
            <pc:sldMk cId="1018445314" sldId="347"/>
            <ac:picMk id="31" creationId="{7770F27C-1773-4FE2-B55F-E546801E663C}"/>
          </ac:picMkLst>
        </pc:picChg>
        <pc:cxnChg chg="add mod">
          <ac:chgData name="Kar, Armita" userId="d1da61bf-1e79-4f02-aa56-7b1b8026ce7e" providerId="ADAL" clId="{94AAED93-5FB1-4A2D-9A19-F64F7709183B}" dt="2022-02-25T14:54:31.068" v="5382" actId="13822"/>
          <ac:cxnSpMkLst>
            <pc:docMk/>
            <pc:sldMk cId="1018445314" sldId="347"/>
            <ac:cxnSpMk id="6" creationId="{DEF93050-C546-44E6-A7D8-E3BB93D73CE7}"/>
          </ac:cxnSpMkLst>
        </pc:cxnChg>
        <pc:cxnChg chg="add mod">
          <ac:chgData name="Kar, Armita" userId="d1da61bf-1e79-4f02-aa56-7b1b8026ce7e" providerId="ADAL" clId="{94AAED93-5FB1-4A2D-9A19-F64F7709183B}" dt="2022-02-25T14:54:33.790" v="5383" actId="13822"/>
          <ac:cxnSpMkLst>
            <pc:docMk/>
            <pc:sldMk cId="1018445314" sldId="347"/>
            <ac:cxnSpMk id="7" creationId="{315627B6-AADD-4D9E-831B-CBDAC1166625}"/>
          </ac:cxnSpMkLst>
        </pc:cxnChg>
        <pc:cxnChg chg="add mod">
          <ac:chgData name="Kar, Armita" userId="d1da61bf-1e79-4f02-aa56-7b1b8026ce7e" providerId="ADAL" clId="{94AAED93-5FB1-4A2D-9A19-F64F7709183B}" dt="2022-02-25T14:51:48.007" v="5359" actId="1035"/>
          <ac:cxnSpMkLst>
            <pc:docMk/>
            <pc:sldMk cId="1018445314" sldId="347"/>
            <ac:cxnSpMk id="16" creationId="{076DF7E0-9440-4931-90D0-4FEC3863A5F6}"/>
          </ac:cxnSpMkLst>
        </pc:cxnChg>
        <pc:cxnChg chg="add mod">
          <ac:chgData name="Kar, Armita" userId="d1da61bf-1e79-4f02-aa56-7b1b8026ce7e" providerId="ADAL" clId="{94AAED93-5FB1-4A2D-9A19-F64F7709183B}" dt="2022-02-25T15:31:01.999" v="6003" actId="1076"/>
          <ac:cxnSpMkLst>
            <pc:docMk/>
            <pc:sldMk cId="1018445314" sldId="347"/>
            <ac:cxnSpMk id="20" creationId="{D540B8EB-7EFF-4304-B0D4-09F6BFFE5A10}"/>
          </ac:cxnSpMkLst>
        </pc:cxnChg>
      </pc:sldChg>
      <pc:sldChg chg="addSp new del mod">
        <pc:chgData name="Kar, Armita" userId="d1da61bf-1e79-4f02-aa56-7b1b8026ce7e" providerId="ADAL" clId="{94AAED93-5FB1-4A2D-9A19-F64F7709183B}" dt="2022-02-25T04:32:49.592" v="3986" actId="47"/>
        <pc:sldMkLst>
          <pc:docMk/>
          <pc:sldMk cId="701960402" sldId="348"/>
        </pc:sldMkLst>
        <pc:picChg chg="add">
          <ac:chgData name="Kar, Armita" userId="d1da61bf-1e79-4f02-aa56-7b1b8026ce7e" providerId="ADAL" clId="{94AAED93-5FB1-4A2D-9A19-F64F7709183B}" dt="2022-02-24T17:42:40.971" v="3856" actId="22"/>
          <ac:picMkLst>
            <pc:docMk/>
            <pc:sldMk cId="701960402" sldId="348"/>
            <ac:picMk id="3" creationId="{53E8EF98-7211-4CE2-92D7-C22371915FB8}"/>
          </ac:picMkLst>
        </pc:picChg>
      </pc:sldChg>
      <pc:sldChg chg="add del">
        <pc:chgData name="Kar, Armita" userId="d1da61bf-1e79-4f02-aa56-7b1b8026ce7e" providerId="ADAL" clId="{94AAED93-5FB1-4A2D-9A19-F64F7709183B}" dt="2022-02-24T16:05:39.237" v="3792" actId="47"/>
        <pc:sldMkLst>
          <pc:docMk/>
          <pc:sldMk cId="377334291" sldId="349"/>
        </pc:sldMkLst>
      </pc:sldChg>
      <pc:sldChg chg="addSp delSp modSp new del mod">
        <pc:chgData name="Kar, Armita" userId="d1da61bf-1e79-4f02-aa56-7b1b8026ce7e" providerId="ADAL" clId="{94AAED93-5FB1-4A2D-9A19-F64F7709183B}" dt="2022-02-25T15:29:17.562" v="5989" actId="47"/>
        <pc:sldMkLst>
          <pc:docMk/>
          <pc:sldMk cId="626133774" sldId="349"/>
        </pc:sldMkLst>
        <pc:spChg chg="del mod">
          <ac:chgData name="Kar, Armita" userId="d1da61bf-1e79-4f02-aa56-7b1b8026ce7e" providerId="ADAL" clId="{94AAED93-5FB1-4A2D-9A19-F64F7709183B}" dt="2022-02-25T15:26:18.698" v="5809" actId="478"/>
          <ac:spMkLst>
            <pc:docMk/>
            <pc:sldMk cId="626133774" sldId="349"/>
            <ac:spMk id="2" creationId="{32B59FEF-3DD5-4AA6-AB8D-22840E8859A9}"/>
          </ac:spMkLst>
        </pc:spChg>
        <pc:spChg chg="add del mod">
          <ac:chgData name="Kar, Armita" userId="d1da61bf-1e79-4f02-aa56-7b1b8026ce7e" providerId="ADAL" clId="{94AAED93-5FB1-4A2D-9A19-F64F7709183B}" dt="2022-02-25T15:29:00.438" v="5981" actId="21"/>
          <ac:spMkLst>
            <pc:docMk/>
            <pc:sldMk cId="626133774" sldId="349"/>
            <ac:spMk id="11" creationId="{52E2FA14-F8B6-44E3-995E-12DB9FEA2A58}"/>
          </ac:spMkLst>
        </pc:spChg>
        <pc:spChg chg="add del mod">
          <ac:chgData name="Kar, Armita" userId="d1da61bf-1e79-4f02-aa56-7b1b8026ce7e" providerId="ADAL" clId="{94AAED93-5FB1-4A2D-9A19-F64F7709183B}" dt="2022-02-25T15:29:00.438" v="5981" actId="21"/>
          <ac:spMkLst>
            <pc:docMk/>
            <pc:sldMk cId="626133774" sldId="349"/>
            <ac:spMk id="12" creationId="{96E93D30-F972-4071-8C99-7BAD289742E8}"/>
          </ac:spMkLst>
        </pc:spChg>
        <pc:spChg chg="add del mod">
          <ac:chgData name="Kar, Armita" userId="d1da61bf-1e79-4f02-aa56-7b1b8026ce7e" providerId="ADAL" clId="{94AAED93-5FB1-4A2D-9A19-F64F7709183B}" dt="2022-02-25T15:29:00.438" v="5981" actId="21"/>
          <ac:spMkLst>
            <pc:docMk/>
            <pc:sldMk cId="626133774" sldId="349"/>
            <ac:spMk id="13" creationId="{7816094A-36D8-4E74-9822-2E1ECDE9CD67}"/>
          </ac:spMkLst>
        </pc:spChg>
        <pc:spChg chg="add del mod">
          <ac:chgData name="Kar, Armita" userId="d1da61bf-1e79-4f02-aa56-7b1b8026ce7e" providerId="ADAL" clId="{94AAED93-5FB1-4A2D-9A19-F64F7709183B}" dt="2022-02-25T15:29:00.438" v="5981" actId="21"/>
          <ac:spMkLst>
            <pc:docMk/>
            <pc:sldMk cId="626133774" sldId="349"/>
            <ac:spMk id="15" creationId="{008394CF-3CBF-4039-B980-A0BC1775ED4F}"/>
          </ac:spMkLst>
        </pc:spChg>
        <pc:spChg chg="add mod">
          <ac:chgData name="Kar, Armita" userId="d1da61bf-1e79-4f02-aa56-7b1b8026ce7e" providerId="ADAL" clId="{94AAED93-5FB1-4A2D-9A19-F64F7709183B}" dt="2022-02-25T15:28:42.233" v="5978" actId="21"/>
          <ac:spMkLst>
            <pc:docMk/>
            <pc:sldMk cId="626133774" sldId="349"/>
            <ac:spMk id="16" creationId="{2401535D-3340-41BA-A276-EB848D053C6D}"/>
          </ac:spMkLst>
        </pc:spChg>
        <pc:picChg chg="add del mod">
          <ac:chgData name="Kar, Armita" userId="d1da61bf-1e79-4f02-aa56-7b1b8026ce7e" providerId="ADAL" clId="{94AAED93-5FB1-4A2D-9A19-F64F7709183B}" dt="2022-02-25T15:29:00.438" v="5981" actId="21"/>
          <ac:picMkLst>
            <pc:docMk/>
            <pc:sldMk cId="626133774" sldId="349"/>
            <ac:picMk id="4" creationId="{A079D937-8C6F-4D9F-B711-2BD51A32E2FA}"/>
          </ac:picMkLst>
        </pc:picChg>
        <pc:picChg chg="add del mod">
          <ac:chgData name="Kar, Armita" userId="d1da61bf-1e79-4f02-aa56-7b1b8026ce7e" providerId="ADAL" clId="{94AAED93-5FB1-4A2D-9A19-F64F7709183B}" dt="2022-02-25T15:29:00.438" v="5981" actId="21"/>
          <ac:picMkLst>
            <pc:docMk/>
            <pc:sldMk cId="626133774" sldId="349"/>
            <ac:picMk id="6" creationId="{E27A810F-B785-4A1C-886F-7F2C7A00390D}"/>
          </ac:picMkLst>
        </pc:picChg>
        <pc:picChg chg="add del mod">
          <ac:chgData name="Kar, Armita" userId="d1da61bf-1e79-4f02-aa56-7b1b8026ce7e" providerId="ADAL" clId="{94AAED93-5FB1-4A2D-9A19-F64F7709183B}" dt="2022-02-25T15:29:00.438" v="5981" actId="21"/>
          <ac:picMkLst>
            <pc:docMk/>
            <pc:sldMk cId="626133774" sldId="349"/>
            <ac:picMk id="8" creationId="{BEB74F80-375E-41AC-BC46-27ECDB727742}"/>
          </ac:picMkLst>
        </pc:picChg>
        <pc:picChg chg="add del mod modCrop">
          <ac:chgData name="Kar, Armita" userId="d1da61bf-1e79-4f02-aa56-7b1b8026ce7e" providerId="ADAL" clId="{94AAED93-5FB1-4A2D-9A19-F64F7709183B}" dt="2022-02-25T15:29:00.438" v="5981" actId="21"/>
          <ac:picMkLst>
            <pc:docMk/>
            <pc:sldMk cId="626133774" sldId="349"/>
            <ac:picMk id="10" creationId="{72C1E614-FD96-43F7-86BE-C3DC6977A9FF}"/>
          </ac:picMkLst>
        </pc:picChg>
      </pc:sldChg>
      <pc:sldChg chg="addSp modSp new mod">
        <pc:chgData name="Kar, Armita" userId="d1da61bf-1e79-4f02-aa56-7b1b8026ce7e" providerId="ADAL" clId="{94AAED93-5FB1-4A2D-9A19-F64F7709183B}" dt="2022-03-01T03:39:41.394" v="8127" actId="20577"/>
        <pc:sldMkLst>
          <pc:docMk/>
          <pc:sldMk cId="885380402" sldId="350"/>
        </pc:sldMkLst>
        <pc:spChg chg="mod">
          <ac:chgData name="Kar, Armita" userId="d1da61bf-1e79-4f02-aa56-7b1b8026ce7e" providerId="ADAL" clId="{94AAED93-5FB1-4A2D-9A19-F64F7709183B}" dt="2022-02-25T15:24:43.542" v="5796" actId="14100"/>
          <ac:spMkLst>
            <pc:docMk/>
            <pc:sldMk cId="885380402" sldId="350"/>
            <ac:spMk id="2" creationId="{1BB98E70-9717-4928-9BE4-353EAC4BFFE9}"/>
          </ac:spMkLst>
        </pc:spChg>
        <pc:spChg chg="add mod">
          <ac:chgData name="Kar, Armita" userId="d1da61bf-1e79-4f02-aa56-7b1b8026ce7e" providerId="ADAL" clId="{94AAED93-5FB1-4A2D-9A19-F64F7709183B}" dt="2022-03-01T03:39:35.194" v="8124" actId="20577"/>
          <ac:spMkLst>
            <pc:docMk/>
            <pc:sldMk cId="885380402" sldId="350"/>
            <ac:spMk id="3" creationId="{D18A65DB-004E-46B8-8C15-FF41E2E03C4F}"/>
          </ac:spMkLst>
        </pc:spChg>
        <pc:spChg chg="add mod">
          <ac:chgData name="Kar, Armita" userId="d1da61bf-1e79-4f02-aa56-7b1b8026ce7e" providerId="ADAL" clId="{94AAED93-5FB1-4A2D-9A19-F64F7709183B}" dt="2022-03-01T03:39:41.394" v="8127" actId="20577"/>
          <ac:spMkLst>
            <pc:docMk/>
            <pc:sldMk cId="885380402" sldId="350"/>
            <ac:spMk id="6" creationId="{F867E8E6-9548-40EA-9899-1EC4D38FCF2A}"/>
          </ac:spMkLst>
        </pc:spChg>
        <pc:spChg chg="add mod">
          <ac:chgData name="Kar, Armita" userId="d1da61bf-1e79-4f02-aa56-7b1b8026ce7e" providerId="ADAL" clId="{94AAED93-5FB1-4A2D-9A19-F64F7709183B}" dt="2022-02-28T15:16:32.238" v="7304" actId="20577"/>
          <ac:spMkLst>
            <pc:docMk/>
            <pc:sldMk cId="885380402" sldId="350"/>
            <ac:spMk id="7" creationId="{9759C817-41F3-40AF-9F40-6D3D626E8844}"/>
          </ac:spMkLst>
        </pc:spChg>
        <pc:picChg chg="add mod">
          <ac:chgData name="Kar, Armita" userId="d1da61bf-1e79-4f02-aa56-7b1b8026ce7e" providerId="ADAL" clId="{94AAED93-5FB1-4A2D-9A19-F64F7709183B}" dt="2022-02-25T15:24:33.641" v="5795" actId="1035"/>
          <ac:picMkLst>
            <pc:docMk/>
            <pc:sldMk cId="885380402" sldId="350"/>
            <ac:picMk id="4" creationId="{41D3DF2A-1157-4DB9-8570-9F1A2CF8EDEA}"/>
          </ac:picMkLst>
        </pc:picChg>
        <pc:picChg chg="add mod">
          <ac:chgData name="Kar, Armita" userId="d1da61bf-1e79-4f02-aa56-7b1b8026ce7e" providerId="ADAL" clId="{94AAED93-5FB1-4A2D-9A19-F64F7709183B}" dt="2022-02-25T15:24:33.641" v="5795" actId="1035"/>
          <ac:picMkLst>
            <pc:docMk/>
            <pc:sldMk cId="885380402" sldId="350"/>
            <ac:picMk id="5" creationId="{7E8163A7-C200-4838-8F7F-49019D54FEB9}"/>
          </ac:picMkLst>
        </pc:picChg>
      </pc:sldChg>
      <pc:sldChg chg="addSp delSp modSp add del mod modNotesTx">
        <pc:chgData name="Kar, Armita" userId="d1da61bf-1e79-4f02-aa56-7b1b8026ce7e" providerId="ADAL" clId="{94AAED93-5FB1-4A2D-9A19-F64F7709183B}" dt="2022-02-25T21:00:46.087" v="6913" actId="47"/>
        <pc:sldMkLst>
          <pc:docMk/>
          <pc:sldMk cId="2443959099" sldId="351"/>
        </pc:sldMkLst>
        <pc:spChg chg="del mod">
          <ac:chgData name="Kar, Armita" userId="d1da61bf-1e79-4f02-aa56-7b1b8026ce7e" providerId="ADAL" clId="{94AAED93-5FB1-4A2D-9A19-F64F7709183B}" dt="2022-02-25T20:55:49.924" v="6845"/>
          <ac:spMkLst>
            <pc:docMk/>
            <pc:sldMk cId="2443959099" sldId="351"/>
            <ac:spMk id="2" creationId="{AE17CD53-9066-4D18-B753-D8523D58570F}"/>
          </ac:spMkLst>
        </pc:spChg>
        <pc:spChg chg="mod">
          <ac:chgData name="Kar, Armita" userId="d1da61bf-1e79-4f02-aa56-7b1b8026ce7e" providerId="ADAL" clId="{94AAED93-5FB1-4A2D-9A19-F64F7709183B}" dt="2022-02-25T16:09:50.426" v="6807" actId="20577"/>
          <ac:spMkLst>
            <pc:docMk/>
            <pc:sldMk cId="2443959099" sldId="351"/>
            <ac:spMk id="16" creationId="{8D9E235E-0D9C-4837-A620-53F2DDADAB23}"/>
          </ac:spMkLst>
        </pc:spChg>
        <pc:graphicFrameChg chg="modGraphic">
          <ac:chgData name="Kar, Armita" userId="d1da61bf-1e79-4f02-aa56-7b1b8026ce7e" providerId="ADAL" clId="{94AAED93-5FB1-4A2D-9A19-F64F7709183B}" dt="2022-02-25T21:00:22.292" v="6909" actId="21"/>
          <ac:graphicFrameMkLst>
            <pc:docMk/>
            <pc:sldMk cId="2443959099" sldId="351"/>
            <ac:graphicFrameMk id="8" creationId="{6AAE4EB7-552F-4543-92B9-A3B9D45CCDFC}"/>
          </ac:graphicFrameMkLst>
        </pc:graphicFrameChg>
        <pc:picChg chg="del">
          <ac:chgData name="Kar, Armita" userId="d1da61bf-1e79-4f02-aa56-7b1b8026ce7e" providerId="ADAL" clId="{94AAED93-5FB1-4A2D-9A19-F64F7709183B}" dt="2022-02-25T15:20:11.083" v="5721" actId="478"/>
          <ac:picMkLst>
            <pc:docMk/>
            <pc:sldMk cId="2443959099" sldId="351"/>
            <ac:picMk id="9" creationId="{91A26F71-A951-4C6E-9826-41C671718349}"/>
          </ac:picMkLst>
        </pc:picChg>
        <pc:picChg chg="add mod">
          <ac:chgData name="Kar, Armita" userId="d1da61bf-1e79-4f02-aa56-7b1b8026ce7e" providerId="ADAL" clId="{94AAED93-5FB1-4A2D-9A19-F64F7709183B}" dt="2022-02-25T15:20:41.237" v="5730" actId="1035"/>
          <ac:picMkLst>
            <pc:docMk/>
            <pc:sldMk cId="2443959099" sldId="351"/>
            <ac:picMk id="10" creationId="{7D36A390-4141-4053-B87F-F06E69E3C3A6}"/>
          </ac:picMkLst>
        </pc:picChg>
        <pc:picChg chg="del">
          <ac:chgData name="Kar, Armita" userId="d1da61bf-1e79-4f02-aa56-7b1b8026ce7e" providerId="ADAL" clId="{94AAED93-5FB1-4A2D-9A19-F64F7709183B}" dt="2022-02-25T15:20:13.083" v="5723" actId="478"/>
          <ac:picMkLst>
            <pc:docMk/>
            <pc:sldMk cId="2443959099" sldId="351"/>
            <ac:picMk id="11" creationId="{5D8F6546-9184-42B3-AE0F-CF36936F91AE}"/>
          </ac:picMkLst>
        </pc:picChg>
        <pc:picChg chg="add mod">
          <ac:chgData name="Kar, Armita" userId="d1da61bf-1e79-4f02-aa56-7b1b8026ce7e" providerId="ADAL" clId="{94AAED93-5FB1-4A2D-9A19-F64F7709183B}" dt="2022-02-25T15:20:31.373" v="5727" actId="1076"/>
          <ac:picMkLst>
            <pc:docMk/>
            <pc:sldMk cId="2443959099" sldId="351"/>
            <ac:picMk id="12" creationId="{5951C9EF-7252-4669-98EF-DDF1F2B851FE}"/>
          </ac:picMkLst>
        </pc:picChg>
        <pc:picChg chg="del">
          <ac:chgData name="Kar, Armita" userId="d1da61bf-1e79-4f02-aa56-7b1b8026ce7e" providerId="ADAL" clId="{94AAED93-5FB1-4A2D-9A19-F64F7709183B}" dt="2022-02-25T15:20:12.331" v="5722" actId="478"/>
          <ac:picMkLst>
            <pc:docMk/>
            <pc:sldMk cId="2443959099" sldId="351"/>
            <ac:picMk id="13" creationId="{96E9052E-767F-4F8B-8C20-ECB942227867}"/>
          </ac:picMkLst>
        </pc:picChg>
        <pc:picChg chg="add mod">
          <ac:chgData name="Kar, Armita" userId="d1da61bf-1e79-4f02-aa56-7b1b8026ce7e" providerId="ADAL" clId="{94AAED93-5FB1-4A2D-9A19-F64F7709183B}" dt="2022-02-25T15:23:24.760" v="5763" actId="14100"/>
          <ac:picMkLst>
            <pc:docMk/>
            <pc:sldMk cId="2443959099" sldId="351"/>
            <ac:picMk id="14" creationId="{1D09FD6A-7236-4003-BD2D-84AF869B2DB3}"/>
          </ac:picMkLst>
        </pc:picChg>
        <pc:picChg chg="del mod">
          <ac:chgData name="Kar, Armita" userId="d1da61bf-1e79-4f02-aa56-7b1b8026ce7e" providerId="ADAL" clId="{94AAED93-5FB1-4A2D-9A19-F64F7709183B}" dt="2022-02-25T15:20:13.875" v="5725" actId="478"/>
          <ac:picMkLst>
            <pc:docMk/>
            <pc:sldMk cId="2443959099" sldId="351"/>
            <ac:picMk id="15" creationId="{4E31F05D-DD79-4129-A943-6CE9EDDE6066}"/>
          </ac:picMkLst>
        </pc:picChg>
        <pc:picChg chg="add mod">
          <ac:chgData name="Kar, Armita" userId="d1da61bf-1e79-4f02-aa56-7b1b8026ce7e" providerId="ADAL" clId="{94AAED93-5FB1-4A2D-9A19-F64F7709183B}" dt="2022-02-25T15:22:41.020" v="5755" actId="1038"/>
          <ac:picMkLst>
            <pc:docMk/>
            <pc:sldMk cId="2443959099" sldId="351"/>
            <ac:picMk id="17" creationId="{BB727898-21C2-4327-B8D6-A18F76FC19EF}"/>
          </ac:picMkLst>
        </pc:picChg>
      </pc:sldChg>
      <pc:sldChg chg="addSp modSp new mod ord">
        <pc:chgData name="Kar, Armita" userId="d1da61bf-1e79-4f02-aa56-7b1b8026ce7e" providerId="ADAL" clId="{94AAED93-5FB1-4A2D-9A19-F64F7709183B}" dt="2022-02-25T16:08:54.113" v="6805" actId="20577"/>
        <pc:sldMkLst>
          <pc:docMk/>
          <pc:sldMk cId="4031862208" sldId="352"/>
        </pc:sldMkLst>
        <pc:spChg chg="mod">
          <ac:chgData name="Kar, Armita" userId="d1da61bf-1e79-4f02-aa56-7b1b8026ce7e" providerId="ADAL" clId="{94AAED93-5FB1-4A2D-9A19-F64F7709183B}" dt="2022-02-25T15:30:41.279" v="6001" actId="2711"/>
          <ac:spMkLst>
            <pc:docMk/>
            <pc:sldMk cId="4031862208" sldId="352"/>
            <ac:spMk id="2" creationId="{19173AB3-7242-406B-BE5D-E41B297B4422}"/>
          </ac:spMkLst>
        </pc:spChg>
        <pc:spChg chg="add mod">
          <ac:chgData name="Kar, Armita" userId="d1da61bf-1e79-4f02-aa56-7b1b8026ce7e" providerId="ADAL" clId="{94AAED93-5FB1-4A2D-9A19-F64F7709183B}" dt="2022-02-25T16:08:54.113" v="6805" actId="20577"/>
          <ac:spMkLst>
            <pc:docMk/>
            <pc:sldMk cId="4031862208" sldId="352"/>
            <ac:spMk id="3" creationId="{F4A07D9D-7CFB-405C-9738-140B1D23E8F3}"/>
          </ac:spMkLst>
        </pc:spChg>
      </pc:sldChg>
      <pc:sldChg chg="addSp modSp new mod modAnim delCm modCm">
        <pc:chgData name="Kar, Armita" userId="d1da61bf-1e79-4f02-aa56-7b1b8026ce7e" providerId="ADAL" clId="{94AAED93-5FB1-4A2D-9A19-F64F7709183B}" dt="2022-02-27T16:21:05.777" v="7034"/>
        <pc:sldMkLst>
          <pc:docMk/>
          <pc:sldMk cId="2561059484" sldId="353"/>
        </pc:sldMkLst>
        <pc:spChg chg="add mod">
          <ac:chgData name="Kar, Armita" userId="d1da61bf-1e79-4f02-aa56-7b1b8026ce7e" providerId="ADAL" clId="{94AAED93-5FB1-4A2D-9A19-F64F7709183B}" dt="2022-02-25T15:52:56.297" v="6630" actId="14100"/>
          <ac:spMkLst>
            <pc:docMk/>
            <pc:sldMk cId="2561059484" sldId="353"/>
            <ac:spMk id="6" creationId="{4E7B264E-380B-42E9-97D4-F0534D10FB0D}"/>
          </ac:spMkLst>
        </pc:spChg>
        <pc:spChg chg="add mod">
          <ac:chgData name="Kar, Armita" userId="d1da61bf-1e79-4f02-aa56-7b1b8026ce7e" providerId="ADAL" clId="{94AAED93-5FB1-4A2D-9A19-F64F7709183B}" dt="2022-02-25T15:54:12.135" v="6674" actId="1076"/>
          <ac:spMkLst>
            <pc:docMk/>
            <pc:sldMk cId="2561059484" sldId="353"/>
            <ac:spMk id="7" creationId="{DB8F5E0C-CCEB-44F7-B3F5-F80976DE68B5}"/>
          </ac:spMkLst>
        </pc:spChg>
        <pc:picChg chg="add mod">
          <ac:chgData name="Kar, Armita" userId="d1da61bf-1e79-4f02-aa56-7b1b8026ce7e" providerId="ADAL" clId="{94AAED93-5FB1-4A2D-9A19-F64F7709183B}" dt="2022-02-25T15:51:08.422" v="6592" actId="1076"/>
          <ac:picMkLst>
            <pc:docMk/>
            <pc:sldMk cId="2561059484" sldId="353"/>
            <ac:picMk id="3" creationId="{70BA8E87-5EBF-4E32-8631-9A4D82711AB6}"/>
          </ac:picMkLst>
        </pc:picChg>
        <pc:picChg chg="add mod">
          <ac:chgData name="Kar, Armita" userId="d1da61bf-1e79-4f02-aa56-7b1b8026ce7e" providerId="ADAL" clId="{94AAED93-5FB1-4A2D-9A19-F64F7709183B}" dt="2022-02-25T15:54:04.753" v="6673" actId="1076"/>
          <ac:picMkLst>
            <pc:docMk/>
            <pc:sldMk cId="2561059484" sldId="353"/>
            <ac:picMk id="5" creationId="{DB61B7E7-30F2-4D9F-981C-42B5A6DF39D2}"/>
          </ac:picMkLst>
        </pc:picChg>
      </pc:sldChg>
      <pc:sldChg chg="addSp delSp modSp new mod">
        <pc:chgData name="Kar, Armita" userId="d1da61bf-1e79-4f02-aa56-7b1b8026ce7e" providerId="ADAL" clId="{94AAED93-5FB1-4A2D-9A19-F64F7709183B}" dt="2022-03-01T03:35:02.400" v="8044" actId="207"/>
        <pc:sldMkLst>
          <pc:docMk/>
          <pc:sldMk cId="1936564630" sldId="354"/>
        </pc:sldMkLst>
        <pc:spChg chg="mod">
          <ac:chgData name="Kar, Armita" userId="d1da61bf-1e79-4f02-aa56-7b1b8026ce7e" providerId="ADAL" clId="{94AAED93-5FB1-4A2D-9A19-F64F7709183B}" dt="2022-02-25T21:05:01.044" v="6978" actId="20577"/>
          <ac:spMkLst>
            <pc:docMk/>
            <pc:sldMk cId="1936564630" sldId="354"/>
            <ac:spMk id="2" creationId="{E084A870-66DE-4215-BD8A-96835B876479}"/>
          </ac:spMkLst>
        </pc:spChg>
        <pc:spChg chg="add mod">
          <ac:chgData name="Kar, Armita" userId="d1da61bf-1e79-4f02-aa56-7b1b8026ce7e" providerId="ADAL" clId="{94AAED93-5FB1-4A2D-9A19-F64F7709183B}" dt="2022-03-01T03:35:02.400" v="8044" actId="207"/>
          <ac:spMkLst>
            <pc:docMk/>
            <pc:sldMk cId="1936564630" sldId="354"/>
            <ac:spMk id="3" creationId="{82790B09-5F06-417B-A1C8-B08F47723537}"/>
          </ac:spMkLst>
        </pc:spChg>
        <pc:spChg chg="add del mod">
          <ac:chgData name="Kar, Armita" userId="d1da61bf-1e79-4f02-aa56-7b1b8026ce7e" providerId="ADAL" clId="{94AAED93-5FB1-4A2D-9A19-F64F7709183B}" dt="2022-02-28T15:31:12.728" v="7668" actId="478"/>
          <ac:spMkLst>
            <pc:docMk/>
            <pc:sldMk cId="1936564630" sldId="354"/>
            <ac:spMk id="4" creationId="{79D0758C-9722-4B12-B6D8-CC4B3BAD0DFC}"/>
          </ac:spMkLst>
        </pc:spChg>
        <pc:spChg chg="add mod">
          <ac:chgData name="Kar, Armita" userId="d1da61bf-1e79-4f02-aa56-7b1b8026ce7e" providerId="ADAL" clId="{94AAED93-5FB1-4A2D-9A19-F64F7709183B}" dt="2022-03-01T03:34:56.645" v="8043" actId="207"/>
          <ac:spMkLst>
            <pc:docMk/>
            <pc:sldMk cId="1936564630" sldId="354"/>
            <ac:spMk id="5" creationId="{B99087BD-D08D-4BFF-99F6-A420F6A58F9F}"/>
          </ac:spMkLst>
        </pc:spChg>
        <pc:spChg chg="add mod">
          <ac:chgData name="Kar, Armita" userId="d1da61bf-1e79-4f02-aa56-7b1b8026ce7e" providerId="ADAL" clId="{94AAED93-5FB1-4A2D-9A19-F64F7709183B}" dt="2022-03-01T03:34:37.878" v="8039" actId="113"/>
          <ac:spMkLst>
            <pc:docMk/>
            <pc:sldMk cId="1936564630" sldId="354"/>
            <ac:spMk id="7" creationId="{DDDD0976-2789-4BDA-82FA-26DA90381090}"/>
          </ac:spMkLst>
        </pc:spChg>
        <pc:spChg chg="add mod">
          <ac:chgData name="Kar, Armita" userId="d1da61bf-1e79-4f02-aa56-7b1b8026ce7e" providerId="ADAL" clId="{94AAED93-5FB1-4A2D-9A19-F64F7709183B}" dt="2022-03-01T03:34:48.589" v="8042" actId="113"/>
          <ac:spMkLst>
            <pc:docMk/>
            <pc:sldMk cId="1936564630" sldId="354"/>
            <ac:spMk id="8" creationId="{D5A6F273-F39D-47E1-88F8-1AFAB18A25DD}"/>
          </ac:spMkLst>
        </pc:spChg>
        <pc:spChg chg="add mod">
          <ac:chgData name="Kar, Armita" userId="d1da61bf-1e79-4f02-aa56-7b1b8026ce7e" providerId="ADAL" clId="{94AAED93-5FB1-4A2D-9A19-F64F7709183B}" dt="2022-02-28T15:43:41.876" v="7902" actId="1036"/>
          <ac:spMkLst>
            <pc:docMk/>
            <pc:sldMk cId="1936564630" sldId="354"/>
            <ac:spMk id="9" creationId="{56BE564C-1CC3-40A3-9F14-C67A018D4693}"/>
          </ac:spMkLst>
        </pc:spChg>
        <pc:spChg chg="add mod">
          <ac:chgData name="Kar, Armita" userId="d1da61bf-1e79-4f02-aa56-7b1b8026ce7e" providerId="ADAL" clId="{94AAED93-5FB1-4A2D-9A19-F64F7709183B}" dt="2022-02-28T15:43:41.876" v="7902" actId="1036"/>
          <ac:spMkLst>
            <pc:docMk/>
            <pc:sldMk cId="1936564630" sldId="354"/>
            <ac:spMk id="11" creationId="{095B6AB4-0D2E-43F0-BA96-E45379155188}"/>
          </ac:spMkLst>
        </pc:spChg>
        <pc:spChg chg="add mod">
          <ac:chgData name="Kar, Armita" userId="d1da61bf-1e79-4f02-aa56-7b1b8026ce7e" providerId="ADAL" clId="{94AAED93-5FB1-4A2D-9A19-F64F7709183B}" dt="2022-02-28T15:43:41.876" v="7902" actId="1036"/>
          <ac:spMkLst>
            <pc:docMk/>
            <pc:sldMk cId="1936564630" sldId="354"/>
            <ac:spMk id="12" creationId="{01CEAF53-6C87-43CD-9BD0-7CD83B954E8D}"/>
          </ac:spMkLst>
        </pc:spChg>
        <pc:spChg chg="add mod">
          <ac:chgData name="Kar, Armita" userId="d1da61bf-1e79-4f02-aa56-7b1b8026ce7e" providerId="ADAL" clId="{94AAED93-5FB1-4A2D-9A19-F64F7709183B}" dt="2022-02-28T15:43:41.876" v="7902" actId="1036"/>
          <ac:spMkLst>
            <pc:docMk/>
            <pc:sldMk cId="1936564630" sldId="354"/>
            <ac:spMk id="13" creationId="{A7C0EE48-B9F7-4F97-8527-30914D395BA1}"/>
          </ac:spMkLst>
        </pc:spChg>
        <pc:spChg chg="add mod">
          <ac:chgData name="Kar, Armita" userId="d1da61bf-1e79-4f02-aa56-7b1b8026ce7e" providerId="ADAL" clId="{94AAED93-5FB1-4A2D-9A19-F64F7709183B}" dt="2022-02-28T15:43:41.876" v="7902" actId="1036"/>
          <ac:spMkLst>
            <pc:docMk/>
            <pc:sldMk cId="1936564630" sldId="354"/>
            <ac:spMk id="14" creationId="{AB1EF76B-07A8-4B93-9C8A-040A2EA22320}"/>
          </ac:spMkLst>
        </pc:spChg>
        <pc:spChg chg="add mod">
          <ac:chgData name="Kar, Armita" userId="d1da61bf-1e79-4f02-aa56-7b1b8026ce7e" providerId="ADAL" clId="{94AAED93-5FB1-4A2D-9A19-F64F7709183B}" dt="2022-02-28T15:43:41.876" v="7902" actId="1036"/>
          <ac:spMkLst>
            <pc:docMk/>
            <pc:sldMk cId="1936564630" sldId="354"/>
            <ac:spMk id="15" creationId="{E5088BA7-8996-4ACC-8F98-4B071CB9720C}"/>
          </ac:spMkLst>
        </pc:spChg>
      </pc:sldChg>
      <pc:sldChg chg="addSp delSp modSp add del mod">
        <pc:chgData name="Kar, Armita" userId="d1da61bf-1e79-4f02-aa56-7b1b8026ce7e" providerId="ADAL" clId="{94AAED93-5FB1-4A2D-9A19-F64F7709183B}" dt="2022-02-28T15:35:26.586" v="7737" actId="47"/>
        <pc:sldMkLst>
          <pc:docMk/>
          <pc:sldMk cId="2334283820" sldId="355"/>
        </pc:sldMkLst>
        <pc:spChg chg="mod">
          <ac:chgData name="Kar, Armita" userId="d1da61bf-1e79-4f02-aa56-7b1b8026ce7e" providerId="ADAL" clId="{94AAED93-5FB1-4A2D-9A19-F64F7709183B}" dt="2022-02-25T21:05:35.844" v="6988" actId="20577"/>
          <ac:spMkLst>
            <pc:docMk/>
            <pc:sldMk cId="2334283820" sldId="355"/>
            <ac:spMk id="2" creationId="{E084A870-66DE-4215-BD8A-96835B876479}"/>
          </ac:spMkLst>
        </pc:spChg>
        <pc:spChg chg="del">
          <ac:chgData name="Kar, Armita" userId="d1da61bf-1e79-4f02-aa56-7b1b8026ce7e" providerId="ADAL" clId="{94AAED93-5FB1-4A2D-9A19-F64F7709183B}" dt="2022-02-25T21:05:42.235" v="6990" actId="478"/>
          <ac:spMkLst>
            <pc:docMk/>
            <pc:sldMk cId="2334283820" sldId="355"/>
            <ac:spMk id="3" creationId="{82790B09-5F06-417B-A1C8-B08F47723537}"/>
          </ac:spMkLst>
        </pc:spChg>
        <pc:spChg chg="del">
          <ac:chgData name="Kar, Armita" userId="d1da61bf-1e79-4f02-aa56-7b1b8026ce7e" providerId="ADAL" clId="{94AAED93-5FB1-4A2D-9A19-F64F7709183B}" dt="2022-02-25T21:05:40.043" v="6989" actId="478"/>
          <ac:spMkLst>
            <pc:docMk/>
            <pc:sldMk cId="2334283820" sldId="355"/>
            <ac:spMk id="4" creationId="{79D0758C-9722-4B12-B6D8-CC4B3BAD0DFC}"/>
          </ac:spMkLst>
        </pc:spChg>
        <pc:spChg chg="del">
          <ac:chgData name="Kar, Armita" userId="d1da61bf-1e79-4f02-aa56-7b1b8026ce7e" providerId="ADAL" clId="{94AAED93-5FB1-4A2D-9A19-F64F7709183B}" dt="2022-02-25T21:05:44.699" v="6991" actId="478"/>
          <ac:spMkLst>
            <pc:docMk/>
            <pc:sldMk cId="2334283820" sldId="355"/>
            <ac:spMk id="5" creationId="{B99087BD-D08D-4BFF-99F6-A420F6A58F9F}"/>
          </ac:spMkLst>
        </pc:spChg>
        <pc:spChg chg="add del mod">
          <ac:chgData name="Kar, Armita" userId="d1da61bf-1e79-4f02-aa56-7b1b8026ce7e" providerId="ADAL" clId="{94AAED93-5FB1-4A2D-9A19-F64F7709183B}" dt="2022-02-28T15:34:46.270" v="7719" actId="21"/>
          <ac:spMkLst>
            <pc:docMk/>
            <pc:sldMk cId="2334283820" sldId="355"/>
            <ac:spMk id="6" creationId="{CA76D65A-A199-42DE-B7D2-7B13332AFD08}"/>
          </ac:spMkLst>
        </pc:spChg>
        <pc:graphicFrameChg chg="add mod modGraphic">
          <ac:chgData name="Kar, Armita" userId="d1da61bf-1e79-4f02-aa56-7b1b8026ce7e" providerId="ADAL" clId="{94AAED93-5FB1-4A2D-9A19-F64F7709183B}" dt="2022-02-28T15:35:11.698" v="7727" actId="21"/>
          <ac:graphicFrameMkLst>
            <pc:docMk/>
            <pc:sldMk cId="2334283820" sldId="355"/>
            <ac:graphicFrameMk id="7" creationId="{0B26717C-A0EB-4A6F-AAC4-7DDDBBAE7A9C}"/>
          </ac:graphicFrameMkLst>
        </pc:graphicFrameChg>
      </pc:sldChg>
      <pc:sldChg chg="addSp delSp modSp add mod ord">
        <pc:chgData name="Kar, Armita" userId="d1da61bf-1e79-4f02-aa56-7b1b8026ce7e" providerId="ADAL" clId="{94AAED93-5FB1-4A2D-9A19-F64F7709183B}" dt="2022-02-28T15:27:14.456" v="7628"/>
        <pc:sldMkLst>
          <pc:docMk/>
          <pc:sldMk cId="754463502" sldId="356"/>
        </pc:sldMkLst>
        <pc:spChg chg="add mod">
          <ac:chgData name="Kar, Armita" userId="d1da61bf-1e79-4f02-aa56-7b1b8026ce7e" providerId="ADAL" clId="{94AAED93-5FB1-4A2D-9A19-F64F7709183B}" dt="2022-02-25T21:06:14.641" v="6999"/>
          <ac:spMkLst>
            <pc:docMk/>
            <pc:sldMk cId="754463502" sldId="356"/>
            <ac:spMk id="5" creationId="{6148C498-C81A-4823-A2E3-B3278904D67B}"/>
          </ac:spMkLst>
        </pc:spChg>
        <pc:spChg chg="del">
          <ac:chgData name="Kar, Armita" userId="d1da61bf-1e79-4f02-aa56-7b1b8026ce7e" providerId="ADAL" clId="{94AAED93-5FB1-4A2D-9A19-F64F7709183B}" dt="2022-02-25T21:06:04.098" v="6996" actId="478"/>
          <ac:spMkLst>
            <pc:docMk/>
            <pc:sldMk cId="754463502" sldId="356"/>
            <ac:spMk id="6" creationId="{CA76D65A-A199-42DE-B7D2-7B13332AFD08}"/>
          </ac:spMkLst>
        </pc:spChg>
        <pc:graphicFrameChg chg="del">
          <ac:chgData name="Kar, Armita" userId="d1da61bf-1e79-4f02-aa56-7b1b8026ce7e" providerId="ADAL" clId="{94AAED93-5FB1-4A2D-9A19-F64F7709183B}" dt="2022-02-25T21:06:06.100" v="6997" actId="478"/>
          <ac:graphicFrameMkLst>
            <pc:docMk/>
            <pc:sldMk cId="754463502" sldId="356"/>
            <ac:graphicFrameMk id="7" creationId="{0B26717C-A0EB-4A6F-AAC4-7DDDBBAE7A9C}"/>
          </ac:graphicFrameMkLst>
        </pc:graphicFrameChg>
        <pc:graphicFrameChg chg="add mod">
          <ac:chgData name="Kar, Armita" userId="d1da61bf-1e79-4f02-aa56-7b1b8026ce7e" providerId="ADAL" clId="{94AAED93-5FB1-4A2D-9A19-F64F7709183B}" dt="2022-02-25T21:06:14.641" v="6999"/>
          <ac:graphicFrameMkLst>
            <pc:docMk/>
            <pc:sldMk cId="754463502" sldId="356"/>
            <ac:graphicFrameMk id="8" creationId="{EB9BF197-E69D-45B9-A92A-E12141537509}"/>
          </ac:graphicFrameMkLst>
        </pc:graphicFrameChg>
      </pc:sldChg>
      <pc:sldChg chg="addSp delSp modSp add mod">
        <pc:chgData name="Kar, Armita" userId="d1da61bf-1e79-4f02-aa56-7b1b8026ce7e" providerId="ADAL" clId="{94AAED93-5FB1-4A2D-9A19-F64F7709183B}" dt="2022-03-01T03:36:46.783" v="8119" actId="14100"/>
        <pc:sldMkLst>
          <pc:docMk/>
          <pc:sldMk cId="1752648732" sldId="357"/>
        </pc:sldMkLst>
        <pc:spChg chg="del">
          <ac:chgData name="Kar, Armita" userId="d1da61bf-1e79-4f02-aa56-7b1b8026ce7e" providerId="ADAL" clId="{94AAED93-5FB1-4A2D-9A19-F64F7709183B}" dt="2022-02-25T21:06:28.211" v="7002" actId="478"/>
          <ac:spMkLst>
            <pc:docMk/>
            <pc:sldMk cId="1752648732" sldId="357"/>
            <ac:spMk id="5" creationId="{6148C498-C81A-4823-A2E3-B3278904D67B}"/>
          </ac:spMkLst>
        </pc:spChg>
        <pc:spChg chg="add mod">
          <ac:chgData name="Kar, Armita" userId="d1da61bf-1e79-4f02-aa56-7b1b8026ce7e" providerId="ADAL" clId="{94AAED93-5FB1-4A2D-9A19-F64F7709183B}" dt="2022-02-28T15:16:45.261" v="7305" actId="20577"/>
          <ac:spMkLst>
            <pc:docMk/>
            <pc:sldMk cId="1752648732" sldId="357"/>
            <ac:spMk id="6" creationId="{5F4F3277-321F-481F-80DB-82D9EF12653D}"/>
          </ac:spMkLst>
        </pc:spChg>
        <pc:spChg chg="add mod">
          <ac:chgData name="Kar, Armita" userId="d1da61bf-1e79-4f02-aa56-7b1b8026ce7e" providerId="ADAL" clId="{94AAED93-5FB1-4A2D-9A19-F64F7709183B}" dt="2022-02-27T17:34:12.605" v="7165" actId="1076"/>
          <ac:spMkLst>
            <pc:docMk/>
            <pc:sldMk cId="1752648732" sldId="357"/>
            <ac:spMk id="7" creationId="{D6D39352-EECC-4750-A9A9-18557C8FF8BE}"/>
          </ac:spMkLst>
        </pc:spChg>
        <pc:spChg chg="add mod">
          <ac:chgData name="Kar, Armita" userId="d1da61bf-1e79-4f02-aa56-7b1b8026ce7e" providerId="ADAL" clId="{94AAED93-5FB1-4A2D-9A19-F64F7709183B}" dt="2022-03-01T03:36:46.783" v="8119" actId="14100"/>
          <ac:spMkLst>
            <pc:docMk/>
            <pc:sldMk cId="1752648732" sldId="357"/>
            <ac:spMk id="9" creationId="{0FC10E3A-2444-4DD3-9DC6-0E3F113AE04E}"/>
          </ac:spMkLst>
        </pc:spChg>
        <pc:spChg chg="add mod">
          <ac:chgData name="Kar, Armita" userId="d1da61bf-1e79-4f02-aa56-7b1b8026ce7e" providerId="ADAL" clId="{94AAED93-5FB1-4A2D-9A19-F64F7709183B}" dt="2022-02-27T17:26:31.613" v="7153"/>
          <ac:spMkLst>
            <pc:docMk/>
            <pc:sldMk cId="1752648732" sldId="357"/>
            <ac:spMk id="10" creationId="{582B7C9F-D77F-48FA-AB4F-49EEC3704E5A}"/>
          </ac:spMkLst>
        </pc:spChg>
        <pc:spChg chg="add mod">
          <ac:chgData name="Kar, Armita" userId="d1da61bf-1e79-4f02-aa56-7b1b8026ce7e" providerId="ADAL" clId="{94AAED93-5FB1-4A2D-9A19-F64F7709183B}" dt="2022-02-27T17:34:20.645" v="7172" actId="1036"/>
          <ac:spMkLst>
            <pc:docMk/>
            <pc:sldMk cId="1752648732" sldId="357"/>
            <ac:spMk id="11" creationId="{98144115-2084-41E9-A155-A03E7A17347A}"/>
          </ac:spMkLst>
        </pc:spChg>
        <pc:graphicFrameChg chg="add mod">
          <ac:chgData name="Kar, Armita" userId="d1da61bf-1e79-4f02-aa56-7b1b8026ce7e" providerId="ADAL" clId="{94AAED93-5FB1-4A2D-9A19-F64F7709183B}" dt="2022-02-27T17:26:20.628" v="7151"/>
          <ac:graphicFrameMkLst>
            <pc:docMk/>
            <pc:sldMk cId="1752648732" sldId="357"/>
            <ac:graphicFrameMk id="4" creationId="{CF23191F-76D3-4E0C-9AAF-9FB1CFC92F1A}"/>
          </ac:graphicFrameMkLst>
        </pc:graphicFrameChg>
        <pc:graphicFrameChg chg="del">
          <ac:chgData name="Kar, Armita" userId="d1da61bf-1e79-4f02-aa56-7b1b8026ce7e" providerId="ADAL" clId="{94AAED93-5FB1-4A2D-9A19-F64F7709183B}" dt="2022-02-25T21:06:29.894" v="7003" actId="478"/>
          <ac:graphicFrameMkLst>
            <pc:docMk/>
            <pc:sldMk cId="1752648732" sldId="357"/>
            <ac:graphicFrameMk id="8" creationId="{EB9BF197-E69D-45B9-A92A-E12141537509}"/>
          </ac:graphicFrameMkLst>
        </pc:graphicFrameChg>
        <pc:picChg chg="add mod">
          <ac:chgData name="Kar, Armita" userId="d1da61bf-1e79-4f02-aa56-7b1b8026ce7e" providerId="ADAL" clId="{94AAED93-5FB1-4A2D-9A19-F64F7709183B}" dt="2022-02-27T17:26:20.628" v="7151"/>
          <ac:picMkLst>
            <pc:docMk/>
            <pc:sldMk cId="1752648732" sldId="357"/>
            <ac:picMk id="5" creationId="{A4E5739E-2799-4993-8B17-124A442587B1}"/>
          </ac:picMkLst>
        </pc:picChg>
        <pc:cxnChg chg="add mod">
          <ac:chgData name="Kar, Armita" userId="d1da61bf-1e79-4f02-aa56-7b1b8026ce7e" providerId="ADAL" clId="{94AAED93-5FB1-4A2D-9A19-F64F7709183B}" dt="2022-02-27T17:34:20.645" v="7172" actId="1036"/>
          <ac:cxnSpMkLst>
            <pc:docMk/>
            <pc:sldMk cId="1752648732" sldId="357"/>
            <ac:cxnSpMk id="8" creationId="{FB22BAFB-3EF7-4089-B975-CFFD116C18C0}"/>
          </ac:cxnSpMkLst>
        </pc:cxnChg>
      </pc:sldChg>
      <pc:sldChg chg="addSp delSp modSp add mod">
        <pc:chgData name="Kar, Armita" userId="d1da61bf-1e79-4f02-aa56-7b1b8026ce7e" providerId="ADAL" clId="{94AAED93-5FB1-4A2D-9A19-F64F7709183B}" dt="2022-03-01T03:37:32.641" v="8120" actId="20577"/>
        <pc:sldMkLst>
          <pc:docMk/>
          <pc:sldMk cId="1381320999" sldId="358"/>
        </pc:sldMkLst>
        <pc:spChg chg="mod">
          <ac:chgData name="Kar, Armita" userId="d1da61bf-1e79-4f02-aa56-7b1b8026ce7e" providerId="ADAL" clId="{94AAED93-5FB1-4A2D-9A19-F64F7709183B}" dt="2022-02-25T21:06:59.138" v="7009"/>
          <ac:spMkLst>
            <pc:docMk/>
            <pc:sldMk cId="1381320999" sldId="358"/>
            <ac:spMk id="2" creationId="{E084A870-66DE-4215-BD8A-96835B876479}"/>
          </ac:spMkLst>
        </pc:spChg>
        <pc:spChg chg="add mod">
          <ac:chgData name="Kar, Armita" userId="d1da61bf-1e79-4f02-aa56-7b1b8026ce7e" providerId="ADAL" clId="{94AAED93-5FB1-4A2D-9A19-F64F7709183B}" dt="2022-03-01T03:37:32.641" v="8120" actId="20577"/>
          <ac:spMkLst>
            <pc:docMk/>
            <pc:sldMk cId="1381320999" sldId="358"/>
            <ac:spMk id="4" creationId="{F0D64541-05B4-4C5C-A418-8345DA072278}"/>
          </ac:spMkLst>
        </pc:spChg>
        <pc:spChg chg="del">
          <ac:chgData name="Kar, Armita" userId="d1da61bf-1e79-4f02-aa56-7b1b8026ce7e" providerId="ADAL" clId="{94AAED93-5FB1-4A2D-9A19-F64F7709183B}" dt="2022-02-25T21:07:02.090" v="7010" actId="478"/>
          <ac:spMkLst>
            <pc:docMk/>
            <pc:sldMk cId="1381320999" sldId="358"/>
            <ac:spMk id="6" creationId="{5F4F3277-321F-481F-80DB-82D9EF12653D}"/>
          </ac:spMkLst>
        </pc:spChg>
        <pc:spChg chg="add del mod">
          <ac:chgData name="Kar, Armita" userId="d1da61bf-1e79-4f02-aa56-7b1b8026ce7e" providerId="ADAL" clId="{94AAED93-5FB1-4A2D-9A19-F64F7709183B}" dt="2022-02-27T17:26:28.977" v="7152" actId="21"/>
          <ac:spMkLst>
            <pc:docMk/>
            <pc:sldMk cId="1381320999" sldId="358"/>
            <ac:spMk id="6" creationId="{A8EB2A13-98DA-4D17-9CDC-55A0018E7C87}"/>
          </ac:spMkLst>
        </pc:spChg>
        <pc:spChg chg="add del mod">
          <ac:chgData name="Kar, Armita" userId="d1da61bf-1e79-4f02-aa56-7b1b8026ce7e" providerId="ADAL" clId="{94AAED93-5FB1-4A2D-9A19-F64F7709183B}" dt="2022-02-27T17:26:28.977" v="7152" actId="21"/>
          <ac:spMkLst>
            <pc:docMk/>
            <pc:sldMk cId="1381320999" sldId="358"/>
            <ac:spMk id="7" creationId="{08D2B9FB-65ED-4596-AA1A-98FEF94B63E6}"/>
          </ac:spMkLst>
        </pc:spChg>
        <pc:spChg chg="add del mod">
          <ac:chgData name="Kar, Armita" userId="d1da61bf-1e79-4f02-aa56-7b1b8026ce7e" providerId="ADAL" clId="{94AAED93-5FB1-4A2D-9A19-F64F7709183B}" dt="2022-02-27T17:26:15.154" v="7150" actId="21"/>
          <ac:spMkLst>
            <pc:docMk/>
            <pc:sldMk cId="1381320999" sldId="358"/>
            <ac:spMk id="9" creationId="{FA820424-B885-42FC-BE5A-23CB2727F054}"/>
          </ac:spMkLst>
        </pc:spChg>
        <pc:spChg chg="add del mod">
          <ac:chgData name="Kar, Armita" userId="d1da61bf-1e79-4f02-aa56-7b1b8026ce7e" providerId="ADAL" clId="{94AAED93-5FB1-4A2D-9A19-F64F7709183B}" dt="2022-02-27T17:26:15.154" v="7150" actId="21"/>
          <ac:spMkLst>
            <pc:docMk/>
            <pc:sldMk cId="1381320999" sldId="358"/>
            <ac:spMk id="13" creationId="{FFE383CA-6E5A-4409-BFB0-808C1B8FE0DB}"/>
          </ac:spMkLst>
        </pc:spChg>
        <pc:graphicFrameChg chg="add del mod modGraphic">
          <ac:chgData name="Kar, Armita" userId="d1da61bf-1e79-4f02-aa56-7b1b8026ce7e" providerId="ADAL" clId="{94AAED93-5FB1-4A2D-9A19-F64F7709183B}" dt="2022-02-27T17:26:15.154" v="7150" actId="21"/>
          <ac:graphicFrameMkLst>
            <pc:docMk/>
            <pc:sldMk cId="1381320999" sldId="358"/>
            <ac:graphicFrameMk id="5" creationId="{3534139D-488B-4827-9F0C-3911829A3CF0}"/>
          </ac:graphicFrameMkLst>
        </pc:graphicFrameChg>
        <pc:picChg chg="add del mod">
          <ac:chgData name="Kar, Armita" userId="d1da61bf-1e79-4f02-aa56-7b1b8026ce7e" providerId="ADAL" clId="{94AAED93-5FB1-4A2D-9A19-F64F7709183B}" dt="2022-02-27T17:26:15.154" v="7150" actId="21"/>
          <ac:picMkLst>
            <pc:docMk/>
            <pc:sldMk cId="1381320999" sldId="358"/>
            <ac:picMk id="8" creationId="{4B23D821-0E90-4CAC-80DC-B5EB91EE87E0}"/>
          </ac:picMkLst>
        </pc:picChg>
        <pc:cxnChg chg="add del mod">
          <ac:chgData name="Kar, Armita" userId="d1da61bf-1e79-4f02-aa56-7b1b8026ce7e" providerId="ADAL" clId="{94AAED93-5FB1-4A2D-9A19-F64F7709183B}" dt="2022-02-27T17:26:15.154" v="7150" actId="21"/>
          <ac:cxnSpMkLst>
            <pc:docMk/>
            <pc:sldMk cId="1381320999" sldId="358"/>
            <ac:cxnSpMk id="10" creationId="{D37A9002-DE63-4E05-8BA3-59F3A6C6FB52}"/>
          </ac:cxnSpMkLst>
        </pc:cxnChg>
        <pc:cxnChg chg="add del mod">
          <ac:chgData name="Kar, Armita" userId="d1da61bf-1e79-4f02-aa56-7b1b8026ce7e" providerId="ADAL" clId="{94AAED93-5FB1-4A2D-9A19-F64F7709183B}" dt="2022-02-27T17:22:45.460" v="7057" actId="478"/>
          <ac:cxnSpMkLst>
            <pc:docMk/>
            <pc:sldMk cId="1381320999" sldId="358"/>
            <ac:cxnSpMk id="11" creationId="{4CF5B58E-F6F6-4856-85D0-CBDDA22EB350}"/>
          </ac:cxnSpMkLst>
        </pc:cxnChg>
      </pc:sldChg>
      <pc:sldChg chg="modSp add mod">
        <pc:chgData name="Kar, Armita" userId="d1da61bf-1e79-4f02-aa56-7b1b8026ce7e" providerId="ADAL" clId="{94AAED93-5FB1-4A2D-9A19-F64F7709183B}" dt="2022-02-28T15:19:20.332" v="7314" actId="20577"/>
        <pc:sldMkLst>
          <pc:docMk/>
          <pc:sldMk cId="1820958895" sldId="359"/>
        </pc:sldMkLst>
        <pc:spChg chg="mod">
          <ac:chgData name="Kar, Armita" userId="d1da61bf-1e79-4f02-aa56-7b1b8026ce7e" providerId="ADAL" clId="{94AAED93-5FB1-4A2D-9A19-F64F7709183B}" dt="2022-02-28T15:19:20.332" v="7314" actId="20577"/>
          <ac:spMkLst>
            <pc:docMk/>
            <pc:sldMk cId="1820958895" sldId="359"/>
            <ac:spMk id="2" creationId="{BAED7379-9271-4D18-B4C8-AEFD4FB18EC7}"/>
          </ac:spMkLst>
        </pc:spChg>
      </pc:sldChg>
      <pc:sldChg chg="add ord">
        <pc:chgData name="Kar, Armita" userId="d1da61bf-1e79-4f02-aa56-7b1b8026ce7e" providerId="ADAL" clId="{94AAED93-5FB1-4A2D-9A19-F64F7709183B}" dt="2022-02-28T15:27:14.456" v="7628"/>
        <pc:sldMkLst>
          <pc:docMk/>
          <pc:sldMk cId="2643366670" sldId="360"/>
        </pc:sldMkLst>
      </pc:sldChg>
    </pc:docChg>
  </pc:docChgLst>
  <pc:docChgLst>
    <pc:chgData name="Miller, Harvey" userId="S::miller.81@osu.edu::a502b954-5642-4a2a-8f22-6e0bbb41520b" providerId="AD" clId="Web-{34294C1A-C307-41B8-9EA3-B7C56A21254D}"/>
    <pc:docChg chg="mod">
      <pc:chgData name="Miller, Harvey" userId="S::miller.81@osu.edu::a502b954-5642-4a2a-8f22-6e0bbb41520b" providerId="AD" clId="Web-{34294C1A-C307-41B8-9EA3-B7C56A21254D}" dt="2022-02-25T20:27:53.616" v="1"/>
      <pc:docMkLst>
        <pc:docMk/>
      </pc:docMkLst>
      <pc:sldChg chg="addCm">
        <pc:chgData name="Miller, Harvey" userId="S::miller.81@osu.edu::a502b954-5642-4a2a-8f22-6e0bbb41520b" providerId="AD" clId="Web-{34294C1A-C307-41B8-9EA3-B7C56A21254D}" dt="2022-02-25T20:27:53.616" v="1"/>
        <pc:sldMkLst>
          <pc:docMk/>
          <pc:sldMk cId="1844557261" sldId="310"/>
        </pc:sldMkLst>
      </pc:sldChg>
    </pc:docChg>
  </pc:docChgLst>
  <pc:docChgLst>
    <pc:chgData name="Le, Huyen" userId="S::le.253@osu.edu::ea1909e4-01f2-484e-b05b-d3d97b5c64bd" providerId="AD" clId="Web-{47ADF41F-71D4-4AD1-B64D-07391A1197CB}"/>
    <pc:docChg chg="">
      <pc:chgData name="Le, Huyen" userId="S::le.253@osu.edu::ea1909e4-01f2-484e-b05b-d3d97b5c64bd" providerId="AD" clId="Web-{47ADF41F-71D4-4AD1-B64D-07391A1197CB}" dt="2022-02-28T04:01:05.394" v="0"/>
      <pc:docMkLst>
        <pc:docMk/>
      </pc:docMkLst>
      <pc:sldChg chg="addCm">
        <pc:chgData name="Le, Huyen" userId="S::le.253@osu.edu::ea1909e4-01f2-484e-b05b-d3d97b5c64bd" providerId="AD" clId="Web-{47ADF41F-71D4-4AD1-B64D-07391A1197CB}" dt="2022-02-28T04:01:05.394" v="0"/>
        <pc:sldMkLst>
          <pc:docMk/>
          <pc:sldMk cId="3300073548" sldId="315"/>
        </pc:sldMkLst>
      </pc:sldChg>
    </pc:docChg>
  </pc:docChgLst>
  <pc:docChgLst>
    <pc:chgData name="Kar, Armita" userId="S::kar.34@buckeyemail.osu.edu::d1da61bf-1e79-4f02-aa56-7b1b8026ce7e" providerId="AD" clId="Web-{A6D1785F-672B-4B5B-A133-230F9E198BF4}"/>
    <pc:docChg chg="modSld">
      <pc:chgData name="Kar, Armita" userId="S::kar.34@buckeyemail.osu.edu::d1da61bf-1e79-4f02-aa56-7b1b8026ce7e" providerId="AD" clId="Web-{A6D1785F-672B-4B5B-A133-230F9E198BF4}" dt="2022-02-25T18:54:10.996" v="3"/>
      <pc:docMkLst>
        <pc:docMk/>
      </pc:docMkLst>
      <pc:sldChg chg="addSp delSp modSp">
        <pc:chgData name="Kar, Armita" userId="S::kar.34@buckeyemail.osu.edu::d1da61bf-1e79-4f02-aa56-7b1b8026ce7e" providerId="AD" clId="Web-{A6D1785F-672B-4B5B-A133-230F9E198BF4}" dt="2022-02-25T18:54:10.996" v="3"/>
        <pc:sldMkLst>
          <pc:docMk/>
          <pc:sldMk cId="1844557261" sldId="310"/>
        </pc:sldMkLst>
        <pc:picChg chg="add del mod">
          <ac:chgData name="Kar, Armita" userId="S::kar.34@buckeyemail.osu.edu::d1da61bf-1e79-4f02-aa56-7b1b8026ce7e" providerId="AD" clId="Web-{A6D1785F-672B-4B5B-A133-230F9E198BF4}" dt="2022-02-25T18:54:10.996" v="3"/>
          <ac:picMkLst>
            <pc:docMk/>
            <pc:sldMk cId="1844557261" sldId="310"/>
            <ac:picMk id="4" creationId="{BC53C864-E2C0-46FE-8BF8-185BFF409D30}"/>
          </ac:picMkLst>
        </pc:picChg>
      </pc:sldChg>
    </pc:docChg>
  </pc:docChgLst>
  <pc:docChgLst>
    <pc:chgData name="Miller, Harvey" userId="a502b954-5642-4a2a-8f22-6e0bbb41520b" providerId="ADAL" clId="{B2CE6C50-FB90-4BF3-9E4C-A71F00490F49}"/>
    <pc:docChg chg="">
      <pc:chgData name="Miller, Harvey" userId="a502b954-5642-4a2a-8f22-6e0bbb41520b" providerId="ADAL" clId="{B2CE6C50-FB90-4BF3-9E4C-A71F00490F49}" dt="2022-02-25T20:54:58.432" v="2"/>
      <pc:docMkLst>
        <pc:docMk/>
      </pc:docMkLst>
      <pc:sldChg chg="addCm">
        <pc:chgData name="Miller, Harvey" userId="a502b954-5642-4a2a-8f22-6e0bbb41520b" providerId="ADAL" clId="{B2CE6C50-FB90-4BF3-9E4C-A71F00490F49}" dt="2022-02-25T20:54:58.432" v="2"/>
        <pc:sldMkLst>
          <pc:docMk/>
          <pc:sldMk cId="349561723" sldId="342"/>
        </pc:sldMkLst>
      </pc:sldChg>
      <pc:sldChg chg="addCm">
        <pc:chgData name="Miller, Harvey" userId="a502b954-5642-4a2a-8f22-6e0bbb41520b" providerId="ADAL" clId="{B2CE6C50-FB90-4BF3-9E4C-A71F00490F49}" dt="2022-02-25T20:34:56.307" v="1"/>
        <pc:sldMkLst>
          <pc:docMk/>
          <pc:sldMk cId="2561059484" sldId="353"/>
        </pc:sldMkLst>
      </pc:sldChg>
    </pc:docChg>
  </pc:docChgLst>
  <pc:docChgLst>
    <pc:chgData name="Le, Huyen" userId="S::le.253@osu.edu::ea1909e4-01f2-484e-b05b-d3d97b5c64bd" providerId="AD" clId="Web-{D3F7623F-B3DB-4F37-AC36-60192C9967C0}"/>
    <pc:docChg chg="mod">
      <pc:chgData name="Le, Huyen" userId="S::le.253@osu.edu::ea1909e4-01f2-484e-b05b-d3d97b5c64bd" providerId="AD" clId="Web-{D3F7623F-B3DB-4F37-AC36-60192C9967C0}" dt="2022-02-26T02:24:22.112" v="1"/>
      <pc:docMkLst>
        <pc:docMk/>
      </pc:docMkLst>
      <pc:sldChg chg="modCm">
        <pc:chgData name="Le, Huyen" userId="S::le.253@osu.edu::ea1909e4-01f2-484e-b05b-d3d97b5c64bd" providerId="AD" clId="Web-{D3F7623F-B3DB-4F37-AC36-60192C9967C0}" dt="2022-02-26T02:24:22.112" v="1"/>
        <pc:sldMkLst>
          <pc:docMk/>
          <pc:sldMk cId="1844557261" sldId="310"/>
        </pc:sldMkLst>
      </pc:sldChg>
    </pc:docChg>
  </pc:docChgLst>
  <pc:docChgLst>
    <pc:chgData name="Kar, Armita" userId="d1da61bf-1e79-4f02-aa56-7b1b8026ce7e" providerId="ADAL" clId="{501A4419-0AB1-1B49-834A-78E2228ED5FC}"/>
    <pc:docChg chg="undo custSel addSld modSld">
      <pc:chgData name="Kar, Armita" userId="d1da61bf-1e79-4f02-aa56-7b1b8026ce7e" providerId="ADAL" clId="{501A4419-0AB1-1B49-834A-78E2228ED5FC}" dt="2022-01-27T23:42:58.102" v="1711" actId="20577"/>
      <pc:docMkLst>
        <pc:docMk/>
      </pc:docMkLst>
      <pc:sldChg chg="modNotesTx">
        <pc:chgData name="Kar, Armita" userId="d1da61bf-1e79-4f02-aa56-7b1b8026ce7e" providerId="ADAL" clId="{501A4419-0AB1-1B49-834A-78E2228ED5FC}" dt="2022-01-27T23:16:26.136" v="1055" actId="20577"/>
        <pc:sldMkLst>
          <pc:docMk/>
          <pc:sldMk cId="2904767651" sldId="309"/>
        </pc:sldMkLst>
      </pc:sldChg>
      <pc:sldChg chg="addSp delSp modSp addAnim delAnim modNotesTx">
        <pc:chgData name="Kar, Armita" userId="d1da61bf-1e79-4f02-aa56-7b1b8026ce7e" providerId="ADAL" clId="{501A4419-0AB1-1B49-834A-78E2228ED5FC}" dt="2022-01-27T23:41:40.535" v="1679" actId="20577"/>
        <pc:sldMkLst>
          <pc:docMk/>
          <pc:sldMk cId="1251446515" sldId="314"/>
        </pc:sldMkLst>
        <pc:spChg chg="add del mod">
          <ac:chgData name="Kar, Armita" userId="d1da61bf-1e79-4f02-aa56-7b1b8026ce7e" providerId="ADAL" clId="{501A4419-0AB1-1B49-834A-78E2228ED5FC}" dt="2022-01-27T23:34:27.862" v="1475" actId="1037"/>
          <ac:spMkLst>
            <pc:docMk/>
            <pc:sldMk cId="1251446515" sldId="314"/>
            <ac:spMk id="7" creationId="{75061270-E23B-4BAB-9139-2FD48929D6BC}"/>
          </ac:spMkLst>
        </pc:spChg>
        <pc:spChg chg="mod">
          <ac:chgData name="Kar, Armita" userId="d1da61bf-1e79-4f02-aa56-7b1b8026ce7e" providerId="ADAL" clId="{501A4419-0AB1-1B49-834A-78E2228ED5FC}" dt="2022-01-27T23:34:27.862" v="1475" actId="1037"/>
          <ac:spMkLst>
            <pc:docMk/>
            <pc:sldMk cId="1251446515" sldId="314"/>
            <ac:spMk id="8" creationId="{689D14B6-76C1-465D-8AB1-A3AAFD7720FB}"/>
          </ac:spMkLst>
        </pc:spChg>
        <pc:spChg chg="mod">
          <ac:chgData name="Kar, Armita" userId="d1da61bf-1e79-4f02-aa56-7b1b8026ce7e" providerId="ADAL" clId="{501A4419-0AB1-1B49-834A-78E2228ED5FC}" dt="2022-01-27T23:34:27.862" v="1475" actId="1037"/>
          <ac:spMkLst>
            <pc:docMk/>
            <pc:sldMk cId="1251446515" sldId="314"/>
            <ac:spMk id="9" creationId="{61625B1A-AA09-49BA-A3F5-EFAF41D53998}"/>
          </ac:spMkLst>
        </pc:spChg>
        <pc:spChg chg="mod">
          <ac:chgData name="Kar, Armita" userId="d1da61bf-1e79-4f02-aa56-7b1b8026ce7e" providerId="ADAL" clId="{501A4419-0AB1-1B49-834A-78E2228ED5FC}" dt="2022-01-27T23:34:27.862" v="1475" actId="1037"/>
          <ac:spMkLst>
            <pc:docMk/>
            <pc:sldMk cId="1251446515" sldId="314"/>
            <ac:spMk id="10" creationId="{2A024BD0-2E2E-44D3-A3E0-3184DF3BF4BA}"/>
          </ac:spMkLst>
        </pc:spChg>
        <pc:spChg chg="mod">
          <ac:chgData name="Kar, Armita" userId="d1da61bf-1e79-4f02-aa56-7b1b8026ce7e" providerId="ADAL" clId="{501A4419-0AB1-1B49-834A-78E2228ED5FC}" dt="2022-01-27T23:34:27.862" v="1475" actId="1037"/>
          <ac:spMkLst>
            <pc:docMk/>
            <pc:sldMk cId="1251446515" sldId="314"/>
            <ac:spMk id="11" creationId="{62C0C4A1-F1BB-4432-B40A-E474CCD27C1B}"/>
          </ac:spMkLst>
        </pc:spChg>
        <pc:spChg chg="add del mod">
          <ac:chgData name="Kar, Armita" userId="d1da61bf-1e79-4f02-aa56-7b1b8026ce7e" providerId="ADAL" clId="{501A4419-0AB1-1B49-834A-78E2228ED5FC}" dt="2022-01-27T23:34:27.862" v="1475" actId="1037"/>
          <ac:spMkLst>
            <pc:docMk/>
            <pc:sldMk cId="1251446515" sldId="314"/>
            <ac:spMk id="12" creationId="{0C3EE6DB-42EE-4E16-BE2A-6C7BED82D20C}"/>
          </ac:spMkLst>
        </pc:spChg>
        <pc:spChg chg="mod">
          <ac:chgData name="Kar, Armita" userId="d1da61bf-1e79-4f02-aa56-7b1b8026ce7e" providerId="ADAL" clId="{501A4419-0AB1-1B49-834A-78E2228ED5FC}" dt="2022-01-27T23:34:27.862" v="1475" actId="1037"/>
          <ac:spMkLst>
            <pc:docMk/>
            <pc:sldMk cId="1251446515" sldId="314"/>
            <ac:spMk id="13" creationId="{9EECFD40-AD7D-4A8E-9D86-20FA6685619E}"/>
          </ac:spMkLst>
        </pc:spChg>
        <pc:spChg chg="mod">
          <ac:chgData name="Kar, Armita" userId="d1da61bf-1e79-4f02-aa56-7b1b8026ce7e" providerId="ADAL" clId="{501A4419-0AB1-1B49-834A-78E2228ED5FC}" dt="2022-01-27T23:34:27.862" v="1475" actId="1037"/>
          <ac:spMkLst>
            <pc:docMk/>
            <pc:sldMk cId="1251446515" sldId="314"/>
            <ac:spMk id="14" creationId="{654E6693-6CAF-493E-A90B-B26CFD14DD16}"/>
          </ac:spMkLst>
        </pc:spChg>
        <pc:spChg chg="add mod">
          <ac:chgData name="Kar, Armita" userId="d1da61bf-1e79-4f02-aa56-7b1b8026ce7e" providerId="ADAL" clId="{501A4419-0AB1-1B49-834A-78E2228ED5FC}" dt="2022-01-27T23:37:23.761" v="1486" actId="114"/>
          <ac:spMkLst>
            <pc:docMk/>
            <pc:sldMk cId="1251446515" sldId="314"/>
            <ac:spMk id="15" creationId="{BE9439B1-8671-B842-B9E6-9293DCA37D1C}"/>
          </ac:spMkLst>
        </pc:spChg>
        <pc:picChg chg="mod">
          <ac:chgData name="Kar, Armita" userId="d1da61bf-1e79-4f02-aa56-7b1b8026ce7e" providerId="ADAL" clId="{501A4419-0AB1-1B49-834A-78E2228ED5FC}" dt="2022-01-27T23:34:27.862" v="1475" actId="1037"/>
          <ac:picMkLst>
            <pc:docMk/>
            <pc:sldMk cId="1251446515" sldId="314"/>
            <ac:picMk id="6" creationId="{3ED01275-E571-4E7E-B963-81F65ED8DBE3}"/>
          </ac:picMkLst>
        </pc:picChg>
      </pc:sldChg>
      <pc:sldChg chg="modNotesTx">
        <pc:chgData name="Kar, Armita" userId="d1da61bf-1e79-4f02-aa56-7b1b8026ce7e" providerId="ADAL" clId="{501A4419-0AB1-1B49-834A-78E2228ED5FC}" dt="2022-01-27T23:42:58.102" v="1711" actId="20577"/>
        <pc:sldMkLst>
          <pc:docMk/>
          <pc:sldMk cId="3300073548" sldId="315"/>
        </pc:sldMkLst>
      </pc:sldChg>
      <pc:sldChg chg="addSp delSp modSp new mod setBg modClrScheme chgLayout">
        <pc:chgData name="Kar, Armita" userId="d1da61bf-1e79-4f02-aa56-7b1b8026ce7e" providerId="ADAL" clId="{501A4419-0AB1-1B49-834A-78E2228ED5FC}" dt="2022-01-26T22:20:22.498" v="8" actId="14100"/>
        <pc:sldMkLst>
          <pc:docMk/>
          <pc:sldMk cId="501832947" sldId="322"/>
        </pc:sldMkLst>
        <pc:spChg chg="mod ord">
          <ac:chgData name="Kar, Armita" userId="d1da61bf-1e79-4f02-aa56-7b1b8026ce7e" providerId="ADAL" clId="{501A4419-0AB1-1B49-834A-78E2228ED5FC}" dt="2022-01-26T22:20:00.918" v="6" actId="26606"/>
          <ac:spMkLst>
            <pc:docMk/>
            <pc:sldMk cId="501832947" sldId="322"/>
            <ac:spMk id="2" creationId="{E48BBE30-63F3-6942-BF00-B65A00CB4E90}"/>
          </ac:spMkLst>
        </pc:spChg>
        <pc:spChg chg="del">
          <ac:chgData name="Kar, Armita" userId="d1da61bf-1e79-4f02-aa56-7b1b8026ce7e" providerId="ADAL" clId="{501A4419-0AB1-1B49-834A-78E2228ED5FC}" dt="2022-01-26T22:17:57.285" v="1" actId="700"/>
          <ac:spMkLst>
            <pc:docMk/>
            <pc:sldMk cId="501832947" sldId="322"/>
            <ac:spMk id="3" creationId="{F9BC44E5-6DB4-A748-B7B8-E510C1DFB411}"/>
          </ac:spMkLst>
        </pc:spChg>
        <pc:spChg chg="add del">
          <ac:chgData name="Kar, Armita" userId="d1da61bf-1e79-4f02-aa56-7b1b8026ce7e" providerId="ADAL" clId="{501A4419-0AB1-1B49-834A-78E2228ED5FC}" dt="2022-01-26T22:20:00.918" v="6" actId="26606"/>
          <ac:spMkLst>
            <pc:docMk/>
            <pc:sldMk cId="501832947" sldId="322"/>
            <ac:spMk id="11" creationId="{5D5E0904-721C-4D68-9EB8-1C9752E329A7}"/>
          </ac:spMkLst>
        </pc:spChg>
        <pc:spChg chg="add del">
          <ac:chgData name="Kar, Armita" userId="d1da61bf-1e79-4f02-aa56-7b1b8026ce7e" providerId="ADAL" clId="{501A4419-0AB1-1B49-834A-78E2228ED5FC}" dt="2022-01-26T22:20:00.918" v="6" actId="26606"/>
          <ac:spMkLst>
            <pc:docMk/>
            <pc:sldMk cId="501832947" sldId="322"/>
            <ac:spMk id="13" creationId="{B298ECBA-3258-45DF-8FD4-7581736BCCBC}"/>
          </ac:spMkLst>
        </pc:spChg>
        <pc:spChg chg="add del">
          <ac:chgData name="Kar, Armita" userId="d1da61bf-1e79-4f02-aa56-7b1b8026ce7e" providerId="ADAL" clId="{501A4419-0AB1-1B49-834A-78E2228ED5FC}" dt="2022-01-26T22:20:00.918" v="6" actId="26606"/>
          <ac:spMkLst>
            <pc:docMk/>
            <pc:sldMk cId="501832947" sldId="322"/>
            <ac:spMk id="15" creationId="{B62BF453-BD82-4B90-9FE7-51703133806E}"/>
          </ac:spMkLst>
        </pc:spChg>
        <pc:spChg chg="add del">
          <ac:chgData name="Kar, Armita" userId="d1da61bf-1e79-4f02-aa56-7b1b8026ce7e" providerId="ADAL" clId="{501A4419-0AB1-1B49-834A-78E2228ED5FC}" dt="2022-01-26T22:20:00.918" v="6" actId="26606"/>
          <ac:spMkLst>
            <pc:docMk/>
            <pc:sldMk cId="501832947" sldId="322"/>
            <ac:spMk id="17" creationId="{072366D3-9B5C-42E1-9906-77FF6BB55EAB}"/>
          </ac:spMkLst>
        </pc:spChg>
        <pc:spChg chg="add del">
          <ac:chgData name="Kar, Armita" userId="d1da61bf-1e79-4f02-aa56-7b1b8026ce7e" providerId="ADAL" clId="{501A4419-0AB1-1B49-834A-78E2228ED5FC}" dt="2022-01-26T22:20:00.918" v="6" actId="26606"/>
          <ac:spMkLst>
            <pc:docMk/>
            <pc:sldMk cId="501832947" sldId="322"/>
            <ac:spMk id="19" creationId="{121F5E60-4E89-4B16-A245-12BD9935998D}"/>
          </ac:spMkLst>
        </pc:spChg>
        <pc:spChg chg="add">
          <ac:chgData name="Kar, Armita" userId="d1da61bf-1e79-4f02-aa56-7b1b8026ce7e" providerId="ADAL" clId="{501A4419-0AB1-1B49-834A-78E2228ED5FC}" dt="2022-01-26T22:20:00.918" v="6" actId="26606"/>
          <ac:spMkLst>
            <pc:docMk/>
            <pc:sldMk cId="501832947" sldId="322"/>
            <ac:spMk id="24" creationId="{323D50B8-1D27-420D-BA4A-249914120C5D}"/>
          </ac:spMkLst>
        </pc:spChg>
        <pc:spChg chg="add">
          <ac:chgData name="Kar, Armita" userId="d1da61bf-1e79-4f02-aa56-7b1b8026ce7e" providerId="ADAL" clId="{501A4419-0AB1-1B49-834A-78E2228ED5FC}" dt="2022-01-26T22:20:00.918" v="6" actId="26606"/>
          <ac:spMkLst>
            <pc:docMk/>
            <pc:sldMk cId="501832947" sldId="322"/>
            <ac:spMk id="26" creationId="{131B92B6-C88C-40E0-83F5-237D128B9322}"/>
          </ac:spMkLst>
        </pc:spChg>
        <pc:picChg chg="add mod">
          <ac:chgData name="Kar, Armita" userId="d1da61bf-1e79-4f02-aa56-7b1b8026ce7e" providerId="ADAL" clId="{501A4419-0AB1-1B49-834A-78E2228ED5FC}" dt="2022-01-26T22:20:00.918" v="6" actId="26606"/>
          <ac:picMkLst>
            <pc:docMk/>
            <pc:sldMk cId="501832947" sldId="322"/>
            <ac:picMk id="6" creationId="{01A776E5-0790-5848-AF10-30FBD3D2F82C}"/>
          </ac:picMkLst>
        </pc:picChg>
        <pc:picChg chg="add mod">
          <ac:chgData name="Kar, Armita" userId="d1da61bf-1e79-4f02-aa56-7b1b8026ce7e" providerId="ADAL" clId="{501A4419-0AB1-1B49-834A-78E2228ED5FC}" dt="2022-01-26T22:20:22.498" v="8" actId="14100"/>
          <ac:picMkLst>
            <pc:docMk/>
            <pc:sldMk cId="501832947" sldId="322"/>
            <ac:picMk id="8" creationId="{B9BA6463-3984-F54C-BCC6-4DFC9D053946}"/>
          </ac:picMkLst>
        </pc:picChg>
      </pc:sldChg>
    </pc:docChg>
  </pc:docChgLst>
  <pc:docChgLst>
    <pc:chgData name="Kar, Armita" userId="d1da61bf-1e79-4f02-aa56-7b1b8026ce7e" providerId="ADAL" clId="{3E3EB51F-B228-4CBF-9A95-B72F03730D54}"/>
    <pc:docChg chg="undo custSel addSld delSld modSld sldOrd">
      <pc:chgData name="Kar, Armita" userId="d1da61bf-1e79-4f02-aa56-7b1b8026ce7e" providerId="ADAL" clId="{3E3EB51F-B228-4CBF-9A95-B72F03730D54}" dt="2022-01-28T18:46:16.680" v="14393" actId="20577"/>
      <pc:docMkLst>
        <pc:docMk/>
      </pc:docMkLst>
      <pc:sldChg chg="delSp modSp del mod">
        <pc:chgData name="Kar, Armita" userId="d1da61bf-1e79-4f02-aa56-7b1b8026ce7e" providerId="ADAL" clId="{3E3EB51F-B228-4CBF-9A95-B72F03730D54}" dt="2022-01-26T17:17:28.182" v="193" actId="47"/>
        <pc:sldMkLst>
          <pc:docMk/>
          <pc:sldMk cId="2501541712" sldId="260"/>
        </pc:sldMkLst>
        <pc:spChg chg="mod">
          <ac:chgData name="Kar, Armita" userId="d1da61bf-1e79-4f02-aa56-7b1b8026ce7e" providerId="ADAL" clId="{3E3EB51F-B228-4CBF-9A95-B72F03730D54}" dt="2022-01-26T17:16:14.591" v="182" actId="21"/>
          <ac:spMkLst>
            <pc:docMk/>
            <pc:sldMk cId="2501541712" sldId="260"/>
            <ac:spMk id="7" creationId="{F90E2CB9-09A7-4CB4-B197-DC6F609EB5B4}"/>
          </ac:spMkLst>
        </pc:spChg>
        <pc:spChg chg="mod">
          <ac:chgData name="Kar, Armita" userId="d1da61bf-1e79-4f02-aa56-7b1b8026ce7e" providerId="ADAL" clId="{3E3EB51F-B228-4CBF-9A95-B72F03730D54}" dt="2022-01-26T17:17:08.906" v="190" actId="21"/>
          <ac:spMkLst>
            <pc:docMk/>
            <pc:sldMk cId="2501541712" sldId="260"/>
            <ac:spMk id="8" creationId="{2285F3BA-8475-40F0-BDD4-7AB992D75B35}"/>
          </ac:spMkLst>
        </pc:spChg>
        <pc:grpChg chg="del">
          <ac:chgData name="Kar, Armita" userId="d1da61bf-1e79-4f02-aa56-7b1b8026ce7e" providerId="ADAL" clId="{3E3EB51F-B228-4CBF-9A95-B72F03730D54}" dt="2022-01-26T17:08:14.808" v="102" actId="478"/>
          <ac:grpSpMkLst>
            <pc:docMk/>
            <pc:sldMk cId="2501541712" sldId="260"/>
            <ac:grpSpMk id="4" creationId="{9A470587-16D3-4710-9FD5-B521B425648A}"/>
          </ac:grpSpMkLst>
        </pc:grpChg>
      </pc:sldChg>
      <pc:sldChg chg="addSp delSp modSp del mod ord delAnim modAnim">
        <pc:chgData name="Kar, Armita" userId="d1da61bf-1e79-4f02-aa56-7b1b8026ce7e" providerId="ADAL" clId="{3E3EB51F-B228-4CBF-9A95-B72F03730D54}" dt="2022-01-28T04:56:08.333" v="4437" actId="47"/>
        <pc:sldMkLst>
          <pc:docMk/>
          <pc:sldMk cId="1230929542" sldId="261"/>
        </pc:sldMkLst>
        <pc:spChg chg="mod">
          <ac:chgData name="Kar, Armita" userId="d1da61bf-1e79-4f02-aa56-7b1b8026ce7e" providerId="ADAL" clId="{3E3EB51F-B228-4CBF-9A95-B72F03730D54}" dt="2022-01-27T21:17:13.065" v="2612" actId="2711"/>
          <ac:spMkLst>
            <pc:docMk/>
            <pc:sldMk cId="1230929542" sldId="261"/>
            <ac:spMk id="2" creationId="{C23BC6A8-7650-49CA-B849-F215BB56B3B4}"/>
          </ac:spMkLst>
        </pc:spChg>
        <pc:spChg chg="del mod">
          <ac:chgData name="Kar, Armita" userId="d1da61bf-1e79-4f02-aa56-7b1b8026ce7e" providerId="ADAL" clId="{3E3EB51F-B228-4CBF-9A95-B72F03730D54}" dt="2022-01-28T04:54:34.911" v="4421"/>
          <ac:spMkLst>
            <pc:docMk/>
            <pc:sldMk cId="1230929542" sldId="261"/>
            <ac:spMk id="14" creationId="{3D1DAACE-3D4A-4AEF-A1DB-FE573E606180}"/>
          </ac:spMkLst>
        </pc:spChg>
        <pc:graphicFrameChg chg="add del mod modGraphic">
          <ac:chgData name="Kar, Armita" userId="d1da61bf-1e79-4f02-aa56-7b1b8026ce7e" providerId="ADAL" clId="{3E3EB51F-B228-4CBF-9A95-B72F03730D54}" dt="2022-01-28T04:32:47.320" v="3450" actId="21"/>
          <ac:graphicFrameMkLst>
            <pc:docMk/>
            <pc:sldMk cId="1230929542" sldId="261"/>
            <ac:graphicFrameMk id="4" creationId="{3D5CB86C-28E5-4AE8-B301-5FB750256257}"/>
          </ac:graphicFrameMkLst>
        </pc:graphicFrameChg>
        <pc:graphicFrameChg chg="add del mod modGraphic">
          <ac:chgData name="Kar, Armita" userId="d1da61bf-1e79-4f02-aa56-7b1b8026ce7e" providerId="ADAL" clId="{3E3EB51F-B228-4CBF-9A95-B72F03730D54}" dt="2022-01-28T04:56:06.166" v="4436" actId="21"/>
          <ac:graphicFrameMkLst>
            <pc:docMk/>
            <pc:sldMk cId="1230929542" sldId="261"/>
            <ac:graphicFrameMk id="5" creationId="{24C8901E-FD6D-4221-8BB3-C2827749A56B}"/>
          </ac:graphicFrameMkLst>
        </pc:graphicFrameChg>
      </pc:sldChg>
      <pc:sldChg chg="modSp mod modNotesTx">
        <pc:chgData name="Kar, Armita" userId="d1da61bf-1e79-4f02-aa56-7b1b8026ce7e" providerId="ADAL" clId="{3E3EB51F-B228-4CBF-9A95-B72F03730D54}" dt="2022-01-28T18:02:41.888" v="12242" actId="20577"/>
        <pc:sldMkLst>
          <pc:docMk/>
          <pc:sldMk cId="3376451424" sldId="265"/>
        </pc:sldMkLst>
        <pc:spChg chg="mod">
          <ac:chgData name="Kar, Armita" userId="d1da61bf-1e79-4f02-aa56-7b1b8026ce7e" providerId="ADAL" clId="{3E3EB51F-B228-4CBF-9A95-B72F03730D54}" dt="2022-01-27T21:25:34.042" v="2885" actId="2711"/>
          <ac:spMkLst>
            <pc:docMk/>
            <pc:sldMk cId="3376451424" sldId="265"/>
            <ac:spMk id="2" creationId="{C23BC6A8-7650-49CA-B849-F215BB56B3B4}"/>
          </ac:spMkLst>
        </pc:spChg>
        <pc:spChg chg="mod">
          <ac:chgData name="Kar, Armita" userId="d1da61bf-1e79-4f02-aa56-7b1b8026ce7e" providerId="ADAL" clId="{3E3EB51F-B228-4CBF-9A95-B72F03730D54}" dt="2022-01-27T21:26:48.457" v="2892" actId="2710"/>
          <ac:spMkLst>
            <pc:docMk/>
            <pc:sldMk cId="3376451424" sldId="265"/>
            <ac:spMk id="6" creationId="{F15FE081-168A-44ED-8871-7B5C017D3FB8}"/>
          </ac:spMkLst>
        </pc:spChg>
        <pc:graphicFrameChg chg="mod">
          <ac:chgData name="Kar, Armita" userId="d1da61bf-1e79-4f02-aa56-7b1b8026ce7e" providerId="ADAL" clId="{3E3EB51F-B228-4CBF-9A95-B72F03730D54}" dt="2022-01-27T21:27:07.841" v="2921" actId="1038"/>
          <ac:graphicFrameMkLst>
            <pc:docMk/>
            <pc:sldMk cId="3376451424" sldId="265"/>
            <ac:graphicFrameMk id="5" creationId="{B07497D6-DFD7-4C74-A6D3-00F183424BAA}"/>
          </ac:graphicFrameMkLst>
        </pc:graphicFrameChg>
      </pc:sldChg>
      <pc:sldChg chg="addSp delSp modSp del mod">
        <pc:chgData name="Kar, Armita" userId="d1da61bf-1e79-4f02-aa56-7b1b8026ce7e" providerId="ADAL" clId="{3E3EB51F-B228-4CBF-9A95-B72F03730D54}" dt="2022-01-28T05:57:52.192" v="7069" actId="47"/>
        <pc:sldMkLst>
          <pc:docMk/>
          <pc:sldMk cId="2491155635" sldId="270"/>
        </pc:sldMkLst>
        <pc:spChg chg="del mod">
          <ac:chgData name="Kar, Armita" userId="d1da61bf-1e79-4f02-aa56-7b1b8026ce7e" providerId="ADAL" clId="{3E3EB51F-B228-4CBF-9A95-B72F03730D54}" dt="2022-01-28T05:57:38.745" v="7065" actId="21"/>
          <ac:spMkLst>
            <pc:docMk/>
            <pc:sldMk cId="2491155635" sldId="270"/>
            <ac:spMk id="2" creationId="{C23BC6A8-7650-49CA-B849-F215BB56B3B4}"/>
          </ac:spMkLst>
        </pc:spChg>
        <pc:spChg chg="del mod">
          <ac:chgData name="Kar, Armita" userId="d1da61bf-1e79-4f02-aa56-7b1b8026ce7e" providerId="ADAL" clId="{3E3EB51F-B228-4CBF-9A95-B72F03730D54}" dt="2022-01-28T05:56:45.294" v="7035" actId="21"/>
          <ac:spMkLst>
            <pc:docMk/>
            <pc:sldMk cId="2491155635" sldId="270"/>
            <ac:spMk id="3" creationId="{00B8414B-96E5-42E0-A356-F398C7DD835D}"/>
          </ac:spMkLst>
        </pc:spChg>
        <pc:spChg chg="add mod">
          <ac:chgData name="Kar, Armita" userId="d1da61bf-1e79-4f02-aa56-7b1b8026ce7e" providerId="ADAL" clId="{3E3EB51F-B228-4CBF-9A95-B72F03730D54}" dt="2022-01-28T05:57:38.745" v="7065" actId="21"/>
          <ac:spMkLst>
            <pc:docMk/>
            <pc:sldMk cId="2491155635" sldId="270"/>
            <ac:spMk id="5" creationId="{CC5F3928-C1C6-4173-9A3B-8B695A41122D}"/>
          </ac:spMkLst>
        </pc:spChg>
      </pc:sldChg>
      <pc:sldChg chg="addSp delSp modSp del mod">
        <pc:chgData name="Kar, Armita" userId="d1da61bf-1e79-4f02-aa56-7b1b8026ce7e" providerId="ADAL" clId="{3E3EB51F-B228-4CBF-9A95-B72F03730D54}" dt="2022-01-26T18:16:34.591" v="790" actId="47"/>
        <pc:sldMkLst>
          <pc:docMk/>
          <pc:sldMk cId="2736388638" sldId="274"/>
        </pc:sldMkLst>
        <pc:spChg chg="del">
          <ac:chgData name="Kar, Armita" userId="d1da61bf-1e79-4f02-aa56-7b1b8026ce7e" providerId="ADAL" clId="{3E3EB51F-B228-4CBF-9A95-B72F03730D54}" dt="2022-01-26T16:57:05.980" v="74" actId="478"/>
          <ac:spMkLst>
            <pc:docMk/>
            <pc:sldMk cId="2736388638" sldId="274"/>
            <ac:spMk id="2" creationId="{C23BC6A8-7650-49CA-B849-F215BB56B3B4}"/>
          </ac:spMkLst>
        </pc:spChg>
        <pc:spChg chg="add del mod">
          <ac:chgData name="Kar, Armita" userId="d1da61bf-1e79-4f02-aa56-7b1b8026ce7e" providerId="ADAL" clId="{3E3EB51F-B228-4CBF-9A95-B72F03730D54}" dt="2022-01-26T16:57:12.364" v="75" actId="478"/>
          <ac:spMkLst>
            <pc:docMk/>
            <pc:sldMk cId="2736388638" sldId="274"/>
            <ac:spMk id="6" creationId="{8E589FAF-D2DB-4E98-B2BD-7A0BF353A77C}"/>
          </ac:spMkLst>
        </pc:spChg>
        <pc:spChg chg="add del mod">
          <ac:chgData name="Kar, Armita" userId="d1da61bf-1e79-4f02-aa56-7b1b8026ce7e" providerId="ADAL" clId="{3E3EB51F-B228-4CBF-9A95-B72F03730D54}" dt="2022-01-26T16:56:56.309" v="71"/>
          <ac:spMkLst>
            <pc:docMk/>
            <pc:sldMk cId="2736388638" sldId="274"/>
            <ac:spMk id="7" creationId="{1FD88C89-148A-416A-928B-CE16C67AE7CD}"/>
          </ac:spMkLst>
        </pc:spChg>
        <pc:spChg chg="add mod">
          <ac:chgData name="Kar, Armita" userId="d1da61bf-1e79-4f02-aa56-7b1b8026ce7e" providerId="ADAL" clId="{3E3EB51F-B228-4CBF-9A95-B72F03730D54}" dt="2022-01-26T17:24:56.156" v="247"/>
          <ac:spMkLst>
            <pc:docMk/>
            <pc:sldMk cId="2736388638" sldId="274"/>
            <ac:spMk id="10" creationId="{685CD3B1-FA22-490C-89FD-62D6926637C8}"/>
          </ac:spMkLst>
        </pc:spChg>
      </pc:sldChg>
      <pc:sldChg chg="addSp delSp modSp del mod">
        <pc:chgData name="Kar, Armita" userId="d1da61bf-1e79-4f02-aa56-7b1b8026ce7e" providerId="ADAL" clId="{3E3EB51F-B228-4CBF-9A95-B72F03730D54}" dt="2022-01-26T18:16:35.571" v="791" actId="47"/>
        <pc:sldMkLst>
          <pc:docMk/>
          <pc:sldMk cId="4039397029" sldId="275"/>
        </pc:sldMkLst>
        <pc:spChg chg="del">
          <ac:chgData name="Kar, Armita" userId="d1da61bf-1e79-4f02-aa56-7b1b8026ce7e" providerId="ADAL" clId="{3E3EB51F-B228-4CBF-9A95-B72F03730D54}" dt="2022-01-26T16:57:20.397" v="77" actId="478"/>
          <ac:spMkLst>
            <pc:docMk/>
            <pc:sldMk cId="4039397029" sldId="275"/>
            <ac:spMk id="2" creationId="{C23BC6A8-7650-49CA-B849-F215BB56B3B4}"/>
          </ac:spMkLst>
        </pc:spChg>
        <pc:spChg chg="add del mod">
          <ac:chgData name="Kar, Armita" userId="d1da61bf-1e79-4f02-aa56-7b1b8026ce7e" providerId="ADAL" clId="{3E3EB51F-B228-4CBF-9A95-B72F03730D54}" dt="2022-01-26T16:57:23.817" v="78" actId="478"/>
          <ac:spMkLst>
            <pc:docMk/>
            <pc:sldMk cId="4039397029" sldId="275"/>
            <ac:spMk id="5" creationId="{89A09D5C-E496-45CD-8FF9-0B2DFA2456C6}"/>
          </ac:spMkLst>
        </pc:spChg>
        <pc:spChg chg="add mod">
          <ac:chgData name="Kar, Armita" userId="d1da61bf-1e79-4f02-aa56-7b1b8026ce7e" providerId="ADAL" clId="{3E3EB51F-B228-4CBF-9A95-B72F03730D54}" dt="2022-01-26T17:24:56.156" v="247"/>
          <ac:spMkLst>
            <pc:docMk/>
            <pc:sldMk cId="4039397029" sldId="275"/>
            <ac:spMk id="7" creationId="{5FD2BB68-732B-497B-B616-28B8981C02E9}"/>
          </ac:spMkLst>
        </pc:spChg>
      </pc:sldChg>
      <pc:sldChg chg="modSp del mod">
        <pc:chgData name="Kar, Armita" userId="d1da61bf-1e79-4f02-aa56-7b1b8026ce7e" providerId="ADAL" clId="{3E3EB51F-B228-4CBF-9A95-B72F03730D54}" dt="2022-01-28T05:10:33.402" v="5476" actId="47"/>
        <pc:sldMkLst>
          <pc:docMk/>
          <pc:sldMk cId="3851826085" sldId="279"/>
        </pc:sldMkLst>
        <pc:spChg chg="mod">
          <ac:chgData name="Kar, Armita" userId="d1da61bf-1e79-4f02-aa56-7b1b8026ce7e" providerId="ADAL" clId="{3E3EB51F-B228-4CBF-9A95-B72F03730D54}" dt="2022-01-27T21:16:24.215" v="2606" actId="2711"/>
          <ac:spMkLst>
            <pc:docMk/>
            <pc:sldMk cId="3851826085" sldId="279"/>
            <ac:spMk id="2" creationId="{C23BC6A8-7650-49CA-B849-F215BB56B3B4}"/>
          </ac:spMkLst>
        </pc:spChg>
      </pc:sldChg>
      <pc:sldChg chg="addSp delSp modSp del mod">
        <pc:chgData name="Kar, Armita" userId="d1da61bf-1e79-4f02-aa56-7b1b8026ce7e" providerId="ADAL" clId="{3E3EB51F-B228-4CBF-9A95-B72F03730D54}" dt="2022-01-26T18:16:33.624" v="789" actId="47"/>
        <pc:sldMkLst>
          <pc:docMk/>
          <pc:sldMk cId="604511059" sldId="280"/>
        </pc:sldMkLst>
        <pc:spChg chg="del">
          <ac:chgData name="Kar, Armita" userId="d1da61bf-1e79-4f02-aa56-7b1b8026ce7e" providerId="ADAL" clId="{3E3EB51F-B228-4CBF-9A95-B72F03730D54}" dt="2022-01-26T16:56:34.359" v="67" actId="478"/>
          <ac:spMkLst>
            <pc:docMk/>
            <pc:sldMk cId="604511059" sldId="280"/>
            <ac:spMk id="2" creationId="{C23BC6A8-7650-49CA-B849-F215BB56B3B4}"/>
          </ac:spMkLst>
        </pc:spChg>
        <pc:spChg chg="add del mod">
          <ac:chgData name="Kar, Armita" userId="d1da61bf-1e79-4f02-aa56-7b1b8026ce7e" providerId="ADAL" clId="{3E3EB51F-B228-4CBF-9A95-B72F03730D54}" dt="2022-01-26T16:56:36.682" v="68" actId="478"/>
          <ac:spMkLst>
            <pc:docMk/>
            <pc:sldMk cId="604511059" sldId="280"/>
            <ac:spMk id="5" creationId="{10FE61F6-449A-4CF3-AF74-45CF36046AB1}"/>
          </ac:spMkLst>
        </pc:spChg>
        <pc:spChg chg="add del mod">
          <ac:chgData name="Kar, Armita" userId="d1da61bf-1e79-4f02-aa56-7b1b8026ce7e" providerId="ADAL" clId="{3E3EB51F-B228-4CBF-9A95-B72F03730D54}" dt="2022-01-26T16:56:58.052" v="72"/>
          <ac:spMkLst>
            <pc:docMk/>
            <pc:sldMk cId="604511059" sldId="280"/>
            <ac:spMk id="7" creationId="{B9E00279-5DAF-42C7-82FF-931060093886}"/>
          </ac:spMkLst>
        </pc:spChg>
        <pc:spChg chg="add mod">
          <ac:chgData name="Kar, Armita" userId="d1da61bf-1e79-4f02-aa56-7b1b8026ce7e" providerId="ADAL" clId="{3E3EB51F-B228-4CBF-9A95-B72F03730D54}" dt="2022-01-26T17:24:56.156" v="247"/>
          <ac:spMkLst>
            <pc:docMk/>
            <pc:sldMk cId="604511059" sldId="280"/>
            <ac:spMk id="8" creationId="{135B33D7-2E03-41DC-9F76-7A391D979CCE}"/>
          </ac:spMkLst>
        </pc:spChg>
      </pc:sldChg>
      <pc:sldChg chg="delSp modSp del mod">
        <pc:chgData name="Kar, Armita" userId="d1da61bf-1e79-4f02-aa56-7b1b8026ce7e" providerId="ADAL" clId="{3E3EB51F-B228-4CBF-9A95-B72F03730D54}" dt="2022-01-26T21:35:03.602" v="1898" actId="47"/>
        <pc:sldMkLst>
          <pc:docMk/>
          <pc:sldMk cId="3536867324" sldId="288"/>
        </pc:sldMkLst>
        <pc:spChg chg="mod">
          <ac:chgData name="Kar, Armita" userId="d1da61bf-1e79-4f02-aa56-7b1b8026ce7e" providerId="ADAL" clId="{3E3EB51F-B228-4CBF-9A95-B72F03730D54}" dt="2022-01-26T21:29:57.728" v="1812" actId="14100"/>
          <ac:spMkLst>
            <pc:docMk/>
            <pc:sldMk cId="3536867324" sldId="288"/>
            <ac:spMk id="4" creationId="{D6B1F073-3E3C-4FBE-8495-02C1E4919B93}"/>
          </ac:spMkLst>
        </pc:spChg>
        <pc:spChg chg="mod">
          <ac:chgData name="Kar, Armita" userId="d1da61bf-1e79-4f02-aa56-7b1b8026ce7e" providerId="ADAL" clId="{3E3EB51F-B228-4CBF-9A95-B72F03730D54}" dt="2022-01-26T21:29:57.728" v="1812" actId="14100"/>
          <ac:spMkLst>
            <pc:docMk/>
            <pc:sldMk cId="3536867324" sldId="288"/>
            <ac:spMk id="6" creationId="{89E0A22C-E6A8-4DFB-8247-A0CCEA07A749}"/>
          </ac:spMkLst>
        </pc:spChg>
        <pc:spChg chg="mod">
          <ac:chgData name="Kar, Armita" userId="d1da61bf-1e79-4f02-aa56-7b1b8026ce7e" providerId="ADAL" clId="{3E3EB51F-B228-4CBF-9A95-B72F03730D54}" dt="2022-01-26T21:29:57.728" v="1812" actId="14100"/>
          <ac:spMkLst>
            <pc:docMk/>
            <pc:sldMk cId="3536867324" sldId="288"/>
            <ac:spMk id="8" creationId="{46B0E06B-AE05-4EE9-941A-E7F0B69B6055}"/>
          </ac:spMkLst>
        </pc:spChg>
        <pc:spChg chg="mod">
          <ac:chgData name="Kar, Armita" userId="d1da61bf-1e79-4f02-aa56-7b1b8026ce7e" providerId="ADAL" clId="{3E3EB51F-B228-4CBF-9A95-B72F03730D54}" dt="2022-01-26T21:29:57.728" v="1812" actId="14100"/>
          <ac:spMkLst>
            <pc:docMk/>
            <pc:sldMk cId="3536867324" sldId="288"/>
            <ac:spMk id="9" creationId="{5E1DC063-7364-415A-82C7-C4B9ADA1AF2A}"/>
          </ac:spMkLst>
        </pc:spChg>
        <pc:spChg chg="del mod">
          <ac:chgData name="Kar, Armita" userId="d1da61bf-1e79-4f02-aa56-7b1b8026ce7e" providerId="ADAL" clId="{3E3EB51F-B228-4CBF-9A95-B72F03730D54}" dt="2022-01-26T21:30:50.755" v="1818" actId="21"/>
          <ac:spMkLst>
            <pc:docMk/>
            <pc:sldMk cId="3536867324" sldId="288"/>
            <ac:spMk id="12" creationId="{45AD9ED3-4E28-4BF6-B28B-D9534F693BAD}"/>
          </ac:spMkLst>
        </pc:spChg>
        <pc:spChg chg="del mod">
          <ac:chgData name="Kar, Armita" userId="d1da61bf-1e79-4f02-aa56-7b1b8026ce7e" providerId="ADAL" clId="{3E3EB51F-B228-4CBF-9A95-B72F03730D54}" dt="2022-01-26T21:30:50.755" v="1818" actId="21"/>
          <ac:spMkLst>
            <pc:docMk/>
            <pc:sldMk cId="3536867324" sldId="288"/>
            <ac:spMk id="13" creationId="{F52B7D8C-54A6-4B7E-B0EB-8CD869E8619D}"/>
          </ac:spMkLst>
        </pc:spChg>
        <pc:picChg chg="mod">
          <ac:chgData name="Kar, Armita" userId="d1da61bf-1e79-4f02-aa56-7b1b8026ce7e" providerId="ADAL" clId="{3E3EB51F-B228-4CBF-9A95-B72F03730D54}" dt="2022-01-26T21:29:57.728" v="1812" actId="14100"/>
          <ac:picMkLst>
            <pc:docMk/>
            <pc:sldMk cId="3536867324" sldId="288"/>
            <ac:picMk id="2" creationId="{1DB3E528-F559-47A3-9B59-F00CB86E55EF}"/>
          </ac:picMkLst>
        </pc:picChg>
        <pc:picChg chg="mod">
          <ac:chgData name="Kar, Armita" userId="d1da61bf-1e79-4f02-aa56-7b1b8026ce7e" providerId="ADAL" clId="{3E3EB51F-B228-4CBF-9A95-B72F03730D54}" dt="2022-01-26T21:29:57.728" v="1812" actId="14100"/>
          <ac:picMkLst>
            <pc:docMk/>
            <pc:sldMk cId="3536867324" sldId="288"/>
            <ac:picMk id="3" creationId="{BDDB3F5E-162D-4148-A27F-62B7F71CDF3D}"/>
          </ac:picMkLst>
        </pc:picChg>
        <pc:picChg chg="del mod">
          <ac:chgData name="Kar, Armita" userId="d1da61bf-1e79-4f02-aa56-7b1b8026ce7e" providerId="ADAL" clId="{3E3EB51F-B228-4CBF-9A95-B72F03730D54}" dt="2022-01-26T21:30:27.189" v="1813" actId="21"/>
          <ac:picMkLst>
            <pc:docMk/>
            <pc:sldMk cId="3536867324" sldId="288"/>
            <ac:picMk id="5" creationId="{62B0D5EC-360D-4EBC-ABA1-20101958A6D3}"/>
          </ac:picMkLst>
        </pc:picChg>
        <pc:picChg chg="mod">
          <ac:chgData name="Kar, Armita" userId="d1da61bf-1e79-4f02-aa56-7b1b8026ce7e" providerId="ADAL" clId="{3E3EB51F-B228-4CBF-9A95-B72F03730D54}" dt="2022-01-26T21:29:57.728" v="1812" actId="14100"/>
          <ac:picMkLst>
            <pc:docMk/>
            <pc:sldMk cId="3536867324" sldId="288"/>
            <ac:picMk id="7" creationId="{23626F59-1722-448D-95D9-A56A2CE651A1}"/>
          </ac:picMkLst>
        </pc:picChg>
        <pc:cxnChg chg="del mod">
          <ac:chgData name="Kar, Armita" userId="d1da61bf-1e79-4f02-aa56-7b1b8026ce7e" providerId="ADAL" clId="{3E3EB51F-B228-4CBF-9A95-B72F03730D54}" dt="2022-01-26T21:32:12.219" v="1831" actId="21"/>
          <ac:cxnSpMkLst>
            <pc:docMk/>
            <pc:sldMk cId="3536867324" sldId="288"/>
            <ac:cxnSpMk id="10" creationId="{A27A2CF0-376D-49A5-898E-C6621418DCCB}"/>
          </ac:cxnSpMkLst>
        </pc:cxnChg>
        <pc:cxnChg chg="del mod">
          <ac:chgData name="Kar, Armita" userId="d1da61bf-1e79-4f02-aa56-7b1b8026ce7e" providerId="ADAL" clId="{3E3EB51F-B228-4CBF-9A95-B72F03730D54}" dt="2022-01-26T21:32:12.219" v="1831" actId="21"/>
          <ac:cxnSpMkLst>
            <pc:docMk/>
            <pc:sldMk cId="3536867324" sldId="288"/>
            <ac:cxnSpMk id="11" creationId="{04876757-24D9-4B56-ACB4-E2AC59B3CA50}"/>
          </ac:cxnSpMkLst>
        </pc:cxnChg>
      </pc:sldChg>
      <pc:sldChg chg="addSp delSp modSp del mod delAnim">
        <pc:chgData name="Kar, Armita" userId="d1da61bf-1e79-4f02-aa56-7b1b8026ce7e" providerId="ADAL" clId="{3E3EB51F-B228-4CBF-9A95-B72F03730D54}" dt="2022-01-26T19:03:17.796" v="1140" actId="47"/>
        <pc:sldMkLst>
          <pc:docMk/>
          <pc:sldMk cId="3904012732" sldId="298"/>
        </pc:sldMkLst>
        <pc:spChg chg="mod">
          <ac:chgData name="Kar, Armita" userId="d1da61bf-1e79-4f02-aa56-7b1b8026ce7e" providerId="ADAL" clId="{3E3EB51F-B228-4CBF-9A95-B72F03730D54}" dt="2022-01-26T18:28:00.456" v="824" actId="20577"/>
          <ac:spMkLst>
            <pc:docMk/>
            <pc:sldMk cId="3904012732" sldId="298"/>
            <ac:spMk id="2" creationId="{D7BBF1AB-2A04-4EC0-944B-DF1768790F89}"/>
          </ac:spMkLst>
        </pc:spChg>
        <pc:spChg chg="del">
          <ac:chgData name="Kar, Armita" userId="d1da61bf-1e79-4f02-aa56-7b1b8026ce7e" providerId="ADAL" clId="{3E3EB51F-B228-4CBF-9A95-B72F03730D54}" dt="2022-01-26T18:17:38.470" v="795" actId="478"/>
          <ac:spMkLst>
            <pc:docMk/>
            <pc:sldMk cId="3904012732" sldId="298"/>
            <ac:spMk id="3" creationId="{029859DA-8D56-46F7-959E-1075B1CB8EF3}"/>
          </ac:spMkLst>
        </pc:spChg>
        <pc:spChg chg="del">
          <ac:chgData name="Kar, Armita" userId="d1da61bf-1e79-4f02-aa56-7b1b8026ce7e" providerId="ADAL" clId="{3E3EB51F-B228-4CBF-9A95-B72F03730D54}" dt="2022-01-26T18:17:27.108" v="793" actId="478"/>
          <ac:spMkLst>
            <pc:docMk/>
            <pc:sldMk cId="3904012732" sldId="298"/>
            <ac:spMk id="5" creationId="{3BB8973F-C6AF-44A8-A383-236BB668F9C4}"/>
          </ac:spMkLst>
        </pc:spChg>
        <pc:spChg chg="del">
          <ac:chgData name="Kar, Armita" userId="d1da61bf-1e79-4f02-aa56-7b1b8026ce7e" providerId="ADAL" clId="{3E3EB51F-B228-4CBF-9A95-B72F03730D54}" dt="2022-01-26T18:17:29.865" v="794" actId="478"/>
          <ac:spMkLst>
            <pc:docMk/>
            <pc:sldMk cId="3904012732" sldId="298"/>
            <ac:spMk id="6" creationId="{14F7FE7C-581A-45C9-BA71-9067A88AB564}"/>
          </ac:spMkLst>
        </pc:spChg>
        <pc:spChg chg="del">
          <ac:chgData name="Kar, Armita" userId="d1da61bf-1e79-4f02-aa56-7b1b8026ce7e" providerId="ADAL" clId="{3E3EB51F-B228-4CBF-9A95-B72F03730D54}" dt="2022-01-26T18:17:41.616" v="797" actId="478"/>
          <ac:spMkLst>
            <pc:docMk/>
            <pc:sldMk cId="3904012732" sldId="298"/>
            <ac:spMk id="9" creationId="{88690863-BE76-4980-AAC3-6EE21DF43EF4}"/>
          </ac:spMkLst>
        </pc:spChg>
        <pc:spChg chg="add del mod">
          <ac:chgData name="Kar, Armita" userId="d1da61bf-1e79-4f02-aa56-7b1b8026ce7e" providerId="ADAL" clId="{3E3EB51F-B228-4CBF-9A95-B72F03730D54}" dt="2022-01-26T18:17:40.206" v="796" actId="478"/>
          <ac:spMkLst>
            <pc:docMk/>
            <pc:sldMk cId="3904012732" sldId="298"/>
            <ac:spMk id="10" creationId="{EA19C687-91C3-495E-9519-EE6B5C3645F6}"/>
          </ac:spMkLst>
        </pc:spChg>
        <pc:spChg chg="add del mod">
          <ac:chgData name="Kar, Armita" userId="d1da61bf-1e79-4f02-aa56-7b1b8026ce7e" providerId="ADAL" clId="{3E3EB51F-B228-4CBF-9A95-B72F03730D54}" dt="2022-01-26T19:02:13.786" v="1115" actId="21"/>
          <ac:spMkLst>
            <pc:docMk/>
            <pc:sldMk cId="3904012732" sldId="298"/>
            <ac:spMk id="11" creationId="{D4AD4B31-8059-4E82-917A-1BF869A9BA09}"/>
          </ac:spMkLst>
        </pc:spChg>
        <pc:graphicFrameChg chg="del mod modGraphic">
          <ac:chgData name="Kar, Armita" userId="d1da61bf-1e79-4f02-aa56-7b1b8026ce7e" providerId="ADAL" clId="{3E3EB51F-B228-4CBF-9A95-B72F03730D54}" dt="2022-01-26T18:59:17.452" v="969" actId="21"/>
          <ac:graphicFrameMkLst>
            <pc:docMk/>
            <pc:sldMk cId="3904012732" sldId="298"/>
            <ac:graphicFrameMk id="4" creationId="{2368B8F2-8902-4B30-9966-B747D77D9063}"/>
          </ac:graphicFrameMkLst>
        </pc:graphicFrameChg>
        <pc:graphicFrameChg chg="del mod">
          <ac:chgData name="Kar, Armita" userId="d1da61bf-1e79-4f02-aa56-7b1b8026ce7e" providerId="ADAL" clId="{3E3EB51F-B228-4CBF-9A95-B72F03730D54}" dt="2022-01-26T18:59:17.452" v="969" actId="21"/>
          <ac:graphicFrameMkLst>
            <pc:docMk/>
            <pc:sldMk cId="3904012732" sldId="298"/>
            <ac:graphicFrameMk id="7" creationId="{34532D0F-277C-4241-9A4B-16665BCB8884}"/>
          </ac:graphicFrameMkLst>
        </pc:graphicFrameChg>
      </pc:sldChg>
      <pc:sldChg chg="addSp delSp modSp del mod">
        <pc:chgData name="Kar, Armita" userId="d1da61bf-1e79-4f02-aa56-7b1b8026ce7e" providerId="ADAL" clId="{3E3EB51F-B228-4CBF-9A95-B72F03730D54}" dt="2022-01-26T21:34:11.954" v="1882" actId="47"/>
        <pc:sldMkLst>
          <pc:docMk/>
          <pc:sldMk cId="888629123" sldId="299"/>
        </pc:sldMkLst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888629123" sldId="299"/>
            <ac:spMk id="2" creationId="{3252838B-6D7E-45AA-B2D5-CE843FDF186D}"/>
          </ac:spMkLst>
        </pc:spChg>
        <pc:spChg chg="add del mod">
          <ac:chgData name="Kar, Armita" userId="d1da61bf-1e79-4f02-aa56-7b1b8026ce7e" providerId="ADAL" clId="{3E3EB51F-B228-4CBF-9A95-B72F03730D54}" dt="2022-01-26T21:29:10.811" v="1808" actId="21"/>
          <ac:spMkLst>
            <pc:docMk/>
            <pc:sldMk cId="888629123" sldId="299"/>
            <ac:spMk id="10" creationId="{4DD0D59A-670B-4D77-9E62-75E126DA0C84}"/>
          </ac:spMkLst>
        </pc:spChg>
      </pc:sldChg>
      <pc:sldChg chg="addSp delSp modSp del mod delAnim modAnim addCm modCm">
        <pc:chgData name="Kar, Armita" userId="d1da61bf-1e79-4f02-aa56-7b1b8026ce7e" providerId="ADAL" clId="{3E3EB51F-B228-4CBF-9A95-B72F03730D54}" dt="2022-01-26T21:03:38.949" v="1359" actId="47"/>
        <pc:sldMkLst>
          <pc:docMk/>
          <pc:sldMk cId="1239181354" sldId="300"/>
        </pc:sldMkLst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1239181354" sldId="300"/>
            <ac:spMk id="2" creationId="{D7BBF1AB-2A04-4EC0-944B-DF1768790F89}"/>
          </ac:spMkLst>
        </pc:spChg>
        <pc:spChg chg="del mod">
          <ac:chgData name="Kar, Armita" userId="d1da61bf-1e79-4f02-aa56-7b1b8026ce7e" providerId="ADAL" clId="{3E3EB51F-B228-4CBF-9A95-B72F03730D54}" dt="2022-01-26T19:02:30.113" v="1119" actId="21"/>
          <ac:spMkLst>
            <pc:docMk/>
            <pc:sldMk cId="1239181354" sldId="300"/>
            <ac:spMk id="3" creationId="{029859DA-8D56-46F7-959E-1075B1CB8EF3}"/>
          </ac:spMkLst>
        </pc:spChg>
        <pc:spChg chg="add del mod">
          <ac:chgData name="Kar, Armita" userId="d1da61bf-1e79-4f02-aa56-7b1b8026ce7e" providerId="ADAL" clId="{3E3EB51F-B228-4CBF-9A95-B72F03730D54}" dt="2022-01-26T19:02:51.798" v="1124"/>
          <ac:spMkLst>
            <pc:docMk/>
            <pc:sldMk cId="1239181354" sldId="300"/>
            <ac:spMk id="5" creationId="{4415F6D7-755E-4160-8E98-E7B029D9B3DF}"/>
          </ac:spMkLst>
        </pc:spChg>
        <pc:spChg chg="add del mod">
          <ac:chgData name="Kar, Armita" userId="d1da61bf-1e79-4f02-aa56-7b1b8026ce7e" providerId="ADAL" clId="{3E3EB51F-B228-4CBF-9A95-B72F03730D54}" dt="2022-01-26T20:49:25.531" v="1262" actId="478"/>
          <ac:spMkLst>
            <pc:docMk/>
            <pc:sldMk cId="1239181354" sldId="300"/>
            <ac:spMk id="8" creationId="{3506687C-DED3-4989-874A-314785A9445D}"/>
          </ac:spMkLst>
        </pc:spChg>
        <pc:spChg chg="add del mod">
          <ac:chgData name="Kar, Armita" userId="d1da61bf-1e79-4f02-aa56-7b1b8026ce7e" providerId="ADAL" clId="{3E3EB51F-B228-4CBF-9A95-B72F03730D54}" dt="2022-01-26T21:03:34.243" v="1357" actId="21"/>
          <ac:spMkLst>
            <pc:docMk/>
            <pc:sldMk cId="1239181354" sldId="300"/>
            <ac:spMk id="10" creationId="{DC14CD5A-1545-4A39-9F49-AFBFA19787C5}"/>
          </ac:spMkLst>
        </pc:spChg>
        <pc:graphicFrameChg chg="add del mod modGraphic">
          <ac:chgData name="Kar, Armita" userId="d1da61bf-1e79-4f02-aa56-7b1b8026ce7e" providerId="ADAL" clId="{3E3EB51F-B228-4CBF-9A95-B72F03730D54}" dt="2022-01-26T20:49:23.703" v="1261" actId="478"/>
          <ac:graphicFrameMkLst>
            <pc:docMk/>
            <pc:sldMk cId="1239181354" sldId="300"/>
            <ac:graphicFrameMk id="6" creationId="{AD8A2069-27CC-421C-8397-C561C194A750}"/>
          </ac:graphicFrameMkLst>
        </pc:graphicFrameChg>
        <pc:graphicFrameChg chg="add del mod modGraphic">
          <ac:chgData name="Kar, Armita" userId="d1da61bf-1e79-4f02-aa56-7b1b8026ce7e" providerId="ADAL" clId="{3E3EB51F-B228-4CBF-9A95-B72F03730D54}" dt="2022-01-26T21:03:34.243" v="1357" actId="21"/>
          <ac:graphicFrameMkLst>
            <pc:docMk/>
            <pc:sldMk cId="1239181354" sldId="300"/>
            <ac:graphicFrameMk id="9" creationId="{A08A9F76-1D3A-4ACD-9ED5-E7714ED9D288}"/>
          </ac:graphicFrameMkLst>
        </pc:graphicFrameChg>
      </pc:sldChg>
      <pc:sldChg chg="addSp delSp modSp mod delAnim modAnim modNotesTx">
        <pc:chgData name="Kar, Armita" userId="d1da61bf-1e79-4f02-aa56-7b1b8026ce7e" providerId="ADAL" clId="{3E3EB51F-B228-4CBF-9A95-B72F03730D54}" dt="2022-01-28T18:11:58.006" v="12844" actId="20577"/>
        <pc:sldMkLst>
          <pc:docMk/>
          <pc:sldMk cId="3827488917" sldId="301"/>
        </pc:sldMkLst>
        <pc:spChg chg="del">
          <ac:chgData name="Kar, Armita" userId="d1da61bf-1e79-4f02-aa56-7b1b8026ce7e" providerId="ADAL" clId="{3E3EB51F-B228-4CBF-9A95-B72F03730D54}" dt="2022-01-26T19:01:18.426" v="1104" actId="478"/>
          <ac:spMkLst>
            <pc:docMk/>
            <pc:sldMk cId="3827488917" sldId="301"/>
            <ac:spMk id="4" creationId="{5639D120-D986-4A9A-8173-5FA59CCA1274}"/>
          </ac:spMkLst>
        </pc:spChg>
        <pc:spChg chg="add mod">
          <ac:chgData name="Kar, Armita" userId="d1da61bf-1e79-4f02-aa56-7b1b8026ce7e" providerId="ADAL" clId="{3E3EB51F-B228-4CBF-9A95-B72F03730D54}" dt="2022-01-28T06:07:40.611" v="7810" actId="1036"/>
          <ac:spMkLst>
            <pc:docMk/>
            <pc:sldMk cId="3827488917" sldId="301"/>
            <ac:spMk id="9" creationId="{D4AE8E65-6D5F-4B31-97D9-AA96B6F6DB6A}"/>
          </ac:spMkLst>
        </pc:spChg>
        <pc:spChg chg="add mod">
          <ac:chgData name="Kar, Armita" userId="d1da61bf-1e79-4f02-aa56-7b1b8026ce7e" providerId="ADAL" clId="{3E3EB51F-B228-4CBF-9A95-B72F03730D54}" dt="2022-01-28T06:07:25.908" v="7798" actId="255"/>
          <ac:spMkLst>
            <pc:docMk/>
            <pc:sldMk cId="3827488917" sldId="301"/>
            <ac:spMk id="10" creationId="{97AA9C90-E21E-4FC7-9496-8C740FCAB0E1}"/>
          </ac:spMkLst>
        </pc:spChg>
        <pc:spChg chg="del">
          <ac:chgData name="Kar, Armita" userId="d1da61bf-1e79-4f02-aa56-7b1b8026ce7e" providerId="ADAL" clId="{3E3EB51F-B228-4CBF-9A95-B72F03730D54}" dt="2022-01-26T19:01:20.238" v="1105" actId="478"/>
          <ac:spMkLst>
            <pc:docMk/>
            <pc:sldMk cId="3827488917" sldId="301"/>
            <ac:spMk id="12" creationId="{E185200E-4660-4CD2-8CB3-4F62CE45AEC0}"/>
          </ac:spMkLst>
        </pc:spChg>
        <pc:spChg chg="mod">
          <ac:chgData name="Kar, Armita" userId="d1da61bf-1e79-4f02-aa56-7b1b8026ce7e" providerId="ADAL" clId="{3E3EB51F-B228-4CBF-9A95-B72F03730D54}" dt="2022-01-28T14:31:10.652" v="8909" actId="14100"/>
          <ac:spMkLst>
            <pc:docMk/>
            <pc:sldMk cId="3827488917" sldId="301"/>
            <ac:spMk id="14" creationId="{BF4B549B-5DF4-462A-ABF1-B001E58E4974}"/>
          </ac:spMkLst>
        </pc:spChg>
        <pc:graphicFrameChg chg="del mod">
          <ac:chgData name="Kar, Armita" userId="d1da61bf-1e79-4f02-aa56-7b1b8026ce7e" providerId="ADAL" clId="{3E3EB51F-B228-4CBF-9A95-B72F03730D54}" dt="2022-01-26T19:02:49.311" v="1123" actId="21"/>
          <ac:graphicFrameMkLst>
            <pc:docMk/>
            <pc:sldMk cId="3827488917" sldId="301"/>
            <ac:graphicFrameMk id="7" creationId="{EE5A65DD-DFFB-4A5B-A59A-0C08FB78C49D}"/>
          </ac:graphicFrameMkLst>
        </pc:graphicFrameChg>
        <pc:picChg chg="add del">
          <ac:chgData name="Kar, Armita" userId="d1da61bf-1e79-4f02-aa56-7b1b8026ce7e" providerId="ADAL" clId="{3E3EB51F-B228-4CBF-9A95-B72F03730D54}" dt="2022-01-26T20:37:11.729" v="1142" actId="478"/>
          <ac:picMkLst>
            <pc:docMk/>
            <pc:sldMk cId="3827488917" sldId="301"/>
            <ac:picMk id="2" creationId="{2AC0B491-764C-4357-B4BB-48935C8CF9CE}"/>
          </ac:picMkLst>
        </pc:picChg>
        <pc:picChg chg="del">
          <ac:chgData name="Kar, Armita" userId="d1da61bf-1e79-4f02-aa56-7b1b8026ce7e" providerId="ADAL" clId="{3E3EB51F-B228-4CBF-9A95-B72F03730D54}" dt="2022-01-26T20:41:53.426" v="1159" actId="478"/>
          <ac:picMkLst>
            <pc:docMk/>
            <pc:sldMk cId="3827488917" sldId="301"/>
            <ac:picMk id="3" creationId="{B9494BD9-376E-4EB6-8B5A-8616EC7739A2}"/>
          </ac:picMkLst>
        </pc:picChg>
        <pc:picChg chg="add del mod">
          <ac:chgData name="Kar, Armita" userId="d1da61bf-1e79-4f02-aa56-7b1b8026ce7e" providerId="ADAL" clId="{3E3EB51F-B228-4CBF-9A95-B72F03730D54}" dt="2022-01-26T20:38:28.124" v="1149" actId="478"/>
          <ac:picMkLst>
            <pc:docMk/>
            <pc:sldMk cId="3827488917" sldId="301"/>
            <ac:picMk id="6" creationId="{8A0AE3BA-26F5-4FAE-ACE8-AE472AE31C2C}"/>
          </ac:picMkLst>
        </pc:picChg>
        <pc:picChg chg="del">
          <ac:chgData name="Kar, Armita" userId="d1da61bf-1e79-4f02-aa56-7b1b8026ce7e" providerId="ADAL" clId="{3E3EB51F-B228-4CBF-9A95-B72F03730D54}" dt="2022-01-26T20:41:43.094" v="1157" actId="478"/>
          <ac:picMkLst>
            <pc:docMk/>
            <pc:sldMk cId="3827488917" sldId="301"/>
            <ac:picMk id="8" creationId="{B708F560-59B5-41CC-8927-C0A2785C1331}"/>
          </ac:picMkLst>
        </pc:picChg>
        <pc:picChg chg="add del mod">
          <ac:chgData name="Kar, Armita" userId="d1da61bf-1e79-4f02-aa56-7b1b8026ce7e" providerId="ADAL" clId="{3E3EB51F-B228-4CBF-9A95-B72F03730D54}" dt="2022-01-26T20:38:29.548" v="1150" actId="478"/>
          <ac:picMkLst>
            <pc:docMk/>
            <pc:sldMk cId="3827488917" sldId="301"/>
            <ac:picMk id="13" creationId="{8C88F989-7B4C-4A6C-8D01-A397E4EC6CD6}"/>
          </ac:picMkLst>
        </pc:picChg>
        <pc:picChg chg="add mod ord">
          <ac:chgData name="Kar, Armita" userId="d1da61bf-1e79-4f02-aa56-7b1b8026ce7e" providerId="ADAL" clId="{3E3EB51F-B228-4CBF-9A95-B72F03730D54}" dt="2022-01-28T06:07:12.619" v="7796" actId="1037"/>
          <ac:picMkLst>
            <pc:docMk/>
            <pc:sldMk cId="3827488917" sldId="301"/>
            <ac:picMk id="16" creationId="{3B67FEE6-65E1-4682-9731-D72E6CB5D857}"/>
          </ac:picMkLst>
        </pc:picChg>
        <pc:picChg chg="add mod">
          <ac:chgData name="Kar, Armita" userId="d1da61bf-1e79-4f02-aa56-7b1b8026ce7e" providerId="ADAL" clId="{3E3EB51F-B228-4CBF-9A95-B72F03730D54}" dt="2022-01-28T06:07:12.619" v="7796" actId="1037"/>
          <ac:picMkLst>
            <pc:docMk/>
            <pc:sldMk cId="3827488917" sldId="301"/>
            <ac:picMk id="18" creationId="{DF283C25-3DF8-43B4-B16A-6968DEE94CE6}"/>
          </ac:picMkLst>
        </pc:picChg>
      </pc:sldChg>
      <pc:sldChg chg="modSp del mod">
        <pc:chgData name="Kar, Armita" userId="d1da61bf-1e79-4f02-aa56-7b1b8026ce7e" providerId="ADAL" clId="{3E3EB51F-B228-4CBF-9A95-B72F03730D54}" dt="2022-01-26T21:21:21.813" v="1776" actId="47"/>
        <pc:sldMkLst>
          <pc:docMk/>
          <pc:sldMk cId="3879031057" sldId="302"/>
        </pc:sldMkLst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3879031057" sldId="302"/>
            <ac:spMk id="2" creationId="{3252838B-6D7E-45AA-B2D5-CE843FDF186D}"/>
          </ac:spMkLst>
        </pc:spChg>
      </pc:sldChg>
      <pc:sldChg chg="addSp delSp modSp del mod">
        <pc:chgData name="Kar, Armita" userId="d1da61bf-1e79-4f02-aa56-7b1b8026ce7e" providerId="ADAL" clId="{3E3EB51F-B228-4CBF-9A95-B72F03730D54}" dt="2022-01-26T21:34:58.179" v="1897" actId="47"/>
        <pc:sldMkLst>
          <pc:docMk/>
          <pc:sldMk cId="1840297009" sldId="303"/>
        </pc:sldMkLst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1840297009" sldId="303"/>
            <ac:spMk id="2" creationId="{3252838B-6D7E-45AA-B2D5-CE843FDF186D}"/>
          </ac:spMkLst>
        </pc:spChg>
        <pc:spChg chg="add del mod">
          <ac:chgData name="Kar, Armita" userId="d1da61bf-1e79-4f02-aa56-7b1b8026ce7e" providerId="ADAL" clId="{3E3EB51F-B228-4CBF-9A95-B72F03730D54}" dt="2022-01-26T21:21:40.055" v="1778" actId="478"/>
          <ac:spMkLst>
            <pc:docMk/>
            <pc:sldMk cId="1840297009" sldId="303"/>
            <ac:spMk id="7" creationId="{A58D1BCB-1050-455D-8C0B-A56EDE9121EB}"/>
          </ac:spMkLst>
        </pc:spChg>
        <pc:graphicFrameChg chg="del">
          <ac:chgData name="Kar, Armita" userId="d1da61bf-1e79-4f02-aa56-7b1b8026ce7e" providerId="ADAL" clId="{3E3EB51F-B228-4CBF-9A95-B72F03730D54}" dt="2022-01-26T21:21:37.558" v="1777" actId="478"/>
          <ac:graphicFrameMkLst>
            <pc:docMk/>
            <pc:sldMk cId="1840297009" sldId="303"/>
            <ac:graphicFrameMk id="4" creationId="{77667151-D99E-416A-A594-31B18E7DE3D7}"/>
          </ac:graphicFrameMkLst>
        </pc:graphicFrameChg>
        <pc:graphicFrameChg chg="mod">
          <ac:chgData name="Kar, Armita" userId="d1da61bf-1e79-4f02-aa56-7b1b8026ce7e" providerId="ADAL" clId="{3E3EB51F-B228-4CBF-9A95-B72F03730D54}" dt="2022-01-26T21:34:34.363" v="1893"/>
          <ac:graphicFrameMkLst>
            <pc:docMk/>
            <pc:sldMk cId="1840297009" sldId="303"/>
            <ac:graphicFrameMk id="6" creationId="{D715F6B9-169E-4228-BDF6-1A9F0FC5E053}"/>
          </ac:graphicFrameMkLst>
        </pc:graphicFrameChg>
        <pc:picChg chg="del">
          <ac:chgData name="Kar, Armita" userId="d1da61bf-1e79-4f02-aa56-7b1b8026ce7e" providerId="ADAL" clId="{3E3EB51F-B228-4CBF-9A95-B72F03730D54}" dt="2022-01-26T21:21:42.838" v="1779" actId="478"/>
          <ac:picMkLst>
            <pc:docMk/>
            <pc:sldMk cId="1840297009" sldId="303"/>
            <ac:picMk id="5" creationId="{7C86A2D8-DC6B-44F1-AE17-02FB9C00C080}"/>
          </ac:picMkLst>
        </pc:picChg>
      </pc:sldChg>
      <pc:sldChg chg="modSp add del mod">
        <pc:chgData name="Kar, Armita" userId="d1da61bf-1e79-4f02-aa56-7b1b8026ce7e" providerId="ADAL" clId="{3E3EB51F-B228-4CBF-9A95-B72F03730D54}" dt="2022-01-26T21:36:31.466" v="1920" actId="47"/>
        <pc:sldMkLst>
          <pc:docMk/>
          <pc:sldMk cId="3553703735" sldId="304"/>
        </pc:sldMkLst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3553703735" sldId="304"/>
            <ac:spMk id="2" creationId="{3252838B-6D7E-45AA-B2D5-CE843FDF186D}"/>
          </ac:spMkLst>
        </pc:spChg>
      </pc:sldChg>
      <pc:sldChg chg="modSp del mod">
        <pc:chgData name="Kar, Armita" userId="d1da61bf-1e79-4f02-aa56-7b1b8026ce7e" providerId="ADAL" clId="{3E3EB51F-B228-4CBF-9A95-B72F03730D54}" dt="2022-01-26T21:38:14.987" v="1953" actId="47"/>
        <pc:sldMkLst>
          <pc:docMk/>
          <pc:sldMk cId="440378884" sldId="305"/>
        </pc:sldMkLst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440378884" sldId="305"/>
            <ac:spMk id="2" creationId="{3252838B-6D7E-45AA-B2D5-CE843FDF186D}"/>
          </ac:spMkLst>
        </pc:spChg>
        <pc:graphicFrameChg chg="mod">
          <ac:chgData name="Kar, Armita" userId="d1da61bf-1e79-4f02-aa56-7b1b8026ce7e" providerId="ADAL" clId="{3E3EB51F-B228-4CBF-9A95-B72F03730D54}" dt="2022-01-26T21:37:57.580" v="1950" actId="14100"/>
          <ac:graphicFrameMkLst>
            <pc:docMk/>
            <pc:sldMk cId="440378884" sldId="305"/>
            <ac:graphicFrameMk id="8" creationId="{FDD6CFB2-0CE9-4D89-B17D-E11BBA68C188}"/>
          </ac:graphicFrameMkLst>
        </pc:graphicFrameChg>
      </pc:sldChg>
      <pc:sldChg chg="delSp modSp del mod">
        <pc:chgData name="Kar, Armita" userId="d1da61bf-1e79-4f02-aa56-7b1b8026ce7e" providerId="ADAL" clId="{3E3EB51F-B228-4CBF-9A95-B72F03730D54}" dt="2022-01-27T16:37:53.488" v="2482" actId="47"/>
        <pc:sldMkLst>
          <pc:docMk/>
          <pc:sldMk cId="1393425900" sldId="306"/>
        </pc:sldMkLst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1393425900" sldId="306"/>
            <ac:spMk id="2" creationId="{3252838B-6D7E-45AA-B2D5-CE843FDF186D}"/>
          </ac:spMkLst>
        </pc:spChg>
        <pc:graphicFrameChg chg="mod">
          <ac:chgData name="Kar, Armita" userId="d1da61bf-1e79-4f02-aa56-7b1b8026ce7e" providerId="ADAL" clId="{3E3EB51F-B228-4CBF-9A95-B72F03730D54}" dt="2022-01-27T16:11:35.353" v="1995"/>
          <ac:graphicFrameMkLst>
            <pc:docMk/>
            <pc:sldMk cId="1393425900" sldId="306"/>
            <ac:graphicFrameMk id="4" creationId="{F70EC7A2-0578-4D85-8119-5C97481F7C01}"/>
          </ac:graphicFrameMkLst>
        </pc:graphicFrameChg>
        <pc:picChg chg="del">
          <ac:chgData name="Kar, Armita" userId="d1da61bf-1e79-4f02-aa56-7b1b8026ce7e" providerId="ADAL" clId="{3E3EB51F-B228-4CBF-9A95-B72F03730D54}" dt="2022-01-27T16:32:06.129" v="2381" actId="21"/>
          <ac:picMkLst>
            <pc:docMk/>
            <pc:sldMk cId="1393425900" sldId="306"/>
            <ac:picMk id="7" creationId="{8AE00D5A-94F3-4151-9F91-90F9B1F39C69}"/>
          </ac:picMkLst>
        </pc:picChg>
      </pc:sldChg>
      <pc:sldChg chg="delSp modSp del mod">
        <pc:chgData name="Kar, Armita" userId="d1da61bf-1e79-4f02-aa56-7b1b8026ce7e" providerId="ADAL" clId="{3E3EB51F-B228-4CBF-9A95-B72F03730D54}" dt="2022-01-27T16:06:40.877" v="1990" actId="47"/>
        <pc:sldMkLst>
          <pc:docMk/>
          <pc:sldMk cId="1641653446" sldId="307"/>
        </pc:sldMkLst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1641653446" sldId="307"/>
            <ac:spMk id="2" creationId="{3252838B-6D7E-45AA-B2D5-CE843FDF186D}"/>
          </ac:spMkLst>
        </pc:spChg>
        <pc:graphicFrameChg chg="del">
          <ac:chgData name="Kar, Armita" userId="d1da61bf-1e79-4f02-aa56-7b1b8026ce7e" providerId="ADAL" clId="{3E3EB51F-B228-4CBF-9A95-B72F03730D54}" dt="2022-01-27T16:06:29.135" v="1988" actId="21"/>
          <ac:graphicFrameMkLst>
            <pc:docMk/>
            <pc:sldMk cId="1641653446" sldId="307"/>
            <ac:graphicFrameMk id="9" creationId="{1152775F-24E8-4C6D-8CBF-8D2A73F2D8CD}"/>
          </ac:graphicFrameMkLst>
        </pc:graphicFrameChg>
      </pc:sldChg>
      <pc:sldChg chg="addSp delSp modSp mod ord delAnim modNotesTx">
        <pc:chgData name="Kar, Armita" userId="d1da61bf-1e79-4f02-aa56-7b1b8026ce7e" providerId="ADAL" clId="{3E3EB51F-B228-4CBF-9A95-B72F03730D54}" dt="2022-01-28T18:46:16.680" v="14393" actId="20577"/>
        <pc:sldMkLst>
          <pc:docMk/>
          <pc:sldMk cId="1613171449" sldId="308"/>
        </pc:sldMkLst>
        <pc:spChg chg="mod">
          <ac:chgData name="Kar, Armita" userId="d1da61bf-1e79-4f02-aa56-7b1b8026ce7e" providerId="ADAL" clId="{3E3EB51F-B228-4CBF-9A95-B72F03730D54}" dt="2022-01-28T05:56:34.700" v="7033" actId="20577"/>
          <ac:spMkLst>
            <pc:docMk/>
            <pc:sldMk cId="1613171449" sldId="308"/>
            <ac:spMk id="2" creationId="{C23BC6A8-7650-49CA-B849-F215BB56B3B4}"/>
          </ac:spMkLst>
        </pc:spChg>
        <pc:spChg chg="add mod">
          <ac:chgData name="Kar, Armita" userId="d1da61bf-1e79-4f02-aa56-7b1b8026ce7e" providerId="ADAL" clId="{3E3EB51F-B228-4CBF-9A95-B72F03730D54}" dt="2022-01-28T05:57:08.210" v="7051" actId="1035"/>
          <ac:spMkLst>
            <pc:docMk/>
            <pc:sldMk cId="1613171449" sldId="308"/>
            <ac:spMk id="5" creationId="{F5D03BDD-D739-40AB-AC72-6B5FA7F7C707}"/>
          </ac:spMkLst>
        </pc:spChg>
        <pc:spChg chg="add mod">
          <ac:chgData name="Kar, Armita" userId="d1da61bf-1e79-4f02-aa56-7b1b8026ce7e" providerId="ADAL" clId="{3E3EB51F-B228-4CBF-9A95-B72F03730D54}" dt="2022-01-28T05:57:01.447" v="7049" actId="1036"/>
          <ac:spMkLst>
            <pc:docMk/>
            <pc:sldMk cId="1613171449" sldId="308"/>
            <ac:spMk id="6" creationId="{EDD7D294-2CB2-4794-BEB8-6A625340B205}"/>
          </ac:spMkLst>
        </pc:spChg>
        <pc:spChg chg="del">
          <ac:chgData name="Kar, Armita" userId="d1da61bf-1e79-4f02-aa56-7b1b8026ce7e" providerId="ADAL" clId="{3E3EB51F-B228-4CBF-9A95-B72F03730D54}" dt="2022-01-26T16:52:23.401" v="32" actId="478"/>
          <ac:spMkLst>
            <pc:docMk/>
            <pc:sldMk cId="1613171449" sldId="308"/>
            <ac:spMk id="9" creationId="{4A93C42C-C8C3-41B1-B671-4B003204EA0B}"/>
          </ac:spMkLst>
        </pc:spChg>
        <pc:spChg chg="add del">
          <ac:chgData name="Kar, Armita" userId="d1da61bf-1e79-4f02-aa56-7b1b8026ce7e" providerId="ADAL" clId="{3E3EB51F-B228-4CBF-9A95-B72F03730D54}" dt="2022-01-26T16:52:53.451" v="54" actId="478"/>
          <ac:spMkLst>
            <pc:docMk/>
            <pc:sldMk cId="1613171449" sldId="308"/>
            <ac:spMk id="11" creationId="{901410B6-DFDC-4E3A-B31A-F1D6E6CC7601}"/>
          </ac:spMkLst>
        </pc:spChg>
        <pc:spChg chg="del">
          <ac:chgData name="Kar, Armita" userId="d1da61bf-1e79-4f02-aa56-7b1b8026ce7e" providerId="ADAL" clId="{3E3EB51F-B228-4CBF-9A95-B72F03730D54}" dt="2022-01-26T16:52:14.835" v="26" actId="478"/>
          <ac:spMkLst>
            <pc:docMk/>
            <pc:sldMk cId="1613171449" sldId="308"/>
            <ac:spMk id="12" creationId="{693096CC-ECD5-48CF-BDBB-FA1E03EF6CEB}"/>
          </ac:spMkLst>
        </pc:spChg>
        <pc:spChg chg="del">
          <ac:chgData name="Kar, Armita" userId="d1da61bf-1e79-4f02-aa56-7b1b8026ce7e" providerId="ADAL" clId="{3E3EB51F-B228-4CBF-9A95-B72F03730D54}" dt="2022-01-26T16:52:09.761" v="23" actId="478"/>
          <ac:spMkLst>
            <pc:docMk/>
            <pc:sldMk cId="1613171449" sldId="308"/>
            <ac:spMk id="13" creationId="{C27E3245-E1F4-4A98-986E-F3C56519B3DC}"/>
          </ac:spMkLst>
        </pc:spChg>
        <pc:spChg chg="del">
          <ac:chgData name="Kar, Armita" userId="d1da61bf-1e79-4f02-aa56-7b1b8026ce7e" providerId="ADAL" clId="{3E3EB51F-B228-4CBF-9A95-B72F03730D54}" dt="2022-01-26T16:52:13.605" v="25" actId="478"/>
          <ac:spMkLst>
            <pc:docMk/>
            <pc:sldMk cId="1613171449" sldId="308"/>
            <ac:spMk id="16" creationId="{486498C0-BC70-4492-AC7E-77ECD41E67AA}"/>
          </ac:spMkLst>
        </pc:spChg>
        <pc:spChg chg="del">
          <ac:chgData name="Kar, Armita" userId="d1da61bf-1e79-4f02-aa56-7b1b8026ce7e" providerId="ADAL" clId="{3E3EB51F-B228-4CBF-9A95-B72F03730D54}" dt="2022-01-26T16:52:12.139" v="24" actId="478"/>
          <ac:spMkLst>
            <pc:docMk/>
            <pc:sldMk cId="1613171449" sldId="308"/>
            <ac:spMk id="17" creationId="{AEC59CBA-3E13-4A56-A42E-54CE36A9DF5E}"/>
          </ac:spMkLst>
        </pc:spChg>
        <pc:spChg chg="del">
          <ac:chgData name="Kar, Armita" userId="d1da61bf-1e79-4f02-aa56-7b1b8026ce7e" providerId="ADAL" clId="{3E3EB51F-B228-4CBF-9A95-B72F03730D54}" dt="2022-01-26T16:52:18.123" v="28" actId="478"/>
          <ac:spMkLst>
            <pc:docMk/>
            <pc:sldMk cId="1613171449" sldId="308"/>
            <ac:spMk id="18" creationId="{6EF0A29F-B3D2-408F-AF54-E2211EA2EC30}"/>
          </ac:spMkLst>
        </pc:spChg>
        <pc:spChg chg="del">
          <ac:chgData name="Kar, Armita" userId="d1da61bf-1e79-4f02-aa56-7b1b8026ce7e" providerId="ADAL" clId="{3E3EB51F-B228-4CBF-9A95-B72F03730D54}" dt="2022-01-26T16:52:16.675" v="27" actId="478"/>
          <ac:spMkLst>
            <pc:docMk/>
            <pc:sldMk cId="1613171449" sldId="308"/>
            <ac:spMk id="19" creationId="{8CF023E7-A1BA-4771-AA77-AD5E1A909567}"/>
          </ac:spMkLst>
        </pc:spChg>
        <pc:spChg chg="del">
          <ac:chgData name="Kar, Armita" userId="d1da61bf-1e79-4f02-aa56-7b1b8026ce7e" providerId="ADAL" clId="{3E3EB51F-B228-4CBF-9A95-B72F03730D54}" dt="2022-01-26T16:52:21.715" v="31" actId="478"/>
          <ac:spMkLst>
            <pc:docMk/>
            <pc:sldMk cId="1613171449" sldId="308"/>
            <ac:spMk id="20" creationId="{AE2EAC69-C834-436A-955F-C5CCB9AE0857}"/>
          </ac:spMkLst>
        </pc:spChg>
        <pc:spChg chg="del mod">
          <ac:chgData name="Kar, Armita" userId="d1da61bf-1e79-4f02-aa56-7b1b8026ce7e" providerId="ADAL" clId="{3E3EB51F-B228-4CBF-9A95-B72F03730D54}" dt="2022-01-26T16:52:20.659" v="30" actId="478"/>
          <ac:spMkLst>
            <pc:docMk/>
            <pc:sldMk cId="1613171449" sldId="308"/>
            <ac:spMk id="21" creationId="{E92FD5FD-0F96-4857-B297-88248ECF4294}"/>
          </ac:spMkLst>
        </pc:spChg>
        <pc:graphicFrameChg chg="mod">
          <ac:chgData name="Kar, Armita" userId="d1da61bf-1e79-4f02-aa56-7b1b8026ce7e" providerId="ADAL" clId="{3E3EB51F-B228-4CBF-9A95-B72F03730D54}" dt="2022-01-27T16:10:06.493" v="1994" actId="1076"/>
          <ac:graphicFrameMkLst>
            <pc:docMk/>
            <pc:sldMk cId="1613171449" sldId="308"/>
            <ac:graphicFrameMk id="3" creationId="{89C794E8-3168-4EAA-83E8-E66B0AE9B784}"/>
          </ac:graphicFrameMkLst>
        </pc:graphicFrameChg>
      </pc:sldChg>
      <pc:sldChg chg="addSp delSp modSp new mod ord modAnim modNotesTx">
        <pc:chgData name="Kar, Armita" userId="d1da61bf-1e79-4f02-aa56-7b1b8026ce7e" providerId="ADAL" clId="{3E3EB51F-B228-4CBF-9A95-B72F03730D54}" dt="2022-01-28T17:42:10.554" v="11263" actId="20577"/>
        <pc:sldMkLst>
          <pc:docMk/>
          <pc:sldMk cId="2904767651" sldId="309"/>
        </pc:sldMkLst>
        <pc:spChg chg="mod">
          <ac:chgData name="Kar, Armita" userId="d1da61bf-1e79-4f02-aa56-7b1b8026ce7e" providerId="ADAL" clId="{3E3EB51F-B228-4CBF-9A95-B72F03730D54}" dt="2022-01-27T21:16:02.401" v="2603" actId="2711"/>
          <ac:spMkLst>
            <pc:docMk/>
            <pc:sldMk cId="2904767651" sldId="309"/>
            <ac:spMk id="2" creationId="{F76F63DD-F635-4BB2-AAF4-650FB697D8AB}"/>
          </ac:spMkLst>
        </pc:spChg>
        <pc:spChg chg="add del">
          <ac:chgData name="Kar, Armita" userId="d1da61bf-1e79-4f02-aa56-7b1b8026ce7e" providerId="ADAL" clId="{3E3EB51F-B228-4CBF-9A95-B72F03730D54}" dt="2022-01-26T17:07:03.310" v="98" actId="22"/>
          <ac:spMkLst>
            <pc:docMk/>
            <pc:sldMk cId="2904767651" sldId="309"/>
            <ac:spMk id="4" creationId="{365C59F7-D443-4CA9-A843-72F44272BCF7}"/>
          </ac:spMkLst>
        </pc:spChg>
        <pc:picChg chg="add del mod">
          <ac:chgData name="Kar, Armita" userId="d1da61bf-1e79-4f02-aa56-7b1b8026ce7e" providerId="ADAL" clId="{3E3EB51F-B228-4CBF-9A95-B72F03730D54}" dt="2022-01-27T21:04:22.069" v="2557" actId="478"/>
          <ac:picMkLst>
            <pc:docMk/>
            <pc:sldMk cId="2904767651" sldId="309"/>
            <ac:picMk id="4" creationId="{BE0FEAA1-894F-4DB3-9C7A-7980E45D0CC8}"/>
          </ac:picMkLst>
        </pc:picChg>
        <pc:picChg chg="add mod">
          <ac:chgData name="Kar, Armita" userId="d1da61bf-1e79-4f02-aa56-7b1b8026ce7e" providerId="ADAL" clId="{3E3EB51F-B228-4CBF-9A95-B72F03730D54}" dt="2022-01-26T17:07:30.618" v="101" actId="1076"/>
          <ac:picMkLst>
            <pc:docMk/>
            <pc:sldMk cId="2904767651" sldId="309"/>
            <ac:picMk id="6" creationId="{AED435EF-6609-4F0A-8B3E-2DA98312A421}"/>
          </ac:picMkLst>
        </pc:picChg>
        <pc:picChg chg="add mod ord">
          <ac:chgData name="Kar, Armita" userId="d1da61bf-1e79-4f02-aa56-7b1b8026ce7e" providerId="ADAL" clId="{3E3EB51F-B228-4CBF-9A95-B72F03730D54}" dt="2022-01-27T21:12:32.894" v="2580" actId="166"/>
          <ac:picMkLst>
            <pc:docMk/>
            <pc:sldMk cId="2904767651" sldId="309"/>
            <ac:picMk id="7" creationId="{DDB12510-0422-49C2-B10C-AB1064CF6FAA}"/>
          </ac:picMkLst>
        </pc:picChg>
        <pc:picChg chg="add del mod">
          <ac:chgData name="Kar, Armita" userId="d1da61bf-1e79-4f02-aa56-7b1b8026ce7e" providerId="ADAL" clId="{3E3EB51F-B228-4CBF-9A95-B72F03730D54}" dt="2022-01-27T21:11:25.205" v="2570" actId="478"/>
          <ac:picMkLst>
            <pc:docMk/>
            <pc:sldMk cId="2904767651" sldId="309"/>
            <ac:picMk id="8" creationId="{E0F7C670-C154-4892-85E0-15DD68BCBE75}"/>
          </ac:picMkLst>
        </pc:picChg>
        <pc:picChg chg="add del mod">
          <ac:chgData name="Kar, Armita" userId="d1da61bf-1e79-4f02-aa56-7b1b8026ce7e" providerId="ADAL" clId="{3E3EB51F-B228-4CBF-9A95-B72F03730D54}" dt="2022-01-27T21:11:22.011" v="2569" actId="478"/>
          <ac:picMkLst>
            <pc:docMk/>
            <pc:sldMk cId="2904767651" sldId="309"/>
            <ac:picMk id="10" creationId="{1CD08470-2C62-461A-A28D-D0F00A683480}"/>
          </ac:picMkLst>
        </pc:picChg>
        <pc:picChg chg="add mod">
          <ac:chgData name="Kar, Armita" userId="d1da61bf-1e79-4f02-aa56-7b1b8026ce7e" providerId="ADAL" clId="{3E3EB51F-B228-4CBF-9A95-B72F03730D54}" dt="2022-01-27T21:11:58.500" v="2576" actId="14100"/>
          <ac:picMkLst>
            <pc:docMk/>
            <pc:sldMk cId="2904767651" sldId="309"/>
            <ac:picMk id="11" creationId="{396D61E2-F5C9-43B4-A894-250A4CAD6E2E}"/>
          </ac:picMkLst>
        </pc:picChg>
      </pc:sldChg>
      <pc:sldChg chg="new del">
        <pc:chgData name="Kar, Armita" userId="d1da61bf-1e79-4f02-aa56-7b1b8026ce7e" providerId="ADAL" clId="{3E3EB51F-B228-4CBF-9A95-B72F03730D54}" dt="2022-01-26T16:59:28.872" v="85" actId="47"/>
        <pc:sldMkLst>
          <pc:docMk/>
          <pc:sldMk cId="4022319925" sldId="309"/>
        </pc:sldMkLst>
      </pc:sldChg>
      <pc:sldChg chg="addSp delSp modSp new mod ord">
        <pc:chgData name="Kar, Armita" userId="d1da61bf-1e79-4f02-aa56-7b1b8026ce7e" providerId="ADAL" clId="{3E3EB51F-B228-4CBF-9A95-B72F03730D54}" dt="2022-01-28T14:27:15.958" v="8801" actId="20577"/>
        <pc:sldMkLst>
          <pc:docMk/>
          <pc:sldMk cId="1844557261" sldId="310"/>
        </pc:sldMkLst>
        <pc:spChg chg="mod">
          <ac:chgData name="Kar, Armita" userId="d1da61bf-1e79-4f02-aa56-7b1b8026ce7e" providerId="ADAL" clId="{3E3EB51F-B228-4CBF-9A95-B72F03730D54}" dt="2022-01-28T14:27:15.958" v="8801" actId="20577"/>
          <ac:spMkLst>
            <pc:docMk/>
            <pc:sldMk cId="1844557261" sldId="310"/>
            <ac:spMk id="2" creationId="{80A3115E-D3FD-4948-ADA0-6AF09C5E62C6}"/>
          </ac:spMkLst>
        </pc:spChg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1844557261" sldId="310"/>
            <ac:spMk id="3" creationId="{091BA11C-898A-4C36-BC89-6B3C4C4CEE5E}"/>
          </ac:spMkLst>
        </pc:spChg>
        <pc:spChg chg="add del">
          <ac:chgData name="Kar, Armita" userId="d1da61bf-1e79-4f02-aa56-7b1b8026ce7e" providerId="ADAL" clId="{3E3EB51F-B228-4CBF-9A95-B72F03730D54}" dt="2022-01-26T17:13:27.129" v="170" actId="22"/>
          <ac:spMkLst>
            <pc:docMk/>
            <pc:sldMk cId="1844557261" sldId="310"/>
            <ac:spMk id="5" creationId="{9C980245-EE05-4F0A-AA8A-E55DA160AA4A}"/>
          </ac:spMkLst>
        </pc:spChg>
        <pc:spChg chg="add del">
          <ac:chgData name="Kar, Armita" userId="d1da61bf-1e79-4f02-aa56-7b1b8026ce7e" providerId="ADAL" clId="{3E3EB51F-B228-4CBF-9A95-B72F03730D54}" dt="2022-01-26T17:14:23.457" v="176" actId="22"/>
          <ac:spMkLst>
            <pc:docMk/>
            <pc:sldMk cId="1844557261" sldId="310"/>
            <ac:spMk id="8" creationId="{897CB527-6117-4F0F-BE50-A72629A4B2CF}"/>
          </ac:spMkLst>
        </pc:spChg>
        <pc:picChg chg="add del mod">
          <ac:chgData name="Kar, Armita" userId="d1da61bf-1e79-4f02-aa56-7b1b8026ce7e" providerId="ADAL" clId="{3E3EB51F-B228-4CBF-9A95-B72F03730D54}" dt="2022-01-26T17:13:43.132" v="174" actId="478"/>
          <ac:picMkLst>
            <pc:docMk/>
            <pc:sldMk cId="1844557261" sldId="310"/>
            <ac:picMk id="6" creationId="{E2859F44-5A70-4A2A-8B02-A578D2D955F2}"/>
          </ac:picMkLst>
        </pc:picChg>
        <pc:picChg chg="add del mod">
          <ac:chgData name="Kar, Armita" userId="d1da61bf-1e79-4f02-aa56-7b1b8026ce7e" providerId="ADAL" clId="{3E3EB51F-B228-4CBF-9A95-B72F03730D54}" dt="2022-01-26T17:14:55.141" v="179" actId="478"/>
          <ac:picMkLst>
            <pc:docMk/>
            <pc:sldMk cId="1844557261" sldId="310"/>
            <ac:picMk id="10" creationId="{AA4CE1B2-028F-4DDD-969D-8433973D2131}"/>
          </ac:picMkLst>
        </pc:picChg>
        <pc:picChg chg="add del mod">
          <ac:chgData name="Kar, Armita" userId="d1da61bf-1e79-4f02-aa56-7b1b8026ce7e" providerId="ADAL" clId="{3E3EB51F-B228-4CBF-9A95-B72F03730D54}" dt="2022-01-26T17:15:09.355" v="181" actId="478"/>
          <ac:picMkLst>
            <pc:docMk/>
            <pc:sldMk cId="1844557261" sldId="310"/>
            <ac:picMk id="12" creationId="{CDA448D2-E52A-432F-A59D-24E34D90B25E}"/>
          </ac:picMkLst>
        </pc:picChg>
      </pc:sldChg>
      <pc:sldChg chg="modSp new del">
        <pc:chgData name="Kar, Armita" userId="d1da61bf-1e79-4f02-aa56-7b1b8026ce7e" providerId="ADAL" clId="{3E3EB51F-B228-4CBF-9A95-B72F03730D54}" dt="2022-01-26T17:25:28.746" v="248" actId="47"/>
        <pc:sldMkLst>
          <pc:docMk/>
          <pc:sldMk cId="3614058637" sldId="311"/>
        </pc:sldMkLst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3614058637" sldId="311"/>
            <ac:spMk id="2" creationId="{4FF6C478-4963-412E-8EE2-7901CCCA97AA}"/>
          </ac:spMkLst>
        </pc:spChg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3614058637" sldId="311"/>
            <ac:spMk id="3" creationId="{C0A7E47B-9EFF-4A0A-BD16-8DA253A98D98}"/>
          </ac:spMkLst>
        </pc:spChg>
      </pc:sldChg>
      <pc:sldChg chg="modSp new del">
        <pc:chgData name="Kar, Armita" userId="d1da61bf-1e79-4f02-aa56-7b1b8026ce7e" providerId="ADAL" clId="{3E3EB51F-B228-4CBF-9A95-B72F03730D54}" dt="2022-01-26T17:25:32.114" v="250" actId="47"/>
        <pc:sldMkLst>
          <pc:docMk/>
          <pc:sldMk cId="1380690494" sldId="312"/>
        </pc:sldMkLst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1380690494" sldId="312"/>
            <ac:spMk id="2" creationId="{745B2E23-A402-494C-A56D-5A0CFABB0928}"/>
          </ac:spMkLst>
        </pc:spChg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1380690494" sldId="312"/>
            <ac:spMk id="3" creationId="{B4DE203E-7FB3-49AF-81F3-20E392015AD3}"/>
          </ac:spMkLst>
        </pc:spChg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1380690494" sldId="312"/>
            <ac:spMk id="4" creationId="{1C6B0204-B258-4FFF-830D-3910BB2580B7}"/>
          </ac:spMkLst>
        </pc:spChg>
      </pc:sldChg>
      <pc:sldChg chg="modSp new del">
        <pc:chgData name="Kar, Armita" userId="d1da61bf-1e79-4f02-aa56-7b1b8026ce7e" providerId="ADAL" clId="{3E3EB51F-B228-4CBF-9A95-B72F03730D54}" dt="2022-01-26T17:25:30.287" v="249" actId="47"/>
        <pc:sldMkLst>
          <pc:docMk/>
          <pc:sldMk cId="1870046213" sldId="313"/>
        </pc:sldMkLst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1870046213" sldId="313"/>
            <ac:spMk id="2" creationId="{F9029BF8-85A7-431E-9B85-D0F3CCEE8849}"/>
          </ac:spMkLst>
        </pc:spChg>
        <pc:spChg chg="mod">
          <ac:chgData name="Kar, Armita" userId="d1da61bf-1e79-4f02-aa56-7b1b8026ce7e" providerId="ADAL" clId="{3E3EB51F-B228-4CBF-9A95-B72F03730D54}" dt="2022-01-26T17:24:56.156" v="247"/>
          <ac:spMkLst>
            <pc:docMk/>
            <pc:sldMk cId="1870046213" sldId="313"/>
            <ac:spMk id="3" creationId="{877EE002-9FB2-4652-837A-EF9CBC054A54}"/>
          </ac:spMkLst>
        </pc:spChg>
      </pc:sldChg>
      <pc:sldChg chg="addSp delSp modSp new mod ord delAnim modNotesTx">
        <pc:chgData name="Kar, Armita" userId="d1da61bf-1e79-4f02-aa56-7b1b8026ce7e" providerId="ADAL" clId="{3E3EB51F-B228-4CBF-9A95-B72F03730D54}" dt="2022-01-28T17:46:33.323" v="11498" actId="5793"/>
        <pc:sldMkLst>
          <pc:docMk/>
          <pc:sldMk cId="1251446515" sldId="314"/>
        </pc:sldMkLst>
        <pc:spChg chg="del mod">
          <ac:chgData name="Kar, Armita" userId="d1da61bf-1e79-4f02-aa56-7b1b8026ce7e" providerId="ADAL" clId="{3E3EB51F-B228-4CBF-9A95-B72F03730D54}" dt="2022-01-26T17:26:14.341" v="254" actId="478"/>
          <ac:spMkLst>
            <pc:docMk/>
            <pc:sldMk cId="1251446515" sldId="314"/>
            <ac:spMk id="2" creationId="{4B0DE047-9D7F-4394-82EE-48D92091979D}"/>
          </ac:spMkLst>
        </pc:spChg>
        <pc:spChg chg="add del mod">
          <ac:chgData name="Kar, Armita" userId="d1da61bf-1e79-4f02-aa56-7b1b8026ce7e" providerId="ADAL" clId="{3E3EB51F-B228-4CBF-9A95-B72F03730D54}" dt="2022-01-26T17:26:20.551" v="255" actId="478"/>
          <ac:spMkLst>
            <pc:docMk/>
            <pc:sldMk cId="1251446515" sldId="314"/>
            <ac:spMk id="3" creationId="{342F824F-313E-4A73-840A-363E2A152276}"/>
          </ac:spMkLst>
        </pc:spChg>
        <pc:spChg chg="add mod">
          <ac:chgData name="Kar, Armita" userId="d1da61bf-1e79-4f02-aa56-7b1b8026ce7e" providerId="ADAL" clId="{3E3EB51F-B228-4CBF-9A95-B72F03730D54}" dt="2022-01-27T21:16:09.551" v="2604" actId="2711"/>
          <ac:spMkLst>
            <pc:docMk/>
            <pc:sldMk cId="1251446515" sldId="314"/>
            <ac:spMk id="4" creationId="{C8C87909-E8D2-4DEA-BAF8-78B6992F61E5}"/>
          </ac:spMkLst>
        </pc:spChg>
        <pc:spChg chg="add del mod">
          <ac:chgData name="Kar, Armita" userId="d1da61bf-1e79-4f02-aa56-7b1b8026ce7e" providerId="ADAL" clId="{3E3EB51F-B228-4CBF-9A95-B72F03730D54}" dt="2022-01-28T04:29:30.154" v="3432" actId="478"/>
          <ac:spMkLst>
            <pc:docMk/>
            <pc:sldMk cId="1251446515" sldId="314"/>
            <ac:spMk id="7" creationId="{75061270-E23B-4BAB-9139-2FD48929D6BC}"/>
          </ac:spMkLst>
        </pc:spChg>
        <pc:spChg chg="add del mod">
          <ac:chgData name="Kar, Armita" userId="d1da61bf-1e79-4f02-aa56-7b1b8026ce7e" providerId="ADAL" clId="{3E3EB51F-B228-4CBF-9A95-B72F03730D54}" dt="2022-01-28T04:29:18.669" v="3424" actId="478"/>
          <ac:spMkLst>
            <pc:docMk/>
            <pc:sldMk cId="1251446515" sldId="314"/>
            <ac:spMk id="8" creationId="{689D14B6-76C1-465D-8AB1-A3AAFD7720FB}"/>
          </ac:spMkLst>
        </pc:spChg>
        <pc:spChg chg="add del mod">
          <ac:chgData name="Kar, Armita" userId="d1da61bf-1e79-4f02-aa56-7b1b8026ce7e" providerId="ADAL" clId="{3E3EB51F-B228-4CBF-9A95-B72F03730D54}" dt="2022-01-28T04:29:21.353" v="3426" actId="478"/>
          <ac:spMkLst>
            <pc:docMk/>
            <pc:sldMk cId="1251446515" sldId="314"/>
            <ac:spMk id="9" creationId="{61625B1A-AA09-49BA-A3F5-EFAF41D53998}"/>
          </ac:spMkLst>
        </pc:spChg>
        <pc:spChg chg="add del mod">
          <ac:chgData name="Kar, Armita" userId="d1da61bf-1e79-4f02-aa56-7b1b8026ce7e" providerId="ADAL" clId="{3E3EB51F-B228-4CBF-9A95-B72F03730D54}" dt="2022-01-28T04:29:25.933" v="3429" actId="478"/>
          <ac:spMkLst>
            <pc:docMk/>
            <pc:sldMk cId="1251446515" sldId="314"/>
            <ac:spMk id="10" creationId="{2A024BD0-2E2E-44D3-A3E0-3184DF3BF4BA}"/>
          </ac:spMkLst>
        </pc:spChg>
        <pc:spChg chg="add del mod">
          <ac:chgData name="Kar, Armita" userId="d1da61bf-1e79-4f02-aa56-7b1b8026ce7e" providerId="ADAL" clId="{3E3EB51F-B228-4CBF-9A95-B72F03730D54}" dt="2022-01-28T04:29:27.513" v="3430" actId="478"/>
          <ac:spMkLst>
            <pc:docMk/>
            <pc:sldMk cId="1251446515" sldId="314"/>
            <ac:spMk id="11" creationId="{62C0C4A1-F1BB-4432-B40A-E474CCD27C1B}"/>
          </ac:spMkLst>
        </pc:spChg>
        <pc:spChg chg="add del mod">
          <ac:chgData name="Kar, Armita" userId="d1da61bf-1e79-4f02-aa56-7b1b8026ce7e" providerId="ADAL" clId="{3E3EB51F-B228-4CBF-9A95-B72F03730D54}" dt="2022-01-28T04:29:28.774" v="3431" actId="478"/>
          <ac:spMkLst>
            <pc:docMk/>
            <pc:sldMk cId="1251446515" sldId="314"/>
            <ac:spMk id="12" creationId="{0C3EE6DB-42EE-4E16-BE2A-6C7BED82D20C}"/>
          </ac:spMkLst>
        </pc:spChg>
        <pc:spChg chg="add del mod">
          <ac:chgData name="Kar, Armita" userId="d1da61bf-1e79-4f02-aa56-7b1b8026ce7e" providerId="ADAL" clId="{3E3EB51F-B228-4CBF-9A95-B72F03730D54}" dt="2022-01-28T04:29:23.260" v="3427" actId="478"/>
          <ac:spMkLst>
            <pc:docMk/>
            <pc:sldMk cId="1251446515" sldId="314"/>
            <ac:spMk id="13" creationId="{9EECFD40-AD7D-4A8E-9D86-20FA6685619E}"/>
          </ac:spMkLst>
        </pc:spChg>
        <pc:spChg chg="add del mod">
          <ac:chgData name="Kar, Armita" userId="d1da61bf-1e79-4f02-aa56-7b1b8026ce7e" providerId="ADAL" clId="{3E3EB51F-B228-4CBF-9A95-B72F03730D54}" dt="2022-01-28T04:29:24.687" v="3428" actId="478"/>
          <ac:spMkLst>
            <pc:docMk/>
            <pc:sldMk cId="1251446515" sldId="314"/>
            <ac:spMk id="14" creationId="{654E6693-6CAF-493E-A90B-B26CFD14DD16}"/>
          </ac:spMkLst>
        </pc:spChg>
        <pc:spChg chg="mod">
          <ac:chgData name="Kar, Armita" userId="d1da61bf-1e79-4f02-aa56-7b1b8026ce7e" providerId="ADAL" clId="{3E3EB51F-B228-4CBF-9A95-B72F03730D54}" dt="2022-01-28T04:31:12.447" v="3443" actId="1076"/>
          <ac:spMkLst>
            <pc:docMk/>
            <pc:sldMk cId="1251446515" sldId="314"/>
            <ac:spMk id="15" creationId="{BE9439B1-8671-B842-B9E6-9293DCA37D1C}"/>
          </ac:spMkLst>
        </pc:spChg>
        <pc:picChg chg="add del mod">
          <ac:chgData name="Kar, Armita" userId="d1da61bf-1e79-4f02-aa56-7b1b8026ce7e" providerId="ADAL" clId="{3E3EB51F-B228-4CBF-9A95-B72F03730D54}" dt="2022-01-28T04:29:16.715" v="3423" actId="478"/>
          <ac:picMkLst>
            <pc:docMk/>
            <pc:sldMk cId="1251446515" sldId="314"/>
            <ac:picMk id="6" creationId="{3ED01275-E571-4E7E-B963-81F65ED8DBE3}"/>
          </ac:picMkLst>
        </pc:picChg>
      </pc:sldChg>
      <pc:sldChg chg="addSp delSp modSp new mod modNotesTx">
        <pc:chgData name="Kar, Armita" userId="d1da61bf-1e79-4f02-aa56-7b1b8026ce7e" providerId="ADAL" clId="{3E3EB51F-B228-4CBF-9A95-B72F03730D54}" dt="2022-01-28T17:59:06.272" v="12113" actId="20577"/>
        <pc:sldMkLst>
          <pc:docMk/>
          <pc:sldMk cId="3300073548" sldId="315"/>
        </pc:sldMkLst>
        <pc:spChg chg="mod">
          <ac:chgData name="Kar, Armita" userId="d1da61bf-1e79-4f02-aa56-7b1b8026ce7e" providerId="ADAL" clId="{3E3EB51F-B228-4CBF-9A95-B72F03730D54}" dt="2022-01-27T21:16:15.567" v="2605" actId="2711"/>
          <ac:spMkLst>
            <pc:docMk/>
            <pc:sldMk cId="3300073548" sldId="315"/>
            <ac:spMk id="2" creationId="{093DD7F5-5CA2-4C3A-B31F-B40B318B9161}"/>
          </ac:spMkLst>
        </pc:spChg>
        <pc:spChg chg="add mod">
          <ac:chgData name="Kar, Armita" userId="d1da61bf-1e79-4f02-aa56-7b1b8026ce7e" providerId="ADAL" clId="{3E3EB51F-B228-4CBF-9A95-B72F03730D54}" dt="2022-01-28T05:32:12.100" v="5978" actId="207"/>
          <ac:spMkLst>
            <pc:docMk/>
            <pc:sldMk cId="3300073548" sldId="315"/>
            <ac:spMk id="12" creationId="{F1A2839F-436F-4596-BC20-3A215010A47D}"/>
          </ac:spMkLst>
        </pc:spChg>
        <pc:spChg chg="add mod">
          <ac:chgData name="Kar, Armita" userId="d1da61bf-1e79-4f02-aa56-7b1b8026ce7e" providerId="ADAL" clId="{3E3EB51F-B228-4CBF-9A95-B72F03730D54}" dt="2022-01-28T05:32:24.343" v="5981" actId="207"/>
          <ac:spMkLst>
            <pc:docMk/>
            <pc:sldMk cId="3300073548" sldId="315"/>
            <ac:spMk id="13" creationId="{3FEE7644-CE0A-45CB-856A-C9729D08F1C5}"/>
          </ac:spMkLst>
        </pc:spChg>
        <pc:spChg chg="add mod">
          <ac:chgData name="Kar, Armita" userId="d1da61bf-1e79-4f02-aa56-7b1b8026ce7e" providerId="ADAL" clId="{3E3EB51F-B228-4CBF-9A95-B72F03730D54}" dt="2022-01-28T05:32:21.365" v="5980" actId="207"/>
          <ac:spMkLst>
            <pc:docMk/>
            <pc:sldMk cId="3300073548" sldId="315"/>
            <ac:spMk id="14" creationId="{05A214E9-3914-4ED0-A3D8-776C3DFF51DE}"/>
          </ac:spMkLst>
        </pc:spChg>
        <pc:spChg chg="add mod">
          <ac:chgData name="Kar, Armita" userId="d1da61bf-1e79-4f02-aa56-7b1b8026ce7e" providerId="ADAL" clId="{3E3EB51F-B228-4CBF-9A95-B72F03730D54}" dt="2022-01-28T05:32:33.670" v="5984" actId="207"/>
          <ac:spMkLst>
            <pc:docMk/>
            <pc:sldMk cId="3300073548" sldId="315"/>
            <ac:spMk id="15" creationId="{D5936D75-6DED-4BE4-9BC4-D62C804F3774}"/>
          </ac:spMkLst>
        </pc:spChg>
        <pc:spChg chg="add mod">
          <ac:chgData name="Kar, Armita" userId="d1da61bf-1e79-4f02-aa56-7b1b8026ce7e" providerId="ADAL" clId="{3E3EB51F-B228-4CBF-9A95-B72F03730D54}" dt="2022-01-28T05:32:36.508" v="5985" actId="207"/>
          <ac:spMkLst>
            <pc:docMk/>
            <pc:sldMk cId="3300073548" sldId="315"/>
            <ac:spMk id="16" creationId="{1E19623F-D06E-48BC-8A85-8375AB833E40}"/>
          </ac:spMkLst>
        </pc:spChg>
        <pc:spChg chg="add mod">
          <ac:chgData name="Kar, Armita" userId="d1da61bf-1e79-4f02-aa56-7b1b8026ce7e" providerId="ADAL" clId="{3E3EB51F-B228-4CBF-9A95-B72F03730D54}" dt="2022-01-28T05:32:18.261" v="5979" actId="207"/>
          <ac:spMkLst>
            <pc:docMk/>
            <pc:sldMk cId="3300073548" sldId="315"/>
            <ac:spMk id="17" creationId="{BFF5FDCC-CA34-49DD-8EBC-6D7C66902D48}"/>
          </ac:spMkLst>
        </pc:spChg>
        <pc:spChg chg="add mod">
          <ac:chgData name="Kar, Armita" userId="d1da61bf-1e79-4f02-aa56-7b1b8026ce7e" providerId="ADAL" clId="{3E3EB51F-B228-4CBF-9A95-B72F03730D54}" dt="2022-01-28T05:32:27.257" v="5982" actId="207"/>
          <ac:spMkLst>
            <pc:docMk/>
            <pc:sldMk cId="3300073548" sldId="315"/>
            <ac:spMk id="18" creationId="{4F9E77CA-80C2-47C8-BDC7-2D54F73B1D5E}"/>
          </ac:spMkLst>
        </pc:spChg>
        <pc:spChg chg="add mod">
          <ac:chgData name="Kar, Armita" userId="d1da61bf-1e79-4f02-aa56-7b1b8026ce7e" providerId="ADAL" clId="{3E3EB51F-B228-4CBF-9A95-B72F03730D54}" dt="2022-01-28T05:32:29.971" v="5983" actId="207"/>
          <ac:spMkLst>
            <pc:docMk/>
            <pc:sldMk cId="3300073548" sldId="315"/>
            <ac:spMk id="19" creationId="{05B28955-5D90-4146-943C-0EFC8F64E81F}"/>
          </ac:spMkLst>
        </pc:spChg>
        <pc:spChg chg="add mod">
          <ac:chgData name="Kar, Armita" userId="d1da61bf-1e79-4f02-aa56-7b1b8026ce7e" providerId="ADAL" clId="{3E3EB51F-B228-4CBF-9A95-B72F03730D54}" dt="2022-01-28T05:09:58.170" v="5474" actId="255"/>
          <ac:spMkLst>
            <pc:docMk/>
            <pc:sldMk cId="3300073548" sldId="315"/>
            <ac:spMk id="20" creationId="{F9770CFE-B458-4677-87D8-B157405E79F0}"/>
          </ac:spMkLst>
        </pc:spChg>
        <pc:picChg chg="add del mod">
          <ac:chgData name="Kar, Armita" userId="d1da61bf-1e79-4f02-aa56-7b1b8026ce7e" providerId="ADAL" clId="{3E3EB51F-B228-4CBF-9A95-B72F03730D54}" dt="2022-01-26T18:07:51.751" v="704" actId="478"/>
          <ac:picMkLst>
            <pc:docMk/>
            <pc:sldMk cId="3300073548" sldId="315"/>
            <ac:picMk id="4" creationId="{62FF9A0F-0040-4B14-979F-5CDC1E7F189E}"/>
          </ac:picMkLst>
        </pc:picChg>
        <pc:picChg chg="add del mod">
          <ac:chgData name="Kar, Armita" userId="d1da61bf-1e79-4f02-aa56-7b1b8026ce7e" providerId="ADAL" clId="{3E3EB51F-B228-4CBF-9A95-B72F03730D54}" dt="2022-01-26T18:10:51.251" v="709" actId="478"/>
          <ac:picMkLst>
            <pc:docMk/>
            <pc:sldMk cId="3300073548" sldId="315"/>
            <ac:picMk id="6" creationId="{ED9A393D-48CD-46D0-A928-4758ECE60C94}"/>
          </ac:picMkLst>
        </pc:picChg>
        <pc:picChg chg="add del mod">
          <ac:chgData name="Kar, Armita" userId="d1da61bf-1e79-4f02-aa56-7b1b8026ce7e" providerId="ADAL" clId="{3E3EB51F-B228-4CBF-9A95-B72F03730D54}" dt="2022-01-26T18:08:50.871" v="708" actId="478"/>
          <ac:picMkLst>
            <pc:docMk/>
            <pc:sldMk cId="3300073548" sldId="315"/>
            <ac:picMk id="8" creationId="{C2CFD987-2D2B-459D-9025-69F63F372CA1}"/>
          </ac:picMkLst>
        </pc:picChg>
        <pc:picChg chg="add mod modCrop">
          <ac:chgData name="Kar, Armita" userId="d1da61bf-1e79-4f02-aa56-7b1b8026ce7e" providerId="ADAL" clId="{3E3EB51F-B228-4CBF-9A95-B72F03730D54}" dt="2022-01-27T21:24:59.237" v="2884" actId="1038"/>
          <ac:picMkLst>
            <pc:docMk/>
            <pc:sldMk cId="3300073548" sldId="315"/>
            <ac:picMk id="10" creationId="{506C66DE-E5B2-422C-BE3E-00EB93576875}"/>
          </ac:picMkLst>
        </pc:picChg>
        <pc:picChg chg="add mod">
          <ac:chgData name="Kar, Armita" userId="d1da61bf-1e79-4f02-aa56-7b1b8026ce7e" providerId="ADAL" clId="{3E3EB51F-B228-4CBF-9A95-B72F03730D54}" dt="2022-01-27T21:24:59.237" v="2884" actId="1038"/>
          <ac:picMkLst>
            <pc:docMk/>
            <pc:sldMk cId="3300073548" sldId="315"/>
            <ac:picMk id="11" creationId="{CF2D9F57-34AC-4346-9B7F-F41D5D962B6D}"/>
          </ac:picMkLst>
        </pc:picChg>
      </pc:sldChg>
      <pc:sldChg chg="new del">
        <pc:chgData name="Kar, Armita" userId="d1da61bf-1e79-4f02-aa56-7b1b8026ce7e" providerId="ADAL" clId="{3E3EB51F-B228-4CBF-9A95-B72F03730D54}" dt="2022-01-26T17:51:35.959" v="268" actId="47"/>
        <pc:sldMkLst>
          <pc:docMk/>
          <pc:sldMk cId="3926124141" sldId="315"/>
        </pc:sldMkLst>
      </pc:sldChg>
      <pc:sldChg chg="addSp delSp modSp new mod modAnim modNotesTx">
        <pc:chgData name="Kar, Armita" userId="d1da61bf-1e79-4f02-aa56-7b1b8026ce7e" providerId="ADAL" clId="{3E3EB51F-B228-4CBF-9A95-B72F03730D54}" dt="2022-01-28T18:23:38.072" v="13462" actId="20577"/>
        <pc:sldMkLst>
          <pc:docMk/>
          <pc:sldMk cId="1493607765" sldId="316"/>
        </pc:sldMkLst>
        <pc:spChg chg="mod">
          <ac:chgData name="Kar, Armita" userId="d1da61bf-1e79-4f02-aa56-7b1b8026ce7e" providerId="ADAL" clId="{3E3EB51F-B228-4CBF-9A95-B72F03730D54}" dt="2022-01-27T21:17:31.226" v="2615" actId="2711"/>
          <ac:spMkLst>
            <pc:docMk/>
            <pc:sldMk cId="1493607765" sldId="316"/>
            <ac:spMk id="2" creationId="{6C6C3E87-EB65-42E9-A0A9-648A8301924B}"/>
          </ac:spMkLst>
        </pc:spChg>
        <pc:spChg chg="add mod">
          <ac:chgData name="Kar, Armita" userId="d1da61bf-1e79-4f02-aa56-7b1b8026ce7e" providerId="ADAL" clId="{3E3EB51F-B228-4CBF-9A95-B72F03730D54}" dt="2022-01-28T06:08:54.521" v="7948" actId="20577"/>
          <ac:spMkLst>
            <pc:docMk/>
            <pc:sldMk cId="1493607765" sldId="316"/>
            <ac:spMk id="4" creationId="{FC9F0555-203B-4159-B918-5D0A24A14F60}"/>
          </ac:spMkLst>
        </pc:spChg>
        <pc:spChg chg="add mod">
          <ac:chgData name="Kar, Armita" userId="d1da61bf-1e79-4f02-aa56-7b1b8026ce7e" providerId="ADAL" clId="{3E3EB51F-B228-4CBF-9A95-B72F03730D54}" dt="2022-01-28T06:09:10.216" v="7966" actId="20577"/>
          <ac:spMkLst>
            <pc:docMk/>
            <pc:sldMk cId="1493607765" sldId="316"/>
            <ac:spMk id="5" creationId="{8CFB8202-B886-4609-B6FA-066BF2341980}"/>
          </ac:spMkLst>
        </pc:spChg>
        <pc:spChg chg="add mod">
          <ac:chgData name="Kar, Armita" userId="d1da61bf-1e79-4f02-aa56-7b1b8026ce7e" providerId="ADAL" clId="{3E3EB51F-B228-4CBF-9A95-B72F03730D54}" dt="2022-01-28T06:18:16.204" v="8395" actId="122"/>
          <ac:spMkLst>
            <pc:docMk/>
            <pc:sldMk cId="1493607765" sldId="316"/>
            <ac:spMk id="6" creationId="{05ADE437-84AA-4A3B-A2A7-F86755DF10AC}"/>
          </ac:spMkLst>
        </pc:spChg>
        <pc:spChg chg="add mod">
          <ac:chgData name="Kar, Armita" userId="d1da61bf-1e79-4f02-aa56-7b1b8026ce7e" providerId="ADAL" clId="{3E3EB51F-B228-4CBF-9A95-B72F03730D54}" dt="2022-01-28T18:20:03.937" v="13365" actId="164"/>
          <ac:spMkLst>
            <pc:docMk/>
            <pc:sldMk cId="1493607765" sldId="316"/>
            <ac:spMk id="7" creationId="{5A56E6F2-0544-4A4D-B8A9-CA6E7FB9CEFA}"/>
          </ac:spMkLst>
        </pc:spChg>
        <pc:spChg chg="add mod topLvl">
          <ac:chgData name="Kar, Armita" userId="d1da61bf-1e79-4f02-aa56-7b1b8026ce7e" providerId="ADAL" clId="{3E3EB51F-B228-4CBF-9A95-B72F03730D54}" dt="2022-01-26T21:18:44.263" v="1767" actId="478"/>
          <ac:spMkLst>
            <pc:docMk/>
            <pc:sldMk cId="1493607765" sldId="316"/>
            <ac:spMk id="8" creationId="{B498C404-FB3C-4D4C-8C2D-2632967F17AD}"/>
          </ac:spMkLst>
        </pc:spChg>
        <pc:spChg chg="add del mod topLvl">
          <ac:chgData name="Kar, Armita" userId="d1da61bf-1e79-4f02-aa56-7b1b8026ce7e" providerId="ADAL" clId="{3E3EB51F-B228-4CBF-9A95-B72F03730D54}" dt="2022-01-26T21:18:44.263" v="1767" actId="478"/>
          <ac:spMkLst>
            <pc:docMk/>
            <pc:sldMk cId="1493607765" sldId="316"/>
            <ac:spMk id="9" creationId="{62E0CA62-72CE-4114-A418-AEB3F471679F}"/>
          </ac:spMkLst>
        </pc:spChg>
        <pc:spChg chg="add mod">
          <ac:chgData name="Kar, Armita" userId="d1da61bf-1e79-4f02-aa56-7b1b8026ce7e" providerId="ADAL" clId="{3E3EB51F-B228-4CBF-9A95-B72F03730D54}" dt="2022-01-28T05:54:04.612" v="7013" actId="14100"/>
          <ac:spMkLst>
            <pc:docMk/>
            <pc:sldMk cId="1493607765" sldId="316"/>
            <ac:spMk id="10" creationId="{3F3DEA22-CC78-48FC-95A8-3A6D34D22D1D}"/>
          </ac:spMkLst>
        </pc:spChg>
        <pc:spChg chg="add mod">
          <ac:chgData name="Kar, Armita" userId="d1da61bf-1e79-4f02-aa56-7b1b8026ce7e" providerId="ADAL" clId="{3E3EB51F-B228-4CBF-9A95-B72F03730D54}" dt="2022-01-28T06:19:00.749" v="8413" actId="1076"/>
          <ac:spMkLst>
            <pc:docMk/>
            <pc:sldMk cId="1493607765" sldId="316"/>
            <ac:spMk id="13" creationId="{5EA722F4-9DF6-44AD-9A23-6D0A13C86693}"/>
          </ac:spMkLst>
        </pc:spChg>
        <pc:spChg chg="add mod">
          <ac:chgData name="Kar, Armita" userId="d1da61bf-1e79-4f02-aa56-7b1b8026ce7e" providerId="ADAL" clId="{3E3EB51F-B228-4CBF-9A95-B72F03730D54}" dt="2022-01-28T18:20:03.937" v="13365" actId="164"/>
          <ac:spMkLst>
            <pc:docMk/>
            <pc:sldMk cId="1493607765" sldId="316"/>
            <ac:spMk id="14" creationId="{80541F66-2345-49A5-9F0F-F9BFC4A6C3DA}"/>
          </ac:spMkLst>
        </pc:spChg>
        <pc:spChg chg="add mod">
          <ac:chgData name="Kar, Armita" userId="d1da61bf-1e79-4f02-aa56-7b1b8026ce7e" providerId="ADAL" clId="{3E3EB51F-B228-4CBF-9A95-B72F03730D54}" dt="2022-01-28T18:21:08.193" v="13386" actId="164"/>
          <ac:spMkLst>
            <pc:docMk/>
            <pc:sldMk cId="1493607765" sldId="316"/>
            <ac:spMk id="15" creationId="{2A8C49F5-B026-4A65-82B8-CB2B984EA529}"/>
          </ac:spMkLst>
        </pc:spChg>
        <pc:spChg chg="add mod">
          <ac:chgData name="Kar, Armita" userId="d1da61bf-1e79-4f02-aa56-7b1b8026ce7e" providerId="ADAL" clId="{3E3EB51F-B228-4CBF-9A95-B72F03730D54}" dt="2022-01-28T18:21:08.193" v="13386" actId="164"/>
          <ac:spMkLst>
            <pc:docMk/>
            <pc:sldMk cId="1493607765" sldId="316"/>
            <ac:spMk id="16" creationId="{7C3449DD-3484-4545-8B01-7FD0DF27548F}"/>
          </ac:spMkLst>
        </pc:spChg>
        <pc:grpChg chg="add del mod">
          <ac:chgData name="Kar, Armita" userId="d1da61bf-1e79-4f02-aa56-7b1b8026ce7e" providerId="ADAL" clId="{3E3EB51F-B228-4CBF-9A95-B72F03730D54}" dt="2022-01-26T21:18:44.263" v="1767" actId="478"/>
          <ac:grpSpMkLst>
            <pc:docMk/>
            <pc:sldMk cId="1493607765" sldId="316"/>
            <ac:grpSpMk id="7" creationId="{31F03E42-0ABF-4CD5-B0DE-38572633B13D}"/>
          </ac:grpSpMkLst>
        </pc:grpChg>
        <pc:grpChg chg="add mod">
          <ac:chgData name="Kar, Armita" userId="d1da61bf-1e79-4f02-aa56-7b1b8026ce7e" providerId="ADAL" clId="{3E3EB51F-B228-4CBF-9A95-B72F03730D54}" dt="2022-01-28T18:21:41.751" v="13390" actId="1076"/>
          <ac:grpSpMkLst>
            <pc:docMk/>
            <pc:sldMk cId="1493607765" sldId="316"/>
            <ac:grpSpMk id="9" creationId="{618251B7-8500-4727-BB84-6013AE6E4FB2}"/>
          </ac:grpSpMkLst>
        </pc:grpChg>
        <pc:grpChg chg="add mod ord">
          <ac:chgData name="Kar, Armita" userId="d1da61bf-1e79-4f02-aa56-7b1b8026ce7e" providerId="ADAL" clId="{3E3EB51F-B228-4CBF-9A95-B72F03730D54}" dt="2022-01-28T18:21:59.441" v="13392" actId="1076"/>
          <ac:grpSpMkLst>
            <pc:docMk/>
            <pc:sldMk cId="1493607765" sldId="316"/>
            <ac:grpSpMk id="17" creationId="{A0EB2ACC-E8F9-4B13-9D58-7F4EC3921215}"/>
          </ac:grpSpMkLst>
        </pc:grpChg>
        <pc:graphicFrameChg chg="add mod modGraphic">
          <ac:chgData name="Kar, Armita" userId="d1da61bf-1e79-4f02-aa56-7b1b8026ce7e" providerId="ADAL" clId="{3E3EB51F-B228-4CBF-9A95-B72F03730D54}" dt="2022-01-28T06:09:03.002" v="7957" actId="20577"/>
          <ac:graphicFrameMkLst>
            <pc:docMk/>
            <pc:sldMk cId="1493607765" sldId="316"/>
            <ac:graphicFrameMk id="3" creationId="{3F844ABC-8EC9-40D1-8CC9-62F590E31655}"/>
          </ac:graphicFrameMkLst>
        </pc:graphicFrameChg>
        <pc:picChg chg="add del mod">
          <ac:chgData name="Kar, Armita" userId="d1da61bf-1e79-4f02-aa56-7b1b8026ce7e" providerId="ADAL" clId="{3E3EB51F-B228-4CBF-9A95-B72F03730D54}" dt="2022-01-26T21:19:18.110" v="1768" actId="478"/>
          <ac:picMkLst>
            <pc:docMk/>
            <pc:sldMk cId="1493607765" sldId="316"/>
            <ac:picMk id="6" creationId="{51AF696B-D192-4BF3-9704-8F503E302399}"/>
          </ac:picMkLst>
        </pc:picChg>
        <pc:picChg chg="add mod">
          <ac:chgData name="Kar, Armita" userId="d1da61bf-1e79-4f02-aa56-7b1b8026ce7e" providerId="ADAL" clId="{3E3EB51F-B228-4CBF-9A95-B72F03730D54}" dt="2022-01-28T18:21:08.193" v="13386" actId="164"/>
          <ac:picMkLst>
            <pc:docMk/>
            <pc:sldMk cId="1493607765" sldId="316"/>
            <ac:picMk id="11" creationId="{A0D48311-6EB8-4341-ABC9-EEF383200C8B}"/>
          </ac:picMkLst>
        </pc:picChg>
        <pc:picChg chg="add mod">
          <ac:chgData name="Kar, Armita" userId="d1da61bf-1e79-4f02-aa56-7b1b8026ce7e" providerId="ADAL" clId="{3E3EB51F-B228-4CBF-9A95-B72F03730D54}" dt="2022-01-28T18:20:03.937" v="13365" actId="164"/>
          <ac:picMkLst>
            <pc:docMk/>
            <pc:sldMk cId="1493607765" sldId="316"/>
            <ac:picMk id="12" creationId="{06E2C753-8575-4983-B3C7-46680AF5D94D}"/>
          </ac:picMkLst>
        </pc:picChg>
      </pc:sldChg>
      <pc:sldChg chg="addSp modSp new mod ord modNotesTx">
        <pc:chgData name="Kar, Armita" userId="d1da61bf-1e79-4f02-aa56-7b1b8026ce7e" providerId="ADAL" clId="{3E3EB51F-B228-4CBF-9A95-B72F03730D54}" dt="2022-01-28T18:04:48.079" v="12388" actId="20577"/>
        <pc:sldMkLst>
          <pc:docMk/>
          <pc:sldMk cId="385681965" sldId="317"/>
        </pc:sldMkLst>
        <pc:spChg chg="add mod">
          <ac:chgData name="Kar, Armita" userId="d1da61bf-1e79-4f02-aa56-7b1b8026ce7e" providerId="ADAL" clId="{3E3EB51F-B228-4CBF-9A95-B72F03730D54}" dt="2022-01-27T21:28:13.584" v="2928" actId="2711"/>
          <ac:spMkLst>
            <pc:docMk/>
            <pc:sldMk cId="385681965" sldId="317"/>
            <ac:spMk id="3" creationId="{B505B191-C3D0-4449-8364-D2E38251E252}"/>
          </ac:spMkLst>
        </pc:spChg>
        <pc:graphicFrameChg chg="add mod modGraphic">
          <ac:chgData name="Kar, Armita" userId="d1da61bf-1e79-4f02-aa56-7b1b8026ce7e" providerId="ADAL" clId="{3E3EB51F-B228-4CBF-9A95-B72F03730D54}" dt="2022-01-27T21:28:19.840" v="2929" actId="2711"/>
          <ac:graphicFrameMkLst>
            <pc:docMk/>
            <pc:sldMk cId="385681965" sldId="317"/>
            <ac:graphicFrameMk id="2" creationId="{B6FF3212-2841-496E-A86C-E8AC8F66CFC7}"/>
          </ac:graphicFrameMkLst>
        </pc:graphicFrameChg>
      </pc:sldChg>
      <pc:sldChg chg="addSp delSp modSp add mod delAnim modAnim modNotesTx">
        <pc:chgData name="Kar, Armita" userId="d1da61bf-1e79-4f02-aa56-7b1b8026ce7e" providerId="ADAL" clId="{3E3EB51F-B228-4CBF-9A95-B72F03730D54}" dt="2022-01-28T18:28:44.911" v="13711" actId="20577"/>
        <pc:sldMkLst>
          <pc:docMk/>
          <pc:sldMk cId="2461093690" sldId="318"/>
        </pc:sldMkLst>
        <pc:spChg chg="mod">
          <ac:chgData name="Kar, Armita" userId="d1da61bf-1e79-4f02-aa56-7b1b8026ce7e" providerId="ADAL" clId="{3E3EB51F-B228-4CBF-9A95-B72F03730D54}" dt="2022-01-27T21:17:37.993" v="2616" actId="2711"/>
          <ac:spMkLst>
            <pc:docMk/>
            <pc:sldMk cId="2461093690" sldId="318"/>
            <ac:spMk id="2" creationId="{6C6C3E87-EB65-42E9-A0A9-648A8301924B}"/>
          </ac:spMkLst>
        </pc:spChg>
        <pc:spChg chg="add mod">
          <ac:chgData name="Kar, Armita" userId="d1da61bf-1e79-4f02-aa56-7b1b8026ce7e" providerId="ADAL" clId="{3E3EB51F-B228-4CBF-9A95-B72F03730D54}" dt="2022-01-28T15:28:59.643" v="9640" actId="1076"/>
          <ac:spMkLst>
            <pc:docMk/>
            <pc:sldMk cId="2461093690" sldId="318"/>
            <ac:spMk id="3" creationId="{8E1F54C6-2D2B-40F4-A813-4E8F9C839F5D}"/>
          </ac:spMkLst>
        </pc:spChg>
        <pc:spChg chg="del">
          <ac:chgData name="Kar, Armita" userId="d1da61bf-1e79-4f02-aa56-7b1b8026ce7e" providerId="ADAL" clId="{3E3EB51F-B228-4CBF-9A95-B72F03730D54}" dt="2022-01-26T21:23:41.860" v="1787" actId="478"/>
          <ac:spMkLst>
            <pc:docMk/>
            <pc:sldMk cId="2461093690" sldId="318"/>
            <ac:spMk id="4" creationId="{FC9F0555-203B-4159-B918-5D0A24A14F60}"/>
          </ac:spMkLst>
        </pc:spChg>
        <pc:spChg chg="del">
          <ac:chgData name="Kar, Armita" userId="d1da61bf-1e79-4f02-aa56-7b1b8026ce7e" providerId="ADAL" clId="{3E3EB51F-B228-4CBF-9A95-B72F03730D54}" dt="2022-01-26T21:23:47.711" v="1791" actId="478"/>
          <ac:spMkLst>
            <pc:docMk/>
            <pc:sldMk cId="2461093690" sldId="318"/>
            <ac:spMk id="5" creationId="{8CFB8202-B886-4609-B6FA-066BF2341980}"/>
          </ac:spMkLst>
        </pc:spChg>
        <pc:spChg chg="del">
          <ac:chgData name="Kar, Armita" userId="d1da61bf-1e79-4f02-aa56-7b1b8026ce7e" providerId="ADAL" clId="{3E3EB51F-B228-4CBF-9A95-B72F03730D54}" dt="2022-01-26T21:23:48.790" v="1792" actId="478"/>
          <ac:spMkLst>
            <pc:docMk/>
            <pc:sldMk cId="2461093690" sldId="318"/>
            <ac:spMk id="10" creationId="{3F3DEA22-CC78-48FC-95A8-3A6D34D22D1D}"/>
          </ac:spMkLst>
        </pc:spChg>
        <pc:spChg chg="add mod">
          <ac:chgData name="Kar, Armita" userId="d1da61bf-1e79-4f02-aa56-7b1b8026ce7e" providerId="ADAL" clId="{3E3EB51F-B228-4CBF-9A95-B72F03730D54}" dt="2022-01-28T15:29:24.790" v="9646" actId="20577"/>
          <ac:spMkLst>
            <pc:docMk/>
            <pc:sldMk cId="2461093690" sldId="318"/>
            <ac:spMk id="10" creationId="{928129E0-6D27-43C0-846B-F545BDBF1CB4}"/>
          </ac:spMkLst>
        </pc:spChg>
        <pc:spChg chg="add mod">
          <ac:chgData name="Kar, Armita" userId="d1da61bf-1e79-4f02-aa56-7b1b8026ce7e" providerId="ADAL" clId="{3E3EB51F-B228-4CBF-9A95-B72F03730D54}" dt="2022-01-28T15:29:54.254" v="9654" actId="20577"/>
          <ac:spMkLst>
            <pc:docMk/>
            <pc:sldMk cId="2461093690" sldId="318"/>
            <ac:spMk id="11" creationId="{87E332F1-7C2D-424C-8D45-A0144FFBB4CD}"/>
          </ac:spMkLst>
        </pc:spChg>
        <pc:spChg chg="add mod">
          <ac:chgData name="Kar, Armita" userId="d1da61bf-1e79-4f02-aa56-7b1b8026ce7e" providerId="ADAL" clId="{3E3EB51F-B228-4CBF-9A95-B72F03730D54}" dt="2022-01-28T15:30:13.165" v="9660" actId="20577"/>
          <ac:spMkLst>
            <pc:docMk/>
            <pc:sldMk cId="2461093690" sldId="318"/>
            <ac:spMk id="12" creationId="{06751A56-5234-437A-89AD-E56EB48D02C8}"/>
          </ac:spMkLst>
        </pc:spChg>
        <pc:spChg chg="add mod">
          <ac:chgData name="Kar, Armita" userId="d1da61bf-1e79-4f02-aa56-7b1b8026ce7e" providerId="ADAL" clId="{3E3EB51F-B228-4CBF-9A95-B72F03730D54}" dt="2022-01-28T15:31:30.731" v="9682" actId="1076"/>
          <ac:spMkLst>
            <pc:docMk/>
            <pc:sldMk cId="2461093690" sldId="318"/>
            <ac:spMk id="13" creationId="{17B8B364-28E0-40D3-A22A-DE2DBEBBE013}"/>
          </ac:spMkLst>
        </pc:spChg>
        <pc:spChg chg="add del mod">
          <ac:chgData name="Kar, Armita" userId="d1da61bf-1e79-4f02-aa56-7b1b8026ce7e" providerId="ADAL" clId="{3E3EB51F-B228-4CBF-9A95-B72F03730D54}" dt="2022-01-26T21:24:06.735" v="1795"/>
          <ac:spMkLst>
            <pc:docMk/>
            <pc:sldMk cId="2461093690" sldId="318"/>
            <ac:spMk id="13" creationId="{AADFAF2C-D1C3-46BD-A71A-7989C0BC3810}"/>
          </ac:spMkLst>
        </pc:spChg>
        <pc:spChg chg="add mod">
          <ac:chgData name="Kar, Armita" userId="d1da61bf-1e79-4f02-aa56-7b1b8026ce7e" providerId="ADAL" clId="{3E3EB51F-B228-4CBF-9A95-B72F03730D54}" dt="2022-01-28T15:28:36.150" v="9632" actId="1076"/>
          <ac:spMkLst>
            <pc:docMk/>
            <pc:sldMk cId="2461093690" sldId="318"/>
            <ac:spMk id="14" creationId="{94D51D49-66E1-4126-9D5A-E08485C31821}"/>
          </ac:spMkLst>
        </pc:spChg>
        <pc:spChg chg="add del mod">
          <ac:chgData name="Kar, Armita" userId="d1da61bf-1e79-4f02-aa56-7b1b8026ce7e" providerId="ADAL" clId="{3E3EB51F-B228-4CBF-9A95-B72F03730D54}" dt="2022-01-28T14:40:56.537" v="9114" actId="478"/>
          <ac:spMkLst>
            <pc:docMk/>
            <pc:sldMk cId="2461093690" sldId="318"/>
            <ac:spMk id="17" creationId="{581A87A7-0291-46F9-B38B-85B8E3CF5CBE}"/>
          </ac:spMkLst>
        </pc:spChg>
        <pc:spChg chg="add mod">
          <ac:chgData name="Kar, Armita" userId="d1da61bf-1e79-4f02-aa56-7b1b8026ce7e" providerId="ADAL" clId="{3E3EB51F-B228-4CBF-9A95-B72F03730D54}" dt="2022-01-28T15:26:45.020" v="9627" actId="1076"/>
          <ac:spMkLst>
            <pc:docMk/>
            <pc:sldMk cId="2461093690" sldId="318"/>
            <ac:spMk id="18" creationId="{D020EDE8-DF95-4BBF-BEA3-6A04A77FDE71}"/>
          </ac:spMkLst>
        </pc:spChg>
        <pc:graphicFrameChg chg="del">
          <ac:chgData name="Kar, Armita" userId="d1da61bf-1e79-4f02-aa56-7b1b8026ce7e" providerId="ADAL" clId="{3E3EB51F-B228-4CBF-9A95-B72F03730D54}" dt="2022-01-26T21:23:43.503" v="1788" actId="478"/>
          <ac:graphicFrameMkLst>
            <pc:docMk/>
            <pc:sldMk cId="2461093690" sldId="318"/>
            <ac:graphicFrameMk id="3" creationId="{3F844ABC-8EC9-40D1-8CC9-62F590E31655}"/>
          </ac:graphicFrameMkLst>
        </pc:graphicFrameChg>
        <pc:picChg chg="add mod modCrop">
          <ac:chgData name="Kar, Armita" userId="d1da61bf-1e79-4f02-aa56-7b1b8026ce7e" providerId="ADAL" clId="{3E3EB51F-B228-4CBF-9A95-B72F03730D54}" dt="2022-01-28T15:28:21.591" v="9630" actId="1076"/>
          <ac:picMkLst>
            <pc:docMk/>
            <pc:sldMk cId="2461093690" sldId="318"/>
            <ac:picMk id="4" creationId="{7CF43F9B-8982-485E-9B85-B7F757E6C367}"/>
          </ac:picMkLst>
        </pc:picChg>
        <pc:picChg chg="del">
          <ac:chgData name="Kar, Armita" userId="d1da61bf-1e79-4f02-aa56-7b1b8026ce7e" providerId="ADAL" clId="{3E3EB51F-B228-4CBF-9A95-B72F03730D54}" dt="2022-01-26T21:23:46.117" v="1790" actId="478"/>
          <ac:picMkLst>
            <pc:docMk/>
            <pc:sldMk cId="2461093690" sldId="318"/>
            <ac:picMk id="11" creationId="{A0D48311-6EB8-4341-ABC9-EEF383200C8B}"/>
          </ac:picMkLst>
        </pc:picChg>
        <pc:picChg chg="del">
          <ac:chgData name="Kar, Armita" userId="d1da61bf-1e79-4f02-aa56-7b1b8026ce7e" providerId="ADAL" clId="{3E3EB51F-B228-4CBF-9A95-B72F03730D54}" dt="2022-01-26T21:23:45.310" v="1789" actId="478"/>
          <ac:picMkLst>
            <pc:docMk/>
            <pc:sldMk cId="2461093690" sldId="318"/>
            <ac:picMk id="12" creationId="{06E2C753-8575-4983-B3C7-46680AF5D94D}"/>
          </ac:picMkLst>
        </pc:picChg>
        <pc:picChg chg="add del mod">
          <ac:chgData name="Kar, Armita" userId="d1da61bf-1e79-4f02-aa56-7b1b8026ce7e" providerId="ADAL" clId="{3E3EB51F-B228-4CBF-9A95-B72F03730D54}" dt="2022-01-28T14:40:51.140" v="9113" actId="478"/>
          <ac:picMkLst>
            <pc:docMk/>
            <pc:sldMk cId="2461093690" sldId="318"/>
            <ac:picMk id="15" creationId="{5DAFFBC9-C357-45FC-83A6-AED484F54304}"/>
          </ac:picMkLst>
        </pc:picChg>
        <pc:picChg chg="add del mod">
          <ac:chgData name="Kar, Armita" userId="d1da61bf-1e79-4f02-aa56-7b1b8026ce7e" providerId="ADAL" clId="{3E3EB51F-B228-4CBF-9A95-B72F03730D54}" dt="2022-01-27T15:57:57.938" v="1955" actId="478"/>
          <ac:picMkLst>
            <pc:docMk/>
            <pc:sldMk cId="2461093690" sldId="318"/>
            <ac:picMk id="16" creationId="{36744F8E-B71B-4DD8-B788-948BD4460D23}"/>
          </ac:picMkLst>
        </pc:picChg>
      </pc:sldChg>
      <pc:sldChg chg="addSp delSp modSp add mod modNotesTx">
        <pc:chgData name="Kar, Armita" userId="d1da61bf-1e79-4f02-aa56-7b1b8026ce7e" providerId="ADAL" clId="{3E3EB51F-B228-4CBF-9A95-B72F03730D54}" dt="2022-01-28T18:34:54.907" v="14070" actId="20577"/>
        <pc:sldMkLst>
          <pc:docMk/>
          <pc:sldMk cId="3064923772" sldId="319"/>
        </pc:sldMkLst>
        <pc:spChg chg="mod">
          <ac:chgData name="Kar, Armita" userId="d1da61bf-1e79-4f02-aa56-7b1b8026ce7e" providerId="ADAL" clId="{3E3EB51F-B228-4CBF-9A95-B72F03730D54}" dt="2022-01-27T21:17:43.533" v="2617" actId="2711"/>
          <ac:spMkLst>
            <pc:docMk/>
            <pc:sldMk cId="3064923772" sldId="319"/>
            <ac:spMk id="2" creationId="{6C6C3E87-EB65-42E9-A0A9-648A8301924B}"/>
          </ac:spMkLst>
        </pc:spChg>
        <pc:spChg chg="add del mod">
          <ac:chgData name="Kar, Armita" userId="d1da61bf-1e79-4f02-aa56-7b1b8026ce7e" providerId="ADAL" clId="{3E3EB51F-B228-4CBF-9A95-B72F03730D54}" dt="2022-01-26T21:31:50.485" v="1828" actId="478"/>
          <ac:spMkLst>
            <pc:docMk/>
            <pc:sldMk cId="3064923772" sldId="319"/>
            <ac:spMk id="3" creationId="{BDB321D3-1859-4E17-B95B-26B8B9B6B24C}"/>
          </ac:spMkLst>
        </pc:spChg>
        <pc:spChg chg="add mod">
          <ac:chgData name="Kar, Armita" userId="d1da61bf-1e79-4f02-aa56-7b1b8026ce7e" providerId="ADAL" clId="{3E3EB51F-B228-4CBF-9A95-B72F03730D54}" dt="2022-01-28T16:32:01.364" v="10621" actId="1037"/>
          <ac:spMkLst>
            <pc:docMk/>
            <pc:sldMk cId="3064923772" sldId="319"/>
            <ac:spMk id="9" creationId="{23BE96A2-0F00-447C-9BC5-70661658F378}"/>
          </ac:spMkLst>
        </pc:spChg>
        <pc:spChg chg="add del mod">
          <ac:chgData name="Kar, Armita" userId="d1da61bf-1e79-4f02-aa56-7b1b8026ce7e" providerId="ADAL" clId="{3E3EB51F-B228-4CBF-9A95-B72F03730D54}" dt="2022-01-28T16:34:09.619" v="10658" actId="1035"/>
          <ac:spMkLst>
            <pc:docMk/>
            <pc:sldMk cId="3064923772" sldId="319"/>
            <ac:spMk id="11" creationId="{AFBB9546-C959-4437-A941-D2C1EFABF1DB}"/>
          </ac:spMkLst>
        </pc:spChg>
        <pc:spChg chg="add del mod">
          <ac:chgData name="Kar, Armita" userId="d1da61bf-1e79-4f02-aa56-7b1b8026ce7e" providerId="ADAL" clId="{3E3EB51F-B228-4CBF-9A95-B72F03730D54}" dt="2022-01-28T16:34:09.619" v="10658" actId="1035"/>
          <ac:spMkLst>
            <pc:docMk/>
            <pc:sldMk cId="3064923772" sldId="319"/>
            <ac:spMk id="12" creationId="{066A08AE-761C-4AB6-BDD7-6BAD18D76F22}"/>
          </ac:spMkLst>
        </pc:spChg>
        <pc:spChg chg="del">
          <ac:chgData name="Kar, Armita" userId="d1da61bf-1e79-4f02-aa56-7b1b8026ce7e" providerId="ADAL" clId="{3E3EB51F-B228-4CBF-9A95-B72F03730D54}" dt="2022-01-26T21:29:01.223" v="1807" actId="478"/>
          <ac:spMkLst>
            <pc:docMk/>
            <pc:sldMk cId="3064923772" sldId="319"/>
            <ac:spMk id="14" creationId="{94D51D49-66E1-4126-9D5A-E08485C31821}"/>
          </ac:spMkLst>
        </pc:spChg>
        <pc:spChg chg="del">
          <ac:chgData name="Kar, Armita" userId="d1da61bf-1e79-4f02-aa56-7b1b8026ce7e" providerId="ADAL" clId="{3E3EB51F-B228-4CBF-9A95-B72F03730D54}" dt="2022-01-26T21:28:57.217" v="1804" actId="478"/>
          <ac:spMkLst>
            <pc:docMk/>
            <pc:sldMk cId="3064923772" sldId="319"/>
            <ac:spMk id="17" creationId="{581A87A7-0291-46F9-B38B-85B8E3CF5CBE}"/>
          </ac:spMkLst>
        </pc:spChg>
        <pc:spChg chg="del">
          <ac:chgData name="Kar, Armita" userId="d1da61bf-1e79-4f02-aa56-7b1b8026ce7e" providerId="ADAL" clId="{3E3EB51F-B228-4CBF-9A95-B72F03730D54}" dt="2022-01-26T21:28:59.050" v="1806" actId="478"/>
          <ac:spMkLst>
            <pc:docMk/>
            <pc:sldMk cId="3064923772" sldId="319"/>
            <ac:spMk id="18" creationId="{D020EDE8-DF95-4BBF-BEA3-6A04A77FDE71}"/>
          </ac:spMkLst>
        </pc:spChg>
        <pc:picChg chg="add del mod">
          <ac:chgData name="Kar, Armita" userId="d1da61bf-1e79-4f02-aa56-7b1b8026ce7e" providerId="ADAL" clId="{3E3EB51F-B228-4CBF-9A95-B72F03730D54}" dt="2022-01-28T06:14:19.444" v="8289" actId="22"/>
          <ac:picMkLst>
            <pc:docMk/>
            <pc:sldMk cId="3064923772" sldId="319"/>
            <ac:picMk id="4" creationId="{C9CA75EC-65E4-4529-90D2-56D441D51365}"/>
          </ac:picMkLst>
        </pc:picChg>
        <pc:picChg chg="add del mod">
          <ac:chgData name="Kar, Armita" userId="d1da61bf-1e79-4f02-aa56-7b1b8026ce7e" providerId="ADAL" clId="{3E3EB51F-B228-4CBF-9A95-B72F03730D54}" dt="2022-01-28T16:34:09.619" v="10658" actId="1035"/>
          <ac:picMkLst>
            <pc:docMk/>
            <pc:sldMk cId="3064923772" sldId="319"/>
            <ac:picMk id="10" creationId="{E9997A01-C03C-4149-8102-4207087DDF2B}"/>
          </ac:picMkLst>
        </pc:picChg>
        <pc:picChg chg="del">
          <ac:chgData name="Kar, Armita" userId="d1da61bf-1e79-4f02-aa56-7b1b8026ce7e" providerId="ADAL" clId="{3E3EB51F-B228-4CBF-9A95-B72F03730D54}" dt="2022-01-26T21:28:55.140" v="1803" actId="478"/>
          <ac:picMkLst>
            <pc:docMk/>
            <pc:sldMk cId="3064923772" sldId="319"/>
            <ac:picMk id="15" creationId="{5DAFFBC9-C357-45FC-83A6-AED484F54304}"/>
          </ac:picMkLst>
        </pc:picChg>
        <pc:picChg chg="del">
          <ac:chgData name="Kar, Armita" userId="d1da61bf-1e79-4f02-aa56-7b1b8026ce7e" providerId="ADAL" clId="{3E3EB51F-B228-4CBF-9A95-B72F03730D54}" dt="2022-01-26T21:28:57.911" v="1805" actId="478"/>
          <ac:picMkLst>
            <pc:docMk/>
            <pc:sldMk cId="3064923772" sldId="319"/>
            <ac:picMk id="16" creationId="{36744F8E-B71B-4DD8-B788-948BD4460D23}"/>
          </ac:picMkLst>
        </pc:picChg>
        <pc:cxnChg chg="add del mod">
          <ac:chgData name="Kar, Armita" userId="d1da61bf-1e79-4f02-aa56-7b1b8026ce7e" providerId="ADAL" clId="{3E3EB51F-B228-4CBF-9A95-B72F03730D54}" dt="2022-01-28T16:34:09.619" v="10658" actId="1035"/>
          <ac:cxnSpMkLst>
            <pc:docMk/>
            <pc:sldMk cId="3064923772" sldId="319"/>
            <ac:cxnSpMk id="19" creationId="{303B4FDE-4E62-4772-8441-918894C3F5E8}"/>
          </ac:cxnSpMkLst>
        </pc:cxnChg>
        <pc:cxnChg chg="add del mod">
          <ac:chgData name="Kar, Armita" userId="d1da61bf-1e79-4f02-aa56-7b1b8026ce7e" providerId="ADAL" clId="{3E3EB51F-B228-4CBF-9A95-B72F03730D54}" dt="2022-01-28T16:34:09.619" v="10658" actId="1035"/>
          <ac:cxnSpMkLst>
            <pc:docMk/>
            <pc:sldMk cId="3064923772" sldId="319"/>
            <ac:cxnSpMk id="20" creationId="{5E9E41E8-E1AA-4130-86D4-831D1E1A9F0B}"/>
          </ac:cxnSpMkLst>
        </pc:cxnChg>
      </pc:sldChg>
      <pc:sldChg chg="addSp delSp modSp add del mod ord modNotesTx">
        <pc:chgData name="Kar, Armita" userId="d1da61bf-1e79-4f02-aa56-7b1b8026ce7e" providerId="ADAL" clId="{3E3EB51F-B228-4CBF-9A95-B72F03730D54}" dt="2022-01-28T16:20:34.575" v="10566" actId="47"/>
        <pc:sldMkLst>
          <pc:docMk/>
          <pc:sldMk cId="4174912626" sldId="320"/>
        </pc:sldMkLst>
        <pc:spChg chg="mod">
          <ac:chgData name="Kar, Armita" userId="d1da61bf-1e79-4f02-aa56-7b1b8026ce7e" providerId="ADAL" clId="{3E3EB51F-B228-4CBF-9A95-B72F03730D54}" dt="2022-01-27T21:17:48.656" v="2618" actId="2711"/>
          <ac:spMkLst>
            <pc:docMk/>
            <pc:sldMk cId="4174912626" sldId="320"/>
            <ac:spMk id="2" creationId="{6C6C3E87-EB65-42E9-A0A9-648A8301924B}"/>
          </ac:spMkLst>
        </pc:spChg>
        <pc:spChg chg="del">
          <ac:chgData name="Kar, Armita" userId="d1da61bf-1e79-4f02-aa56-7b1b8026ce7e" providerId="ADAL" clId="{3E3EB51F-B228-4CBF-9A95-B72F03730D54}" dt="2022-01-26T21:33:13.589" v="1874" actId="478"/>
          <ac:spMkLst>
            <pc:docMk/>
            <pc:sldMk cId="4174912626" sldId="320"/>
            <ac:spMk id="9" creationId="{23BE96A2-0F00-447C-9BC5-70661658F378}"/>
          </ac:spMkLst>
        </pc:spChg>
        <pc:spChg chg="del">
          <ac:chgData name="Kar, Armita" userId="d1da61bf-1e79-4f02-aa56-7b1b8026ce7e" providerId="ADAL" clId="{3E3EB51F-B228-4CBF-9A95-B72F03730D54}" dt="2022-01-26T21:33:08.741" v="1869" actId="478"/>
          <ac:spMkLst>
            <pc:docMk/>
            <pc:sldMk cId="4174912626" sldId="320"/>
            <ac:spMk id="11" creationId="{AFBB9546-C959-4437-A941-D2C1EFABF1DB}"/>
          </ac:spMkLst>
        </pc:spChg>
        <pc:spChg chg="del mod">
          <ac:chgData name="Kar, Armita" userId="d1da61bf-1e79-4f02-aa56-7b1b8026ce7e" providerId="ADAL" clId="{3E3EB51F-B228-4CBF-9A95-B72F03730D54}" dt="2022-01-26T21:33:11.150" v="1872" actId="478"/>
          <ac:spMkLst>
            <pc:docMk/>
            <pc:sldMk cId="4174912626" sldId="320"/>
            <ac:spMk id="12" creationId="{066A08AE-761C-4AB6-BDD7-6BAD18D76F22}"/>
          </ac:spMkLst>
        </pc:spChg>
        <pc:spChg chg="add mod">
          <ac:chgData name="Kar, Armita" userId="d1da61bf-1e79-4f02-aa56-7b1b8026ce7e" providerId="ADAL" clId="{3E3EB51F-B228-4CBF-9A95-B72F03730D54}" dt="2022-01-28T16:17:40.526" v="10541" actId="20577"/>
          <ac:spMkLst>
            <pc:docMk/>
            <pc:sldMk cId="4174912626" sldId="320"/>
            <ac:spMk id="13" creationId="{46668BED-E15A-4953-8304-4E2230D96A65}"/>
          </ac:spMkLst>
        </pc:spChg>
        <pc:spChg chg="add mod">
          <ac:chgData name="Kar, Armita" userId="d1da61bf-1e79-4f02-aa56-7b1b8026ce7e" providerId="ADAL" clId="{3E3EB51F-B228-4CBF-9A95-B72F03730D54}" dt="2022-01-28T16:19:52.800" v="10555" actId="21"/>
          <ac:spMkLst>
            <pc:docMk/>
            <pc:sldMk cId="4174912626" sldId="320"/>
            <ac:spMk id="14" creationId="{546B3AC0-4CCE-4C45-A40C-E45FB92A5270}"/>
          </ac:spMkLst>
        </pc:spChg>
        <pc:spChg chg="add mod">
          <ac:chgData name="Kar, Armita" userId="d1da61bf-1e79-4f02-aa56-7b1b8026ce7e" providerId="ADAL" clId="{3E3EB51F-B228-4CBF-9A95-B72F03730D54}" dt="2022-01-27T21:30:51.569" v="2950" actId="2711"/>
          <ac:spMkLst>
            <pc:docMk/>
            <pc:sldMk cId="4174912626" sldId="320"/>
            <ac:spMk id="15" creationId="{0A619438-481F-4E34-9CDF-7C63C2F339BA}"/>
          </ac:spMkLst>
        </pc:spChg>
        <pc:spChg chg="add mod">
          <ac:chgData name="Kar, Armita" userId="d1da61bf-1e79-4f02-aa56-7b1b8026ce7e" providerId="ADAL" clId="{3E3EB51F-B228-4CBF-9A95-B72F03730D54}" dt="2022-01-28T16:09:07.171" v="10526" actId="20577"/>
          <ac:spMkLst>
            <pc:docMk/>
            <pc:sldMk cId="4174912626" sldId="320"/>
            <ac:spMk id="17" creationId="{CA4ED927-0A8F-4EB7-9DFC-86686B12745F}"/>
          </ac:spMkLst>
        </pc:spChg>
        <pc:picChg chg="del">
          <ac:chgData name="Kar, Armita" userId="d1da61bf-1e79-4f02-aa56-7b1b8026ce7e" providerId="ADAL" clId="{3E3EB51F-B228-4CBF-9A95-B72F03730D54}" dt="2022-01-26T21:33:06.838" v="1868" actId="478"/>
          <ac:picMkLst>
            <pc:docMk/>
            <pc:sldMk cId="4174912626" sldId="320"/>
            <ac:picMk id="10" creationId="{E9997A01-C03C-4149-8102-4207087DDF2B}"/>
          </ac:picMkLst>
        </pc:picChg>
        <pc:cxnChg chg="del">
          <ac:chgData name="Kar, Armita" userId="d1da61bf-1e79-4f02-aa56-7b1b8026ce7e" providerId="ADAL" clId="{3E3EB51F-B228-4CBF-9A95-B72F03730D54}" dt="2022-01-26T21:33:09.477" v="1870" actId="478"/>
          <ac:cxnSpMkLst>
            <pc:docMk/>
            <pc:sldMk cId="4174912626" sldId="320"/>
            <ac:cxnSpMk id="19" creationId="{303B4FDE-4E62-4772-8441-918894C3F5E8}"/>
          </ac:cxnSpMkLst>
        </pc:cxnChg>
        <pc:cxnChg chg="del">
          <ac:chgData name="Kar, Armita" userId="d1da61bf-1e79-4f02-aa56-7b1b8026ce7e" providerId="ADAL" clId="{3E3EB51F-B228-4CBF-9A95-B72F03730D54}" dt="2022-01-26T21:33:11.870" v="1873" actId="478"/>
          <ac:cxnSpMkLst>
            <pc:docMk/>
            <pc:sldMk cId="4174912626" sldId="320"/>
            <ac:cxnSpMk id="20" creationId="{5E9E41E8-E1AA-4130-86D4-831D1E1A9F0B}"/>
          </ac:cxnSpMkLst>
        </pc:cxnChg>
      </pc:sldChg>
      <pc:sldChg chg="addSp delSp modSp add mod modNotesTx">
        <pc:chgData name="Kar, Armita" userId="d1da61bf-1e79-4f02-aa56-7b1b8026ce7e" providerId="ADAL" clId="{3E3EB51F-B228-4CBF-9A95-B72F03730D54}" dt="2022-01-28T18:39:47.599" v="14263" actId="113"/>
        <pc:sldMkLst>
          <pc:docMk/>
          <pc:sldMk cId="941274612" sldId="321"/>
        </pc:sldMkLst>
        <pc:spChg chg="mod">
          <ac:chgData name="Kar, Armita" userId="d1da61bf-1e79-4f02-aa56-7b1b8026ce7e" providerId="ADAL" clId="{3E3EB51F-B228-4CBF-9A95-B72F03730D54}" dt="2022-01-27T21:17:54.143" v="2619" actId="2711"/>
          <ac:spMkLst>
            <pc:docMk/>
            <pc:sldMk cId="941274612" sldId="321"/>
            <ac:spMk id="2" creationId="{6C6C3E87-EB65-42E9-A0A9-648A8301924B}"/>
          </ac:spMkLst>
        </pc:spChg>
        <pc:spChg chg="add del mod">
          <ac:chgData name="Kar, Armita" userId="d1da61bf-1e79-4f02-aa56-7b1b8026ce7e" providerId="ADAL" clId="{3E3EB51F-B228-4CBF-9A95-B72F03730D54}" dt="2022-01-27T21:32:34.747" v="2973"/>
          <ac:spMkLst>
            <pc:docMk/>
            <pc:sldMk cId="941274612" sldId="321"/>
            <ac:spMk id="3" creationId="{E4BD2FF5-B0E2-4297-A0EA-DFE7F71023A9}"/>
          </ac:spMkLst>
        </pc:spChg>
        <pc:spChg chg="add del mod">
          <ac:chgData name="Kar, Armita" userId="d1da61bf-1e79-4f02-aa56-7b1b8026ce7e" providerId="ADAL" clId="{3E3EB51F-B228-4CBF-9A95-B72F03730D54}" dt="2022-01-26T21:38:12.405" v="1952" actId="478"/>
          <ac:spMkLst>
            <pc:docMk/>
            <pc:sldMk cId="941274612" sldId="321"/>
            <ac:spMk id="9" creationId="{76F4768B-FF1F-40AF-BC1F-0EF0BDC8E350}"/>
          </ac:spMkLst>
        </pc:spChg>
        <pc:spChg chg="del">
          <ac:chgData name="Kar, Armita" userId="d1da61bf-1e79-4f02-aa56-7b1b8026ce7e" providerId="ADAL" clId="{3E3EB51F-B228-4CBF-9A95-B72F03730D54}" dt="2022-01-26T21:37:31.518" v="1943" actId="478"/>
          <ac:spMkLst>
            <pc:docMk/>
            <pc:sldMk cId="941274612" sldId="321"/>
            <ac:spMk id="13" creationId="{46668BED-E15A-4953-8304-4E2230D96A65}"/>
          </ac:spMkLst>
        </pc:spChg>
        <pc:spChg chg="add mod">
          <ac:chgData name="Kar, Armita" userId="d1da61bf-1e79-4f02-aa56-7b1b8026ce7e" providerId="ADAL" clId="{3E3EB51F-B228-4CBF-9A95-B72F03730D54}" dt="2022-01-28T18:38:46.552" v="14236" actId="20577"/>
          <ac:spMkLst>
            <pc:docMk/>
            <pc:sldMk cId="941274612" sldId="321"/>
            <ac:spMk id="13" creationId="{98529ADD-5F35-4FD1-B064-D6ABE7037305}"/>
          </ac:spMkLst>
        </pc:spChg>
        <pc:spChg chg="del">
          <ac:chgData name="Kar, Armita" userId="d1da61bf-1e79-4f02-aa56-7b1b8026ce7e" providerId="ADAL" clId="{3E3EB51F-B228-4CBF-9A95-B72F03730D54}" dt="2022-01-26T21:37:32.464" v="1944" actId="478"/>
          <ac:spMkLst>
            <pc:docMk/>
            <pc:sldMk cId="941274612" sldId="321"/>
            <ac:spMk id="14" creationId="{546B3AC0-4CCE-4C45-A40C-E45FB92A5270}"/>
          </ac:spMkLst>
        </pc:spChg>
        <pc:spChg chg="del">
          <ac:chgData name="Kar, Armita" userId="d1da61bf-1e79-4f02-aa56-7b1b8026ce7e" providerId="ADAL" clId="{3E3EB51F-B228-4CBF-9A95-B72F03730D54}" dt="2022-01-26T21:37:33.559" v="1945" actId="478"/>
          <ac:spMkLst>
            <pc:docMk/>
            <pc:sldMk cId="941274612" sldId="321"/>
            <ac:spMk id="15" creationId="{0A619438-481F-4E34-9CDF-7C63C2F339BA}"/>
          </ac:spMkLst>
        </pc:spChg>
        <pc:spChg chg="del">
          <ac:chgData name="Kar, Armita" userId="d1da61bf-1e79-4f02-aa56-7b1b8026ce7e" providerId="ADAL" clId="{3E3EB51F-B228-4CBF-9A95-B72F03730D54}" dt="2022-01-26T21:37:35.548" v="1946" actId="478"/>
          <ac:spMkLst>
            <pc:docMk/>
            <pc:sldMk cId="941274612" sldId="321"/>
            <ac:spMk id="17" creationId="{CA4ED927-0A8F-4EB7-9DFC-86686B12745F}"/>
          </ac:spMkLst>
        </pc:spChg>
        <pc:graphicFrameChg chg="add del mod">
          <ac:chgData name="Kar, Armita" userId="d1da61bf-1e79-4f02-aa56-7b1b8026ce7e" providerId="ADAL" clId="{3E3EB51F-B228-4CBF-9A95-B72F03730D54}" dt="2022-01-27T21:32:17.359" v="2963" actId="478"/>
          <ac:graphicFrameMkLst>
            <pc:docMk/>
            <pc:sldMk cId="941274612" sldId="321"/>
            <ac:graphicFrameMk id="10" creationId="{05C6CB13-FCE9-4D64-935B-1071A8B61434}"/>
          </ac:graphicFrameMkLst>
        </pc:graphicFrameChg>
        <pc:graphicFrameChg chg="add del mod">
          <ac:chgData name="Kar, Armita" userId="d1da61bf-1e79-4f02-aa56-7b1b8026ce7e" providerId="ADAL" clId="{3E3EB51F-B228-4CBF-9A95-B72F03730D54}" dt="2022-01-27T21:32:21.011" v="2965" actId="478"/>
          <ac:graphicFrameMkLst>
            <pc:docMk/>
            <pc:sldMk cId="941274612" sldId="321"/>
            <ac:graphicFrameMk id="11" creationId="{8723242B-77C4-4A8E-825D-A56E10DDB1EA}"/>
          </ac:graphicFrameMkLst>
        </pc:graphicFrameChg>
        <pc:graphicFrameChg chg="add del mod">
          <ac:chgData name="Kar, Armita" userId="d1da61bf-1e79-4f02-aa56-7b1b8026ce7e" providerId="ADAL" clId="{3E3EB51F-B228-4CBF-9A95-B72F03730D54}" dt="2022-01-27T21:32:23.812" v="2967" actId="478"/>
          <ac:graphicFrameMkLst>
            <pc:docMk/>
            <pc:sldMk cId="941274612" sldId="321"/>
            <ac:graphicFrameMk id="12" creationId="{7D4F7EB7-CF63-4B87-9560-32320F20F79F}"/>
          </ac:graphicFrameMkLst>
        </pc:graphicFrameChg>
        <pc:graphicFrameChg chg="add del mod">
          <ac:chgData name="Kar, Armita" userId="d1da61bf-1e79-4f02-aa56-7b1b8026ce7e" providerId="ADAL" clId="{3E3EB51F-B228-4CBF-9A95-B72F03730D54}" dt="2022-01-27T21:32:27.666" v="2970" actId="478"/>
          <ac:graphicFrameMkLst>
            <pc:docMk/>
            <pc:sldMk cId="941274612" sldId="321"/>
            <ac:graphicFrameMk id="16" creationId="{1510E835-270B-40D8-8583-FB0ACD970544}"/>
          </ac:graphicFrameMkLst>
        </pc:graphicFrameChg>
      </pc:sldChg>
      <pc:sldChg chg="delSp del mod">
        <pc:chgData name="Kar, Armita" userId="d1da61bf-1e79-4f02-aa56-7b1b8026ce7e" providerId="ADAL" clId="{3E3EB51F-B228-4CBF-9A95-B72F03730D54}" dt="2022-01-27T16:30:34.572" v="2283" actId="47"/>
        <pc:sldMkLst>
          <pc:docMk/>
          <pc:sldMk cId="501832947" sldId="322"/>
        </pc:sldMkLst>
        <pc:spChg chg="del">
          <ac:chgData name="Kar, Armita" userId="d1da61bf-1e79-4f02-aa56-7b1b8026ce7e" providerId="ADAL" clId="{3E3EB51F-B228-4CBF-9A95-B72F03730D54}" dt="2022-01-27T16:07:05.283" v="1992" actId="478"/>
          <ac:spMkLst>
            <pc:docMk/>
            <pc:sldMk cId="501832947" sldId="322"/>
            <ac:spMk id="2" creationId="{E48BBE30-63F3-6942-BF00-B65A00CB4E90}"/>
          </ac:spMkLst>
        </pc:spChg>
        <pc:picChg chg="del">
          <ac:chgData name="Kar, Armita" userId="d1da61bf-1e79-4f02-aa56-7b1b8026ce7e" providerId="ADAL" clId="{3E3EB51F-B228-4CBF-9A95-B72F03730D54}" dt="2022-01-27T16:17:20.157" v="2049" actId="21"/>
          <ac:picMkLst>
            <pc:docMk/>
            <pc:sldMk cId="501832947" sldId="322"/>
            <ac:picMk id="6" creationId="{01A776E5-0790-5848-AF10-30FBD3D2F82C}"/>
          </ac:picMkLst>
        </pc:picChg>
        <pc:picChg chg="del">
          <ac:chgData name="Kar, Armita" userId="d1da61bf-1e79-4f02-aa56-7b1b8026ce7e" providerId="ADAL" clId="{3E3EB51F-B228-4CBF-9A95-B72F03730D54}" dt="2022-01-27T16:29:56.469" v="2280" actId="21"/>
          <ac:picMkLst>
            <pc:docMk/>
            <pc:sldMk cId="501832947" sldId="322"/>
            <ac:picMk id="8" creationId="{B9BA6463-3984-F54C-BCC6-4DFC9D053946}"/>
          </ac:picMkLst>
        </pc:picChg>
      </pc:sldChg>
      <pc:sldChg chg="addSp delSp modSp new del mod">
        <pc:chgData name="Kar, Armita" userId="d1da61bf-1e79-4f02-aa56-7b1b8026ce7e" providerId="ADAL" clId="{3E3EB51F-B228-4CBF-9A95-B72F03730D54}" dt="2022-01-27T21:36:51.558" v="3074" actId="47"/>
        <pc:sldMkLst>
          <pc:docMk/>
          <pc:sldMk cId="3710319769" sldId="323"/>
        </pc:sldMkLst>
        <pc:spChg chg="del">
          <ac:chgData name="Kar, Armita" userId="d1da61bf-1e79-4f02-aa56-7b1b8026ce7e" providerId="ADAL" clId="{3E3EB51F-B228-4CBF-9A95-B72F03730D54}" dt="2022-01-27T16:04:54.299" v="1987" actId="478"/>
          <ac:spMkLst>
            <pc:docMk/>
            <pc:sldMk cId="3710319769" sldId="323"/>
            <ac:spMk id="2" creationId="{21E675A3-3730-4469-AA75-26ACACE0849E}"/>
          </ac:spMkLst>
        </pc:spChg>
        <pc:spChg chg="add mod">
          <ac:chgData name="Kar, Armita" userId="d1da61bf-1e79-4f02-aa56-7b1b8026ce7e" providerId="ADAL" clId="{3E3EB51F-B228-4CBF-9A95-B72F03730D54}" dt="2022-01-27T21:18:00.394" v="2620" actId="2711"/>
          <ac:spMkLst>
            <pc:docMk/>
            <pc:sldMk cId="3710319769" sldId="323"/>
            <ac:spMk id="3" creationId="{5069D13F-DEB6-41B5-A641-271716A87375}"/>
          </ac:spMkLst>
        </pc:spChg>
        <pc:spChg chg="add del mod">
          <ac:chgData name="Kar, Armita" userId="d1da61bf-1e79-4f02-aa56-7b1b8026ce7e" providerId="ADAL" clId="{3E3EB51F-B228-4CBF-9A95-B72F03730D54}" dt="2022-01-27T21:36:33.322" v="3068"/>
          <ac:spMkLst>
            <pc:docMk/>
            <pc:sldMk cId="3710319769" sldId="323"/>
            <ac:spMk id="6" creationId="{CE06D211-BE95-46F1-A3BF-20F0ECAC7EC5}"/>
          </ac:spMkLst>
        </pc:spChg>
        <pc:graphicFrameChg chg="add mod">
          <ac:chgData name="Kar, Armita" userId="d1da61bf-1e79-4f02-aa56-7b1b8026ce7e" providerId="ADAL" clId="{3E3EB51F-B228-4CBF-9A95-B72F03730D54}" dt="2022-01-27T21:36:19.255" v="3062"/>
          <ac:graphicFrameMkLst>
            <pc:docMk/>
            <pc:sldMk cId="3710319769" sldId="323"/>
            <ac:graphicFrameMk id="4" creationId="{252F9E38-A407-4A75-A7F3-32252F02A31E}"/>
          </ac:graphicFrameMkLst>
        </pc:graphicFrameChg>
      </pc:sldChg>
      <pc:sldChg chg="modSp add del">
        <pc:chgData name="Kar, Armita" userId="d1da61bf-1e79-4f02-aa56-7b1b8026ce7e" providerId="ADAL" clId="{3E3EB51F-B228-4CBF-9A95-B72F03730D54}" dt="2022-01-27T16:40:07.132" v="2496" actId="47"/>
        <pc:sldMkLst>
          <pc:docMk/>
          <pc:sldMk cId="4268670008" sldId="324"/>
        </pc:sldMkLst>
        <pc:graphicFrameChg chg="mod">
          <ac:chgData name="Kar, Armita" userId="d1da61bf-1e79-4f02-aa56-7b1b8026ce7e" providerId="ADAL" clId="{3E3EB51F-B228-4CBF-9A95-B72F03730D54}" dt="2022-01-27T16:39:41.390" v="2488" actId="20577"/>
          <ac:graphicFrameMkLst>
            <pc:docMk/>
            <pc:sldMk cId="4268670008" sldId="324"/>
            <ac:graphicFrameMk id="4" creationId="{252F9E38-A407-4A75-A7F3-32252F02A31E}"/>
          </ac:graphicFrameMkLst>
        </pc:graphicFrameChg>
      </pc:sldChg>
      <pc:sldChg chg="addSp delSp modSp new mod modAnim modNotesTx">
        <pc:chgData name="Kar, Armita" userId="d1da61bf-1e79-4f02-aa56-7b1b8026ce7e" providerId="ADAL" clId="{3E3EB51F-B228-4CBF-9A95-B72F03730D54}" dt="2022-01-28T16:50:26.919" v="11248" actId="313"/>
        <pc:sldMkLst>
          <pc:docMk/>
          <pc:sldMk cId="882785366" sldId="325"/>
        </pc:sldMkLst>
        <pc:spChg chg="del">
          <ac:chgData name="Kar, Armita" userId="d1da61bf-1e79-4f02-aa56-7b1b8026ce7e" providerId="ADAL" clId="{3E3EB51F-B228-4CBF-9A95-B72F03730D54}" dt="2022-01-27T16:17:15.275" v="2048" actId="478"/>
          <ac:spMkLst>
            <pc:docMk/>
            <pc:sldMk cId="882785366" sldId="325"/>
            <ac:spMk id="2" creationId="{40A83FE4-BBE6-4E91-88CB-63E2736F9DD4}"/>
          </ac:spMkLst>
        </pc:spChg>
        <pc:spChg chg="add mod">
          <ac:chgData name="Kar, Armita" userId="d1da61bf-1e79-4f02-aa56-7b1b8026ce7e" providerId="ADAL" clId="{3E3EB51F-B228-4CBF-9A95-B72F03730D54}" dt="2022-01-28T16:40:26.956" v="10867" actId="1076"/>
          <ac:spMkLst>
            <pc:docMk/>
            <pc:sldMk cId="882785366" sldId="325"/>
            <ac:spMk id="2" creationId="{C37FB984-2B79-4110-8BD1-2CA597119E6A}"/>
          </ac:spMkLst>
        </pc:spChg>
        <pc:spChg chg="add mod">
          <ac:chgData name="Kar, Armita" userId="d1da61bf-1e79-4f02-aa56-7b1b8026ce7e" providerId="ADAL" clId="{3E3EB51F-B228-4CBF-9A95-B72F03730D54}" dt="2022-01-27T21:18:05.495" v="2621" actId="2711"/>
          <ac:spMkLst>
            <pc:docMk/>
            <pc:sldMk cId="882785366" sldId="325"/>
            <ac:spMk id="3" creationId="{C532E24C-7F66-4A9D-A091-9EF29CE733A8}"/>
          </ac:spMkLst>
        </pc:spChg>
        <pc:spChg chg="add del mod">
          <ac:chgData name="Kar, Armita" userId="d1da61bf-1e79-4f02-aa56-7b1b8026ce7e" providerId="ADAL" clId="{3E3EB51F-B228-4CBF-9A95-B72F03730D54}" dt="2022-01-27T16:39:49.690" v="2491"/>
          <ac:spMkLst>
            <pc:docMk/>
            <pc:sldMk cId="882785366" sldId="325"/>
            <ac:spMk id="5" creationId="{D96BA6A7-1991-4B1C-89EC-28573A542988}"/>
          </ac:spMkLst>
        </pc:spChg>
        <pc:spChg chg="add mod">
          <ac:chgData name="Kar, Armita" userId="d1da61bf-1e79-4f02-aa56-7b1b8026ce7e" providerId="ADAL" clId="{3E3EB51F-B228-4CBF-9A95-B72F03730D54}" dt="2022-01-28T16:40:57.045" v="10916" actId="1076"/>
          <ac:spMkLst>
            <pc:docMk/>
            <pc:sldMk cId="882785366" sldId="325"/>
            <ac:spMk id="10" creationId="{F4BAE133-6E31-4467-B724-91212C773932}"/>
          </ac:spMkLst>
        </pc:spChg>
        <pc:picChg chg="add mod">
          <ac:chgData name="Kar, Armita" userId="d1da61bf-1e79-4f02-aa56-7b1b8026ce7e" providerId="ADAL" clId="{3E3EB51F-B228-4CBF-9A95-B72F03730D54}" dt="2022-01-27T16:40:18.500" v="2498" actId="1076"/>
          <ac:picMkLst>
            <pc:docMk/>
            <pc:sldMk cId="882785366" sldId="325"/>
            <ac:picMk id="4" creationId="{392AF6EF-2F89-4E55-A229-E42EEABEF914}"/>
          </ac:picMkLst>
        </pc:picChg>
        <pc:picChg chg="add mod modCrop">
          <ac:chgData name="Kar, Armita" userId="d1da61bf-1e79-4f02-aa56-7b1b8026ce7e" providerId="ADAL" clId="{3E3EB51F-B228-4CBF-9A95-B72F03730D54}" dt="2022-01-27T16:40:41.251" v="2519" actId="1076"/>
          <ac:picMkLst>
            <pc:docMk/>
            <pc:sldMk cId="882785366" sldId="325"/>
            <ac:picMk id="6" creationId="{A59192B7-4283-4181-B32C-20524292BEC3}"/>
          </ac:picMkLst>
        </pc:picChg>
        <pc:picChg chg="add mod">
          <ac:chgData name="Kar, Armita" userId="d1da61bf-1e79-4f02-aa56-7b1b8026ce7e" providerId="ADAL" clId="{3E3EB51F-B228-4CBF-9A95-B72F03730D54}" dt="2022-01-27T16:40:26.199" v="2516" actId="1038"/>
          <ac:picMkLst>
            <pc:docMk/>
            <pc:sldMk cId="882785366" sldId="325"/>
            <ac:picMk id="7" creationId="{542EFD10-DA17-450A-90B6-31D9A1501B01}"/>
          </ac:picMkLst>
        </pc:picChg>
        <pc:picChg chg="add mod modCrop">
          <ac:chgData name="Kar, Armita" userId="d1da61bf-1e79-4f02-aa56-7b1b8026ce7e" providerId="ADAL" clId="{3E3EB51F-B228-4CBF-9A95-B72F03730D54}" dt="2022-01-27T16:40:31.491" v="2517" actId="1076"/>
          <ac:picMkLst>
            <pc:docMk/>
            <pc:sldMk cId="882785366" sldId="325"/>
            <ac:picMk id="8" creationId="{8AAAD6F9-A916-4123-B542-511DFDFDF095}"/>
          </ac:picMkLst>
        </pc:picChg>
        <pc:picChg chg="add mod modCrop">
          <ac:chgData name="Kar, Armita" userId="d1da61bf-1e79-4f02-aa56-7b1b8026ce7e" providerId="ADAL" clId="{3E3EB51F-B228-4CBF-9A95-B72F03730D54}" dt="2022-01-27T16:40:43.424" v="2522" actId="1035"/>
          <ac:picMkLst>
            <pc:docMk/>
            <pc:sldMk cId="882785366" sldId="325"/>
            <ac:picMk id="9" creationId="{5E8887EC-6696-4627-BF2D-1E3419E78EBF}"/>
          </ac:picMkLst>
        </pc:picChg>
      </pc:sldChg>
      <pc:sldChg chg="modSp add del">
        <pc:chgData name="Kar, Armita" userId="d1da61bf-1e79-4f02-aa56-7b1b8026ce7e" providerId="ADAL" clId="{3E3EB51F-B228-4CBF-9A95-B72F03730D54}" dt="2022-01-27T21:34:28.326" v="3009" actId="47"/>
        <pc:sldMkLst>
          <pc:docMk/>
          <pc:sldMk cId="2015899685" sldId="326"/>
        </pc:sldMkLst>
        <pc:graphicFrameChg chg="mod">
          <ac:chgData name="Kar, Armita" userId="d1da61bf-1e79-4f02-aa56-7b1b8026ce7e" providerId="ADAL" clId="{3E3EB51F-B228-4CBF-9A95-B72F03730D54}" dt="2022-01-27T21:33:36.961" v="2992"/>
          <ac:graphicFrameMkLst>
            <pc:docMk/>
            <pc:sldMk cId="2015899685" sldId="326"/>
            <ac:graphicFrameMk id="10" creationId="{05C6CB13-FCE9-4D64-935B-1071A8B61434}"/>
          </ac:graphicFrameMkLst>
        </pc:graphicFrameChg>
        <pc:graphicFrameChg chg="mod">
          <ac:chgData name="Kar, Armita" userId="d1da61bf-1e79-4f02-aa56-7b1b8026ce7e" providerId="ADAL" clId="{3E3EB51F-B228-4CBF-9A95-B72F03730D54}" dt="2022-01-27T21:33:53.236" v="2998"/>
          <ac:graphicFrameMkLst>
            <pc:docMk/>
            <pc:sldMk cId="2015899685" sldId="326"/>
            <ac:graphicFrameMk id="11" creationId="{8723242B-77C4-4A8E-825D-A56E10DDB1EA}"/>
          </ac:graphicFrameMkLst>
        </pc:graphicFrameChg>
        <pc:graphicFrameChg chg="mod">
          <ac:chgData name="Kar, Armita" userId="d1da61bf-1e79-4f02-aa56-7b1b8026ce7e" providerId="ADAL" clId="{3E3EB51F-B228-4CBF-9A95-B72F03730D54}" dt="2022-01-27T21:34:04.719" v="3002"/>
          <ac:graphicFrameMkLst>
            <pc:docMk/>
            <pc:sldMk cId="2015899685" sldId="326"/>
            <ac:graphicFrameMk id="12" creationId="{7D4F7EB7-CF63-4B87-9560-32320F20F79F}"/>
          </ac:graphicFrameMkLst>
        </pc:graphicFrameChg>
        <pc:graphicFrameChg chg="mod">
          <ac:chgData name="Kar, Armita" userId="d1da61bf-1e79-4f02-aa56-7b1b8026ce7e" providerId="ADAL" clId="{3E3EB51F-B228-4CBF-9A95-B72F03730D54}" dt="2022-01-27T21:34:17.393" v="3006"/>
          <ac:graphicFrameMkLst>
            <pc:docMk/>
            <pc:sldMk cId="2015899685" sldId="326"/>
            <ac:graphicFrameMk id="16" creationId="{1510E835-270B-40D8-8583-FB0ACD970544}"/>
          </ac:graphicFrameMkLst>
        </pc:graphicFrameChg>
      </pc:sldChg>
      <pc:sldChg chg="addSp delSp modSp add mod modNotesTx">
        <pc:chgData name="Kar, Armita" userId="d1da61bf-1e79-4f02-aa56-7b1b8026ce7e" providerId="ADAL" clId="{3E3EB51F-B228-4CBF-9A95-B72F03730D54}" dt="2022-01-28T18:43:56.782" v="14392" actId="20577"/>
        <pc:sldMkLst>
          <pc:docMk/>
          <pc:sldMk cId="2706612970" sldId="326"/>
        </pc:sldMkLst>
        <pc:spChg chg="add del mod">
          <ac:chgData name="Kar, Armita" userId="d1da61bf-1e79-4f02-aa56-7b1b8026ce7e" providerId="ADAL" clId="{3E3EB51F-B228-4CBF-9A95-B72F03730D54}" dt="2022-01-27T21:35:54.127" v="3056"/>
          <ac:spMkLst>
            <pc:docMk/>
            <pc:sldMk cId="2706612970" sldId="326"/>
            <ac:spMk id="2" creationId="{2E07E0D3-3360-4A36-B49F-1D90EC8085EB}"/>
          </ac:spMkLst>
        </pc:spChg>
        <pc:spChg chg="del">
          <ac:chgData name="Kar, Armita" userId="d1da61bf-1e79-4f02-aa56-7b1b8026ce7e" providerId="ADAL" clId="{3E3EB51F-B228-4CBF-9A95-B72F03730D54}" dt="2022-01-27T21:35:47.141" v="3053" actId="478"/>
          <ac:spMkLst>
            <pc:docMk/>
            <pc:sldMk cId="2706612970" sldId="326"/>
            <ac:spMk id="6" creationId="{CE06D211-BE95-46F1-A3BF-20F0ECAC7EC5}"/>
          </ac:spMkLst>
        </pc:spChg>
        <pc:spChg chg="add mod">
          <ac:chgData name="Kar, Armita" userId="d1da61bf-1e79-4f02-aa56-7b1b8026ce7e" providerId="ADAL" clId="{3E3EB51F-B228-4CBF-9A95-B72F03730D54}" dt="2022-01-28T18:42:29.345" v="14373" actId="5793"/>
          <ac:spMkLst>
            <pc:docMk/>
            <pc:sldMk cId="2706612970" sldId="326"/>
            <ac:spMk id="7" creationId="{30C77330-2021-46F6-BF69-52D6CA5797F7}"/>
          </ac:spMkLst>
        </pc:spChg>
        <pc:graphicFrameChg chg="del">
          <ac:chgData name="Kar, Armita" userId="d1da61bf-1e79-4f02-aa56-7b1b8026ce7e" providerId="ADAL" clId="{3E3EB51F-B228-4CBF-9A95-B72F03730D54}" dt="2022-01-27T21:35:45.493" v="3052" actId="478"/>
          <ac:graphicFrameMkLst>
            <pc:docMk/>
            <pc:sldMk cId="2706612970" sldId="326"/>
            <ac:graphicFrameMk id="4" creationId="{252F9E38-A407-4A75-A7F3-32252F02A31E}"/>
          </ac:graphicFrameMkLst>
        </pc:graphicFrameChg>
      </pc:sldChg>
      <pc:sldChg chg="delSp add del mod modNotesTx">
        <pc:chgData name="Kar, Armita" userId="d1da61bf-1e79-4f02-aa56-7b1b8026ce7e" providerId="ADAL" clId="{3E3EB51F-B228-4CBF-9A95-B72F03730D54}" dt="2022-01-28T04:35:06.669" v="3490" actId="47"/>
        <pc:sldMkLst>
          <pc:docMk/>
          <pc:sldMk cId="3536903799" sldId="327"/>
        </pc:sldMkLst>
        <pc:spChg chg="del">
          <ac:chgData name="Kar, Armita" userId="d1da61bf-1e79-4f02-aa56-7b1b8026ce7e" providerId="ADAL" clId="{3E3EB51F-B228-4CBF-9A95-B72F03730D54}" dt="2022-01-28T04:31:30.600" v="3444" actId="478"/>
          <ac:spMkLst>
            <pc:docMk/>
            <pc:sldMk cId="3536903799" sldId="327"/>
            <ac:spMk id="15" creationId="{BE9439B1-8671-B842-B9E6-9293DCA37D1C}"/>
          </ac:spMkLst>
        </pc:spChg>
      </pc:sldChg>
      <pc:sldChg chg="addSp delSp modSp add mod ord delAnim modAnim modNotesTx">
        <pc:chgData name="Kar, Armita" userId="d1da61bf-1e79-4f02-aa56-7b1b8026ce7e" providerId="ADAL" clId="{3E3EB51F-B228-4CBF-9A95-B72F03730D54}" dt="2022-01-28T17:53:07.248" v="11931" actId="20577"/>
        <pc:sldMkLst>
          <pc:docMk/>
          <pc:sldMk cId="1939336039" sldId="328"/>
        </pc:sldMkLst>
        <pc:spChg chg="mod">
          <ac:chgData name="Kar, Armita" userId="d1da61bf-1e79-4f02-aa56-7b1b8026ce7e" providerId="ADAL" clId="{3E3EB51F-B228-4CBF-9A95-B72F03730D54}" dt="2022-01-28T04:52:53.358" v="4406" actId="207"/>
          <ac:spMkLst>
            <pc:docMk/>
            <pc:sldMk cId="1939336039" sldId="328"/>
            <ac:spMk id="7" creationId="{75061270-E23B-4BAB-9139-2FD48929D6BC}"/>
          </ac:spMkLst>
        </pc:spChg>
        <pc:spChg chg="del mod">
          <ac:chgData name="Kar, Armita" userId="d1da61bf-1e79-4f02-aa56-7b1b8026ce7e" providerId="ADAL" clId="{3E3EB51F-B228-4CBF-9A95-B72F03730D54}" dt="2022-01-28T04:42:24.345" v="3859" actId="478"/>
          <ac:spMkLst>
            <pc:docMk/>
            <pc:sldMk cId="1939336039" sldId="328"/>
            <ac:spMk id="8" creationId="{689D14B6-76C1-465D-8AB1-A3AAFD7720FB}"/>
          </ac:spMkLst>
        </pc:spChg>
        <pc:spChg chg="mod">
          <ac:chgData name="Kar, Armita" userId="d1da61bf-1e79-4f02-aa56-7b1b8026ce7e" providerId="ADAL" clId="{3E3EB51F-B228-4CBF-9A95-B72F03730D54}" dt="2022-01-28T04:52:47.110" v="4404" actId="207"/>
          <ac:spMkLst>
            <pc:docMk/>
            <pc:sldMk cId="1939336039" sldId="328"/>
            <ac:spMk id="9" creationId="{61625B1A-AA09-49BA-A3F5-EFAF41D53998}"/>
          </ac:spMkLst>
        </pc:spChg>
        <pc:spChg chg="del mod">
          <ac:chgData name="Kar, Armita" userId="d1da61bf-1e79-4f02-aa56-7b1b8026ce7e" providerId="ADAL" clId="{3E3EB51F-B228-4CBF-9A95-B72F03730D54}" dt="2022-01-28T04:42:31.163" v="3862" actId="478"/>
          <ac:spMkLst>
            <pc:docMk/>
            <pc:sldMk cId="1939336039" sldId="328"/>
            <ac:spMk id="10" creationId="{2A024BD0-2E2E-44D3-A3E0-3184DF3BF4BA}"/>
          </ac:spMkLst>
        </pc:spChg>
        <pc:spChg chg="del mod">
          <ac:chgData name="Kar, Armita" userId="d1da61bf-1e79-4f02-aa56-7b1b8026ce7e" providerId="ADAL" clId="{3E3EB51F-B228-4CBF-9A95-B72F03730D54}" dt="2022-01-28T04:42:35.703" v="3863" actId="478"/>
          <ac:spMkLst>
            <pc:docMk/>
            <pc:sldMk cId="1939336039" sldId="328"/>
            <ac:spMk id="11" creationId="{62C0C4A1-F1BB-4432-B40A-E474CCD27C1B}"/>
          </ac:spMkLst>
        </pc:spChg>
        <pc:spChg chg="mod">
          <ac:chgData name="Kar, Armita" userId="d1da61bf-1e79-4f02-aa56-7b1b8026ce7e" providerId="ADAL" clId="{3E3EB51F-B228-4CBF-9A95-B72F03730D54}" dt="2022-01-28T04:52:50.448" v="4405" actId="207"/>
          <ac:spMkLst>
            <pc:docMk/>
            <pc:sldMk cId="1939336039" sldId="328"/>
            <ac:spMk id="12" creationId="{0C3EE6DB-42EE-4E16-BE2A-6C7BED82D20C}"/>
          </ac:spMkLst>
        </pc:spChg>
        <pc:spChg chg="del mod">
          <ac:chgData name="Kar, Armita" userId="d1da61bf-1e79-4f02-aa56-7b1b8026ce7e" providerId="ADAL" clId="{3E3EB51F-B228-4CBF-9A95-B72F03730D54}" dt="2022-01-28T04:42:26.241" v="3860" actId="478"/>
          <ac:spMkLst>
            <pc:docMk/>
            <pc:sldMk cId="1939336039" sldId="328"/>
            <ac:spMk id="13" creationId="{9EECFD40-AD7D-4A8E-9D86-20FA6685619E}"/>
          </ac:spMkLst>
        </pc:spChg>
        <pc:spChg chg="del mod">
          <ac:chgData name="Kar, Armita" userId="d1da61bf-1e79-4f02-aa56-7b1b8026ce7e" providerId="ADAL" clId="{3E3EB51F-B228-4CBF-9A95-B72F03730D54}" dt="2022-01-28T04:42:29.203" v="3861" actId="478"/>
          <ac:spMkLst>
            <pc:docMk/>
            <pc:sldMk cId="1939336039" sldId="328"/>
            <ac:spMk id="14" creationId="{654E6693-6CAF-493E-A90B-B26CFD14DD16}"/>
          </ac:spMkLst>
        </pc:spChg>
        <pc:spChg chg="add mod">
          <ac:chgData name="Kar, Armita" userId="d1da61bf-1e79-4f02-aa56-7b1b8026ce7e" providerId="ADAL" clId="{3E3EB51F-B228-4CBF-9A95-B72F03730D54}" dt="2022-01-28T04:55:01.715" v="4426" actId="20577"/>
          <ac:spMkLst>
            <pc:docMk/>
            <pc:sldMk cId="1939336039" sldId="328"/>
            <ac:spMk id="15" creationId="{F66A6950-7A08-419D-98FE-44D6D1024D1B}"/>
          </ac:spMkLst>
        </pc:spChg>
        <pc:graphicFrameChg chg="add del mod modGraphic">
          <ac:chgData name="Kar, Armita" userId="d1da61bf-1e79-4f02-aa56-7b1b8026ce7e" providerId="ADAL" clId="{3E3EB51F-B228-4CBF-9A95-B72F03730D54}" dt="2022-01-28T04:41:42.207" v="3852" actId="478"/>
          <ac:graphicFrameMkLst>
            <pc:docMk/>
            <pc:sldMk cId="1939336039" sldId="328"/>
            <ac:graphicFrameMk id="16" creationId="{DEA6C679-8094-4322-B499-A081F01EAA00}"/>
          </ac:graphicFrameMkLst>
        </pc:graphicFrameChg>
        <pc:picChg chg="mod">
          <ac:chgData name="Kar, Armita" userId="d1da61bf-1e79-4f02-aa56-7b1b8026ce7e" providerId="ADAL" clId="{3E3EB51F-B228-4CBF-9A95-B72F03730D54}" dt="2022-01-28T04:39:43.950" v="3645" actId="1037"/>
          <ac:picMkLst>
            <pc:docMk/>
            <pc:sldMk cId="1939336039" sldId="328"/>
            <ac:picMk id="6" creationId="{3ED01275-E571-4E7E-B963-81F65ED8DBE3}"/>
          </ac:picMkLst>
        </pc:picChg>
      </pc:sldChg>
      <pc:sldChg chg="addSp delSp modSp add mod delAnim modAnim modNotesTx">
        <pc:chgData name="Kar, Armita" userId="d1da61bf-1e79-4f02-aa56-7b1b8026ce7e" providerId="ADAL" clId="{3E3EB51F-B228-4CBF-9A95-B72F03730D54}" dt="2022-01-28T17:56:46.739" v="12062" actId="20577"/>
        <pc:sldMkLst>
          <pc:docMk/>
          <pc:sldMk cId="1614764514" sldId="329"/>
        </pc:sldMkLst>
        <pc:spChg chg="mod">
          <ac:chgData name="Kar, Armita" userId="d1da61bf-1e79-4f02-aa56-7b1b8026ce7e" providerId="ADAL" clId="{3E3EB51F-B228-4CBF-9A95-B72F03730D54}" dt="2022-01-28T04:53:08.162" v="4409" actId="207"/>
          <ac:spMkLst>
            <pc:docMk/>
            <pc:sldMk cId="1614764514" sldId="329"/>
            <ac:spMk id="7" creationId="{75061270-E23B-4BAB-9139-2FD48929D6BC}"/>
          </ac:spMkLst>
        </pc:spChg>
        <pc:spChg chg="mod">
          <ac:chgData name="Kar, Armita" userId="d1da61bf-1e79-4f02-aa56-7b1b8026ce7e" providerId="ADAL" clId="{3E3EB51F-B228-4CBF-9A95-B72F03730D54}" dt="2022-01-28T04:53:21.522" v="4410" actId="207"/>
          <ac:spMkLst>
            <pc:docMk/>
            <pc:sldMk cId="1614764514" sldId="329"/>
            <ac:spMk id="8" creationId="{689D14B6-76C1-465D-8AB1-A3AAFD7720FB}"/>
          </ac:spMkLst>
        </pc:spChg>
        <pc:spChg chg="mod">
          <ac:chgData name="Kar, Armita" userId="d1da61bf-1e79-4f02-aa56-7b1b8026ce7e" providerId="ADAL" clId="{3E3EB51F-B228-4CBF-9A95-B72F03730D54}" dt="2022-01-28T04:53:00.326" v="4407" actId="207"/>
          <ac:spMkLst>
            <pc:docMk/>
            <pc:sldMk cId="1614764514" sldId="329"/>
            <ac:spMk id="9" creationId="{61625B1A-AA09-49BA-A3F5-EFAF41D53998}"/>
          </ac:spMkLst>
        </pc:spChg>
        <pc:spChg chg="mod">
          <ac:chgData name="Kar, Armita" userId="d1da61bf-1e79-4f02-aa56-7b1b8026ce7e" providerId="ADAL" clId="{3E3EB51F-B228-4CBF-9A95-B72F03730D54}" dt="2022-01-28T04:53:30.775" v="4413" actId="207"/>
          <ac:spMkLst>
            <pc:docMk/>
            <pc:sldMk cId="1614764514" sldId="329"/>
            <ac:spMk id="10" creationId="{2A024BD0-2E2E-44D3-A3E0-3184DF3BF4BA}"/>
          </ac:spMkLst>
        </pc:spChg>
        <pc:spChg chg="mod">
          <ac:chgData name="Kar, Armita" userId="d1da61bf-1e79-4f02-aa56-7b1b8026ce7e" providerId="ADAL" clId="{3E3EB51F-B228-4CBF-9A95-B72F03730D54}" dt="2022-01-28T04:53:33.470" v="4414" actId="207"/>
          <ac:spMkLst>
            <pc:docMk/>
            <pc:sldMk cId="1614764514" sldId="329"/>
            <ac:spMk id="11" creationId="{62C0C4A1-F1BB-4432-B40A-E474CCD27C1B}"/>
          </ac:spMkLst>
        </pc:spChg>
        <pc:spChg chg="mod">
          <ac:chgData name="Kar, Armita" userId="d1da61bf-1e79-4f02-aa56-7b1b8026ce7e" providerId="ADAL" clId="{3E3EB51F-B228-4CBF-9A95-B72F03730D54}" dt="2022-01-28T04:53:02.959" v="4408" actId="207"/>
          <ac:spMkLst>
            <pc:docMk/>
            <pc:sldMk cId="1614764514" sldId="329"/>
            <ac:spMk id="12" creationId="{0C3EE6DB-42EE-4E16-BE2A-6C7BED82D20C}"/>
          </ac:spMkLst>
        </pc:spChg>
        <pc:spChg chg="mod">
          <ac:chgData name="Kar, Armita" userId="d1da61bf-1e79-4f02-aa56-7b1b8026ce7e" providerId="ADAL" clId="{3E3EB51F-B228-4CBF-9A95-B72F03730D54}" dt="2022-01-28T04:53:25.069" v="4411" actId="207"/>
          <ac:spMkLst>
            <pc:docMk/>
            <pc:sldMk cId="1614764514" sldId="329"/>
            <ac:spMk id="13" creationId="{9EECFD40-AD7D-4A8E-9D86-20FA6685619E}"/>
          </ac:spMkLst>
        </pc:spChg>
        <pc:spChg chg="mod">
          <ac:chgData name="Kar, Armita" userId="d1da61bf-1e79-4f02-aa56-7b1b8026ce7e" providerId="ADAL" clId="{3E3EB51F-B228-4CBF-9A95-B72F03730D54}" dt="2022-01-28T04:53:27.910" v="4412" actId="207"/>
          <ac:spMkLst>
            <pc:docMk/>
            <pc:sldMk cId="1614764514" sldId="329"/>
            <ac:spMk id="14" creationId="{654E6693-6CAF-493E-A90B-B26CFD14DD16}"/>
          </ac:spMkLst>
        </pc:spChg>
        <pc:spChg chg="mod">
          <ac:chgData name="Kar, Armita" userId="d1da61bf-1e79-4f02-aa56-7b1b8026ce7e" providerId="ADAL" clId="{3E3EB51F-B228-4CBF-9A95-B72F03730D54}" dt="2022-01-28T05:04:57.307" v="5085" actId="20577"/>
          <ac:spMkLst>
            <pc:docMk/>
            <pc:sldMk cId="1614764514" sldId="329"/>
            <ac:spMk id="15" creationId="{F66A6950-7A08-419D-98FE-44D6D1024D1B}"/>
          </ac:spMkLst>
        </pc:spChg>
        <pc:graphicFrameChg chg="add del mod modGraphic">
          <ac:chgData name="Kar, Armita" userId="d1da61bf-1e79-4f02-aa56-7b1b8026ce7e" providerId="ADAL" clId="{3E3EB51F-B228-4CBF-9A95-B72F03730D54}" dt="2022-01-28T05:00:32.816" v="4726" actId="478"/>
          <ac:graphicFrameMkLst>
            <pc:docMk/>
            <pc:sldMk cId="1614764514" sldId="329"/>
            <ac:graphicFrameMk id="16" creationId="{3291B9D8-C229-4706-A58B-E4056AAC2B0C}"/>
          </ac:graphicFrameMkLst>
        </pc:graphicFrameChg>
      </pc:sldChg>
      <pc:sldChg chg="modSp add del mod">
        <pc:chgData name="Kar, Armita" userId="d1da61bf-1e79-4f02-aa56-7b1b8026ce7e" providerId="ADAL" clId="{3E3EB51F-B228-4CBF-9A95-B72F03730D54}" dt="2022-01-28T04:42:14.374" v="3857" actId="47"/>
        <pc:sldMkLst>
          <pc:docMk/>
          <pc:sldMk cId="3082775759" sldId="329"/>
        </pc:sldMkLst>
        <pc:spChg chg="mod">
          <ac:chgData name="Kar, Armita" userId="d1da61bf-1e79-4f02-aa56-7b1b8026ce7e" providerId="ADAL" clId="{3E3EB51F-B228-4CBF-9A95-B72F03730D54}" dt="2022-01-28T04:35:16.219" v="3492" actId="14100"/>
          <ac:spMkLst>
            <pc:docMk/>
            <pc:sldMk cId="3082775759" sldId="329"/>
            <ac:spMk id="15" creationId="{F66A6950-7A08-419D-98FE-44D6D1024D1B}"/>
          </ac:spMkLst>
        </pc:spChg>
      </pc:sldChg>
      <pc:sldChg chg="delSp modSp add mod modNotesTx">
        <pc:chgData name="Kar, Armita" userId="d1da61bf-1e79-4f02-aa56-7b1b8026ce7e" providerId="ADAL" clId="{3E3EB51F-B228-4CBF-9A95-B72F03730D54}" dt="2022-01-28T18:00:52.095" v="12208" actId="20577"/>
        <pc:sldMkLst>
          <pc:docMk/>
          <pc:sldMk cId="2196946879" sldId="330"/>
        </pc:sldMkLst>
        <pc:spChg chg="del mod">
          <ac:chgData name="Kar, Armita" userId="d1da61bf-1e79-4f02-aa56-7b1b8026ce7e" providerId="ADAL" clId="{3E3EB51F-B228-4CBF-9A95-B72F03730D54}" dt="2022-01-28T05:36:34.320" v="6208" actId="478"/>
          <ac:spMkLst>
            <pc:docMk/>
            <pc:sldMk cId="2196946879" sldId="330"/>
            <ac:spMk id="12" creationId="{F1A2839F-436F-4596-BC20-3A215010A47D}"/>
          </ac:spMkLst>
        </pc:spChg>
        <pc:spChg chg="del mod">
          <ac:chgData name="Kar, Armita" userId="d1da61bf-1e79-4f02-aa56-7b1b8026ce7e" providerId="ADAL" clId="{3E3EB51F-B228-4CBF-9A95-B72F03730D54}" dt="2022-01-28T05:36:46.100" v="6212" actId="478"/>
          <ac:spMkLst>
            <pc:docMk/>
            <pc:sldMk cId="2196946879" sldId="330"/>
            <ac:spMk id="13" creationId="{3FEE7644-CE0A-45CB-856A-C9729D08F1C5}"/>
          </ac:spMkLst>
        </pc:spChg>
        <pc:spChg chg="del mod">
          <ac:chgData name="Kar, Armita" userId="d1da61bf-1e79-4f02-aa56-7b1b8026ce7e" providerId="ADAL" clId="{3E3EB51F-B228-4CBF-9A95-B72F03730D54}" dt="2022-01-28T05:36:47.610" v="6213" actId="478"/>
          <ac:spMkLst>
            <pc:docMk/>
            <pc:sldMk cId="2196946879" sldId="330"/>
            <ac:spMk id="14" creationId="{05A214E9-3914-4ED0-A3D8-776C3DFF51DE}"/>
          </ac:spMkLst>
        </pc:spChg>
        <pc:spChg chg="del mod">
          <ac:chgData name="Kar, Armita" userId="d1da61bf-1e79-4f02-aa56-7b1b8026ce7e" providerId="ADAL" clId="{3E3EB51F-B228-4CBF-9A95-B72F03730D54}" dt="2022-01-28T05:36:32.273" v="6207" actId="478"/>
          <ac:spMkLst>
            <pc:docMk/>
            <pc:sldMk cId="2196946879" sldId="330"/>
            <ac:spMk id="15" creationId="{D5936D75-6DED-4BE4-9BC4-D62C804F3774}"/>
          </ac:spMkLst>
        </pc:spChg>
        <pc:spChg chg="del mod">
          <ac:chgData name="Kar, Armita" userId="d1da61bf-1e79-4f02-aa56-7b1b8026ce7e" providerId="ADAL" clId="{3E3EB51F-B228-4CBF-9A95-B72F03730D54}" dt="2022-01-28T05:36:44.107" v="6211" actId="478"/>
          <ac:spMkLst>
            <pc:docMk/>
            <pc:sldMk cId="2196946879" sldId="330"/>
            <ac:spMk id="16" creationId="{1E19623F-D06E-48BC-8A85-8375AB833E40}"/>
          </ac:spMkLst>
        </pc:spChg>
        <pc:spChg chg="del mod">
          <ac:chgData name="Kar, Armita" userId="d1da61bf-1e79-4f02-aa56-7b1b8026ce7e" providerId="ADAL" clId="{3E3EB51F-B228-4CBF-9A95-B72F03730D54}" dt="2022-01-28T05:36:34.320" v="6208" actId="478"/>
          <ac:spMkLst>
            <pc:docMk/>
            <pc:sldMk cId="2196946879" sldId="330"/>
            <ac:spMk id="17" creationId="{BFF5FDCC-CA34-49DD-8EBC-6D7C66902D48}"/>
          </ac:spMkLst>
        </pc:spChg>
        <pc:spChg chg="del mod">
          <ac:chgData name="Kar, Armita" userId="d1da61bf-1e79-4f02-aa56-7b1b8026ce7e" providerId="ADAL" clId="{3E3EB51F-B228-4CBF-9A95-B72F03730D54}" dt="2022-01-28T05:36:42.792" v="6210" actId="478"/>
          <ac:spMkLst>
            <pc:docMk/>
            <pc:sldMk cId="2196946879" sldId="330"/>
            <ac:spMk id="18" creationId="{4F9E77CA-80C2-47C8-BDC7-2D54F73B1D5E}"/>
          </ac:spMkLst>
        </pc:spChg>
        <pc:spChg chg="del mod">
          <ac:chgData name="Kar, Armita" userId="d1da61bf-1e79-4f02-aa56-7b1b8026ce7e" providerId="ADAL" clId="{3E3EB51F-B228-4CBF-9A95-B72F03730D54}" dt="2022-01-28T05:36:30.195" v="6206" actId="478"/>
          <ac:spMkLst>
            <pc:docMk/>
            <pc:sldMk cId="2196946879" sldId="330"/>
            <ac:spMk id="19" creationId="{05B28955-5D90-4146-943C-0EFC8F64E81F}"/>
          </ac:spMkLst>
        </pc:spChg>
        <pc:spChg chg="mod">
          <ac:chgData name="Kar, Armita" userId="d1da61bf-1e79-4f02-aa56-7b1b8026ce7e" providerId="ADAL" clId="{3E3EB51F-B228-4CBF-9A95-B72F03730D54}" dt="2022-01-28T05:36:51.419" v="6214" actId="1076"/>
          <ac:spMkLst>
            <pc:docMk/>
            <pc:sldMk cId="2196946879" sldId="330"/>
            <ac:spMk id="20" creationId="{F9770CFE-B458-4677-87D8-B157405E79F0}"/>
          </ac:spMkLst>
        </pc:spChg>
        <pc:picChg chg="del">
          <ac:chgData name="Kar, Armita" userId="d1da61bf-1e79-4f02-aa56-7b1b8026ce7e" providerId="ADAL" clId="{3E3EB51F-B228-4CBF-9A95-B72F03730D54}" dt="2022-01-28T05:36:28.670" v="6205" actId="478"/>
          <ac:picMkLst>
            <pc:docMk/>
            <pc:sldMk cId="2196946879" sldId="330"/>
            <ac:picMk id="10" creationId="{506C66DE-E5B2-422C-BE3E-00EB93576875}"/>
          </ac:picMkLst>
        </pc:picChg>
        <pc:picChg chg="del">
          <ac:chgData name="Kar, Armita" userId="d1da61bf-1e79-4f02-aa56-7b1b8026ce7e" providerId="ADAL" clId="{3E3EB51F-B228-4CBF-9A95-B72F03730D54}" dt="2022-01-28T05:36:34.320" v="6208" actId="478"/>
          <ac:picMkLst>
            <pc:docMk/>
            <pc:sldMk cId="2196946879" sldId="330"/>
            <ac:picMk id="11" creationId="{CF2D9F57-34AC-4346-9B7F-F41D5D962B6D}"/>
          </ac:picMkLst>
        </pc:picChg>
      </pc:sldChg>
      <pc:sldChg chg="addSp modSp new mod">
        <pc:chgData name="Kar, Armita" userId="d1da61bf-1e79-4f02-aa56-7b1b8026ce7e" providerId="ADAL" clId="{3E3EB51F-B228-4CBF-9A95-B72F03730D54}" dt="2022-01-28T05:57:47.153" v="7068" actId="1076"/>
        <pc:sldMkLst>
          <pc:docMk/>
          <pc:sldMk cId="999012970" sldId="331"/>
        </pc:sldMkLst>
        <pc:spChg chg="add mod">
          <ac:chgData name="Kar, Armita" userId="d1da61bf-1e79-4f02-aa56-7b1b8026ce7e" providerId="ADAL" clId="{3E3EB51F-B228-4CBF-9A95-B72F03730D54}" dt="2022-01-28T05:57:47.153" v="7068" actId="1076"/>
          <ac:spMkLst>
            <pc:docMk/>
            <pc:sldMk cId="999012970" sldId="331"/>
            <ac:spMk id="2" creationId="{BAED7379-9271-4D18-B4C8-AEFD4FB18EC7}"/>
          </ac:spMkLst>
        </pc:spChg>
      </pc:sldChg>
      <pc:sldChg chg="addSp modSp new mod modAnim modNotesTx">
        <pc:chgData name="Kar, Armita" userId="d1da61bf-1e79-4f02-aa56-7b1b8026ce7e" providerId="ADAL" clId="{3E3EB51F-B228-4CBF-9A95-B72F03730D54}" dt="2022-01-28T18:35:19.540" v="14087" actId="20577"/>
        <pc:sldMkLst>
          <pc:docMk/>
          <pc:sldMk cId="3833010065" sldId="332"/>
        </pc:sldMkLst>
        <pc:spChg chg="mod">
          <ac:chgData name="Kar, Armita" userId="d1da61bf-1e79-4f02-aa56-7b1b8026ce7e" providerId="ADAL" clId="{3E3EB51F-B228-4CBF-9A95-B72F03730D54}" dt="2022-01-28T06:15:00.704" v="8300" actId="255"/>
          <ac:spMkLst>
            <pc:docMk/>
            <pc:sldMk cId="3833010065" sldId="332"/>
            <ac:spMk id="2" creationId="{6DB056B7-33A6-4CC4-AF30-EE48F8214D1C}"/>
          </ac:spMkLst>
        </pc:spChg>
        <pc:spChg chg="add mod">
          <ac:chgData name="Kar, Armita" userId="d1da61bf-1e79-4f02-aa56-7b1b8026ce7e" providerId="ADAL" clId="{3E3EB51F-B228-4CBF-9A95-B72F03730D54}" dt="2022-01-28T16:34:51.447" v="10743" actId="6549"/>
          <ac:spMkLst>
            <pc:docMk/>
            <pc:sldMk cId="3833010065" sldId="332"/>
            <ac:spMk id="5" creationId="{F7BAB186-5E81-458C-AB11-8089BDF6937F}"/>
          </ac:spMkLst>
        </pc:spChg>
        <pc:spChg chg="add mod">
          <ac:chgData name="Kar, Armita" userId="d1da61bf-1e79-4f02-aa56-7b1b8026ce7e" providerId="ADAL" clId="{3E3EB51F-B228-4CBF-9A95-B72F03730D54}" dt="2022-01-28T16:34:42.157" v="10741" actId="1076"/>
          <ac:spMkLst>
            <pc:docMk/>
            <pc:sldMk cId="3833010065" sldId="332"/>
            <ac:spMk id="6" creationId="{D80A8B03-8E85-466A-9536-E2FA86CE5BC0}"/>
          </ac:spMkLst>
        </pc:spChg>
        <pc:picChg chg="add mod">
          <ac:chgData name="Kar, Armita" userId="d1da61bf-1e79-4f02-aa56-7b1b8026ce7e" providerId="ADAL" clId="{3E3EB51F-B228-4CBF-9A95-B72F03730D54}" dt="2022-01-28T16:34:27.484" v="10737" actId="1038"/>
          <ac:picMkLst>
            <pc:docMk/>
            <pc:sldMk cId="3833010065" sldId="332"/>
            <ac:picMk id="4" creationId="{68FE1C49-A5D4-42AA-A834-2AF9F67295C5}"/>
          </ac:picMkLst>
        </pc:picChg>
      </pc:sldChg>
      <pc:sldChg chg="addSp delSp modSp add del mod ord">
        <pc:chgData name="Kar, Armita" userId="d1da61bf-1e79-4f02-aa56-7b1b8026ce7e" providerId="ADAL" clId="{3E3EB51F-B228-4CBF-9A95-B72F03730D54}" dt="2022-01-28T16:34:54.541" v="10744" actId="47"/>
        <pc:sldMkLst>
          <pc:docMk/>
          <pc:sldMk cId="1682607515" sldId="333"/>
        </pc:sldMkLst>
        <pc:spChg chg="del">
          <ac:chgData name="Kar, Armita" userId="d1da61bf-1e79-4f02-aa56-7b1b8026ce7e" providerId="ADAL" clId="{3E3EB51F-B228-4CBF-9A95-B72F03730D54}" dt="2022-01-28T16:21:27.974" v="10571" actId="478"/>
          <ac:spMkLst>
            <pc:docMk/>
            <pc:sldMk cId="1682607515" sldId="333"/>
            <ac:spMk id="13" creationId="{46668BED-E15A-4953-8304-4E2230D96A65}"/>
          </ac:spMkLst>
        </pc:spChg>
        <pc:spChg chg="del">
          <ac:chgData name="Kar, Armita" userId="d1da61bf-1e79-4f02-aa56-7b1b8026ce7e" providerId="ADAL" clId="{3E3EB51F-B228-4CBF-9A95-B72F03730D54}" dt="2022-01-28T16:21:24.092" v="10570" actId="478"/>
          <ac:spMkLst>
            <pc:docMk/>
            <pc:sldMk cId="1682607515" sldId="333"/>
            <ac:spMk id="14" creationId="{546B3AC0-4CCE-4C45-A40C-E45FB92A5270}"/>
          </ac:spMkLst>
        </pc:spChg>
        <pc:spChg chg="del mod">
          <ac:chgData name="Kar, Armita" userId="d1da61bf-1e79-4f02-aa56-7b1b8026ce7e" providerId="ADAL" clId="{3E3EB51F-B228-4CBF-9A95-B72F03730D54}" dt="2022-01-28T16:33:05.199" v="10626"/>
          <ac:spMkLst>
            <pc:docMk/>
            <pc:sldMk cId="1682607515" sldId="333"/>
            <ac:spMk id="15" creationId="{0A619438-481F-4E34-9CDF-7C63C2F339BA}"/>
          </ac:spMkLst>
        </pc:spChg>
        <pc:spChg chg="add del mod">
          <ac:chgData name="Kar, Armita" userId="d1da61bf-1e79-4f02-aa56-7b1b8026ce7e" providerId="ADAL" clId="{3E3EB51F-B228-4CBF-9A95-B72F03730D54}" dt="2022-01-28T16:34:32.138" v="10738" actId="21"/>
          <ac:spMkLst>
            <pc:docMk/>
            <pc:sldMk cId="1682607515" sldId="333"/>
            <ac:spMk id="17" creationId="{CA4ED927-0A8F-4EB7-9DFC-86686B12745F}"/>
          </ac:spMkLst>
        </pc:spChg>
      </pc:sldChg>
      <pc:sldMasterChg chg="delSldLayout">
        <pc:chgData name="Kar, Armita" userId="d1da61bf-1e79-4f02-aa56-7b1b8026ce7e" providerId="ADAL" clId="{3E3EB51F-B228-4CBF-9A95-B72F03730D54}" dt="2022-01-26T17:17:28.182" v="193" actId="47"/>
        <pc:sldMasterMkLst>
          <pc:docMk/>
          <pc:sldMasterMk cId="2697215406" sldId="2147484347"/>
        </pc:sldMasterMkLst>
        <pc:sldLayoutChg chg="del">
          <pc:chgData name="Kar, Armita" userId="d1da61bf-1e79-4f02-aa56-7b1b8026ce7e" providerId="ADAL" clId="{3E3EB51F-B228-4CBF-9A95-B72F03730D54}" dt="2022-01-26T17:17:28.182" v="193" actId="47"/>
          <pc:sldLayoutMkLst>
            <pc:docMk/>
            <pc:sldMasterMk cId="2697215406" sldId="2147484347"/>
            <pc:sldLayoutMk cId="2434183824" sldId="2147484365"/>
          </pc:sldLayoutMkLst>
        </pc:sldLayoutChg>
      </pc:sldMasterChg>
    </pc:docChg>
  </pc:docChgLst>
</pc:chgInfo>
</file>

<file path=ppt/comments/modernComment_136_6DF1B5C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8DEB059-7941-4877-A1EB-91B98B7BEEC8}" authorId="{57A970DF-46C7-198B-67C2-CE879B74F9A1}" status="resolved" created="2022-02-25T20:27:53.6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44557261" sldId="310"/>
      <ac:spMk id="3" creationId="{091BA11C-898A-4C36-BC89-6B3C4C4CEE5E}"/>
      <ac:txMk cp="25" len="9">
        <ac:context len="79" hash="1947375875"/>
      </ac:txMk>
    </ac:txMkLst>
    <p188:pos x="893233" y="148166"/>
    <p188:replyLst>
      <p188:reply id="{39FC8DD8-1BFB-4D76-BD6F-F474DCA23B0D}" authorId="{27536E93-190A-1948-6AD4-E695F1F22BFB}" created="2022-02-26T02:24:22.112">
        <p188:txBody>
          <a:bodyPr/>
          <a:lstStyle/>
          <a:p>
            <a:r>
              <a:rPr lang="en-US"/>
              <a:t>And you should list us behind your name. This is your project and you're the lead. </a:t>
            </a:r>
          </a:p>
        </p188:txBody>
      </p188:reply>
    </p188:replyLst>
    <p188:txBody>
      <a:bodyPr/>
      <a:lstStyle/>
      <a:p>
        <a:r>
          <a:rPr lang="en-US"/>
          <a:t>List us alphabetically</a:t>
        </a:r>
      </a:p>
    </p188:txBody>
  </p188:cm>
</p188:cmLst>
</file>

<file path=ppt/comments/modernComment_13B_C4B3204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E2940E5-7B98-4629-8FA9-20B213ADDD03}" authorId="{27536E93-190A-1948-6AD4-E695F1F22BFB}" created="2022-02-28T04:01:05.39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00073548" sldId="315"/>
      <ac:spMk id="23" creationId="{7A7F3E15-2065-4F48-871E-6169DE45E9B4}"/>
      <ac:txMk cp="0" len="3">
        <ac:context len="93" hash="292367852"/>
      </ac:txMk>
    </ac:txMkLst>
    <p188:pos x="1563076" y="468923"/>
    <p188:txBody>
      <a:bodyPr/>
      <a:lstStyle/>
      <a:p>
        <a:r>
          <a:rPr lang="en-US"/>
          <a:t>objective</a:t>
        </a:r>
      </a:p>
    </p188:txBody>
  </p188:cm>
</p188:cmLst>
</file>

<file path=ppt/comments/modernComment_161_98A6AA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2913636-7D87-42B9-8429-E61965D86D4B}" authorId="{57A970DF-46C7-198B-67C2-CE879B74F9A1}" status="resolved" created="2022-02-25T20:34:56.056">
    <pc:sldMkLst xmlns:pc="http://schemas.microsoft.com/office/powerpoint/2013/main/command">
      <pc:docMk/>
      <pc:sldMk cId="2561059484" sldId="353"/>
    </pc:sldMkLst>
    <p188:txBody>
      <a:bodyPr/>
      <a:lstStyle/>
      <a:p>
        <a:r>
          <a:rPr lang="en-US"/>
          <a:t>This map makes sense to me.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A1BEDF-AC50-42D3-9382-7ECAFC976C2F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9C6B5D-81A5-47C1-9854-34152BC16E0F}" type="pres">
      <dgm:prSet presAssocID="{9BA1BEDF-AC50-42D3-9382-7ECAFC976C2F}" presName="outerComposite" presStyleCnt="0">
        <dgm:presLayoutVars>
          <dgm:chMax val="5"/>
          <dgm:dir/>
          <dgm:resizeHandles val="exact"/>
        </dgm:presLayoutVars>
      </dgm:prSet>
      <dgm:spPr/>
    </dgm:pt>
    <dgm:pt modelId="{503AA823-8A91-4DCA-A9E5-52FE11E6D5DC}" type="pres">
      <dgm:prSet presAssocID="{9BA1BEDF-AC50-42D3-9382-7ECAFC976C2F}" presName="dummyMaxCanvas" presStyleCnt="0">
        <dgm:presLayoutVars/>
      </dgm:prSet>
      <dgm:spPr/>
    </dgm:pt>
  </dgm:ptLst>
  <dgm:cxnLst>
    <dgm:cxn modelId="{9CBB4928-5C66-4507-97DB-FC4F30CABB28}" type="presOf" srcId="{9BA1BEDF-AC50-42D3-9382-7ECAFC976C2F}" destId="{8A9C6B5D-81A5-47C1-9854-34152BC16E0F}" srcOrd="0" destOrd="0" presId="urn:microsoft.com/office/officeart/2005/8/layout/vProcess5"/>
    <dgm:cxn modelId="{F2265022-3284-47A3-ACDB-03F32D7F86D5}" type="presParOf" srcId="{8A9C6B5D-81A5-47C1-9854-34152BC16E0F}" destId="{503AA823-8A91-4DCA-A9E5-52FE11E6D5DC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1BAD73-352D-4998-8A3B-B07A0A07A6F7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BB4D7B-C828-4D97-BB93-ADFD544214BE}">
      <dgm:prSet phldrT="[Text]"/>
      <dgm:spPr/>
      <dgm:t>
        <a:bodyPr/>
        <a:lstStyle/>
        <a:p>
          <a:r>
            <a:rPr lang="en-US" dirty="0"/>
            <a:t>Accessibility to multimodal transportation</a:t>
          </a:r>
        </a:p>
      </dgm:t>
    </dgm:pt>
    <dgm:pt modelId="{63FBBDDE-CE1C-46B7-B894-E04D59B9FC98}" type="parTrans" cxnId="{DA8618B3-FC06-4F09-A4E9-37D3ABD114B6}">
      <dgm:prSet/>
      <dgm:spPr/>
      <dgm:t>
        <a:bodyPr/>
        <a:lstStyle/>
        <a:p>
          <a:endParaRPr lang="en-US"/>
        </a:p>
      </dgm:t>
    </dgm:pt>
    <dgm:pt modelId="{D88503BD-529F-411D-A18B-B61B5F7B5F95}" type="sibTrans" cxnId="{DA8618B3-FC06-4F09-A4E9-37D3ABD114B6}">
      <dgm:prSet/>
      <dgm:spPr/>
      <dgm:t>
        <a:bodyPr/>
        <a:lstStyle/>
        <a:p>
          <a:endParaRPr lang="en-US"/>
        </a:p>
      </dgm:t>
    </dgm:pt>
    <dgm:pt modelId="{AB22AED1-9A5F-47BD-A179-E92706A31ED4}">
      <dgm:prSet phldrT="[Text]"/>
      <dgm:spPr/>
      <dgm:t>
        <a:bodyPr/>
        <a:lstStyle/>
        <a:p>
          <a:r>
            <a:rPr lang="en-US" dirty="0"/>
            <a:t>Time geography</a:t>
          </a:r>
        </a:p>
      </dgm:t>
    </dgm:pt>
    <dgm:pt modelId="{F2681E90-7D51-48CE-8C0F-3CEF7A315B4F}" type="parTrans" cxnId="{62D1550C-8348-4E2C-BC5C-BF218FF4C357}">
      <dgm:prSet/>
      <dgm:spPr/>
      <dgm:t>
        <a:bodyPr/>
        <a:lstStyle/>
        <a:p>
          <a:endParaRPr lang="en-US"/>
        </a:p>
      </dgm:t>
    </dgm:pt>
    <dgm:pt modelId="{E47A7C4B-B032-4751-9DB3-556859AD0ED4}" type="sibTrans" cxnId="{62D1550C-8348-4E2C-BC5C-BF218FF4C357}">
      <dgm:prSet/>
      <dgm:spPr/>
      <dgm:t>
        <a:bodyPr/>
        <a:lstStyle/>
        <a:p>
          <a:endParaRPr lang="en-US"/>
        </a:p>
      </dgm:t>
    </dgm:pt>
    <dgm:pt modelId="{12E1023E-0AF6-4AA6-8E02-6A6B6180838A}">
      <dgm:prSet phldrT="[Text]"/>
      <dgm:spPr/>
      <dgm:t>
        <a:bodyPr/>
        <a:lstStyle/>
        <a:p>
          <a:r>
            <a:rPr lang="en-US" dirty="0"/>
            <a:t>Transport equity</a:t>
          </a:r>
        </a:p>
      </dgm:t>
    </dgm:pt>
    <dgm:pt modelId="{2AD68A18-326F-48C7-99CE-BE603ACF0E9D}" type="parTrans" cxnId="{779988E6-8A50-4478-93E5-6E1A3F0E9A8B}">
      <dgm:prSet/>
      <dgm:spPr/>
      <dgm:t>
        <a:bodyPr/>
        <a:lstStyle/>
        <a:p>
          <a:endParaRPr lang="en-US"/>
        </a:p>
      </dgm:t>
    </dgm:pt>
    <dgm:pt modelId="{5B28ACFD-37D0-40D5-9776-D8BFD9AD1A9C}" type="sibTrans" cxnId="{779988E6-8A50-4478-93E5-6E1A3F0E9A8B}">
      <dgm:prSet/>
      <dgm:spPr/>
      <dgm:t>
        <a:bodyPr/>
        <a:lstStyle/>
        <a:p>
          <a:endParaRPr lang="en-US"/>
        </a:p>
      </dgm:t>
    </dgm:pt>
    <dgm:pt modelId="{A0CAF454-FCCC-4E2C-B930-F51023C8A21A}">
      <dgm:prSet phldrT="[Text]"/>
      <dgm:spPr/>
      <dgm:t>
        <a:bodyPr/>
        <a:lstStyle/>
        <a:p>
          <a:r>
            <a:rPr lang="en-US" dirty="0"/>
            <a:t>Qualitative GIS</a:t>
          </a:r>
        </a:p>
      </dgm:t>
    </dgm:pt>
    <dgm:pt modelId="{0B9050E7-8B86-4E18-B49D-5C849B2D36F1}" type="parTrans" cxnId="{25AEC4E1-EDDE-46B5-8E33-D4E25AB5C6CF}">
      <dgm:prSet/>
      <dgm:spPr/>
      <dgm:t>
        <a:bodyPr/>
        <a:lstStyle/>
        <a:p>
          <a:endParaRPr lang="en-US"/>
        </a:p>
      </dgm:t>
    </dgm:pt>
    <dgm:pt modelId="{80E6FDFA-1278-4E86-B3EC-B5CEB22885B7}" type="sibTrans" cxnId="{25AEC4E1-EDDE-46B5-8E33-D4E25AB5C6CF}">
      <dgm:prSet/>
      <dgm:spPr/>
      <dgm:t>
        <a:bodyPr/>
        <a:lstStyle/>
        <a:p>
          <a:endParaRPr lang="en-US"/>
        </a:p>
      </dgm:t>
    </dgm:pt>
    <dgm:pt modelId="{5598D4FF-F4A3-4FE8-A248-98CE92303440}">
      <dgm:prSet phldrT="[Text]"/>
      <dgm:spPr/>
      <dgm:t>
        <a:bodyPr/>
        <a:lstStyle/>
        <a:p>
          <a:r>
            <a:rPr lang="en-US" dirty="0"/>
            <a:t>Urban planning</a:t>
          </a:r>
        </a:p>
      </dgm:t>
    </dgm:pt>
    <dgm:pt modelId="{2177CEA4-C994-4587-99DE-BF53D90C33FE}" type="sibTrans" cxnId="{55C49C24-F3FA-48F4-B36E-AC7701F87B1B}">
      <dgm:prSet/>
      <dgm:spPr/>
      <dgm:t>
        <a:bodyPr/>
        <a:lstStyle/>
        <a:p>
          <a:endParaRPr lang="en-US"/>
        </a:p>
      </dgm:t>
    </dgm:pt>
    <dgm:pt modelId="{6DEFFFD1-2FE6-4AAF-9765-F0F023B21AEE}" type="parTrans" cxnId="{55C49C24-F3FA-48F4-B36E-AC7701F87B1B}">
      <dgm:prSet/>
      <dgm:spPr/>
      <dgm:t>
        <a:bodyPr/>
        <a:lstStyle/>
        <a:p>
          <a:endParaRPr lang="en-US"/>
        </a:p>
      </dgm:t>
    </dgm:pt>
    <dgm:pt modelId="{CE64A36F-1686-4380-BB4B-765651F8B3B9}" type="pres">
      <dgm:prSet presAssocID="{9D1BAD73-352D-4998-8A3B-B07A0A07A6F7}" presName="composite" presStyleCnt="0">
        <dgm:presLayoutVars>
          <dgm:chMax val="1"/>
          <dgm:dir/>
          <dgm:resizeHandles val="exact"/>
        </dgm:presLayoutVars>
      </dgm:prSet>
      <dgm:spPr/>
    </dgm:pt>
    <dgm:pt modelId="{729504E4-2F26-4B5D-AEAB-9EC675A9EBDA}" type="pres">
      <dgm:prSet presAssocID="{9D1BAD73-352D-4998-8A3B-B07A0A07A6F7}" presName="radial" presStyleCnt="0">
        <dgm:presLayoutVars>
          <dgm:animLvl val="ctr"/>
        </dgm:presLayoutVars>
      </dgm:prSet>
      <dgm:spPr/>
    </dgm:pt>
    <dgm:pt modelId="{F29D6B03-BFE2-4EE8-A658-E9D82C3CCE13}" type="pres">
      <dgm:prSet presAssocID="{16BB4D7B-C828-4D97-BB93-ADFD544214BE}" presName="centerShape" presStyleLbl="vennNode1" presStyleIdx="0" presStyleCnt="5"/>
      <dgm:spPr/>
    </dgm:pt>
    <dgm:pt modelId="{B932C2A7-747B-4863-AC66-32DC0DAF7463}" type="pres">
      <dgm:prSet presAssocID="{AB22AED1-9A5F-47BD-A179-E92706A31ED4}" presName="node" presStyleLbl="vennNode1" presStyleIdx="1" presStyleCnt="5">
        <dgm:presLayoutVars>
          <dgm:bulletEnabled val="1"/>
        </dgm:presLayoutVars>
      </dgm:prSet>
      <dgm:spPr/>
    </dgm:pt>
    <dgm:pt modelId="{B0708EE5-2D78-4439-B118-3F78F7B4AA20}" type="pres">
      <dgm:prSet presAssocID="{5598D4FF-F4A3-4FE8-A248-98CE92303440}" presName="node" presStyleLbl="vennNode1" presStyleIdx="2" presStyleCnt="5" custRadScaleRad="94274" custRadScaleInc="31532">
        <dgm:presLayoutVars>
          <dgm:bulletEnabled val="1"/>
        </dgm:presLayoutVars>
      </dgm:prSet>
      <dgm:spPr/>
    </dgm:pt>
    <dgm:pt modelId="{2EC7701B-7B85-46DB-8017-15113422556B}" type="pres">
      <dgm:prSet presAssocID="{12E1023E-0AF6-4AA6-8E02-6A6B6180838A}" presName="node" presStyleLbl="vennNode1" presStyleIdx="3" presStyleCnt="5">
        <dgm:presLayoutVars>
          <dgm:bulletEnabled val="1"/>
        </dgm:presLayoutVars>
      </dgm:prSet>
      <dgm:spPr/>
    </dgm:pt>
    <dgm:pt modelId="{28CB9602-50B2-406A-B847-67109D412D84}" type="pres">
      <dgm:prSet presAssocID="{A0CAF454-FCCC-4E2C-B930-F51023C8A21A}" presName="node" presStyleLbl="vennNode1" presStyleIdx="4" presStyleCnt="5" custRadScaleRad="95649" custRadScaleInc="168174">
        <dgm:presLayoutVars>
          <dgm:bulletEnabled val="1"/>
        </dgm:presLayoutVars>
      </dgm:prSet>
      <dgm:spPr/>
    </dgm:pt>
  </dgm:ptLst>
  <dgm:cxnLst>
    <dgm:cxn modelId="{02941206-02AC-4371-99DF-80F4F5206CFD}" type="presOf" srcId="{16BB4D7B-C828-4D97-BB93-ADFD544214BE}" destId="{F29D6B03-BFE2-4EE8-A658-E9D82C3CCE13}" srcOrd="0" destOrd="0" presId="urn:microsoft.com/office/officeart/2005/8/layout/radial3"/>
    <dgm:cxn modelId="{62D1550C-8348-4E2C-BC5C-BF218FF4C357}" srcId="{16BB4D7B-C828-4D97-BB93-ADFD544214BE}" destId="{AB22AED1-9A5F-47BD-A179-E92706A31ED4}" srcOrd="0" destOrd="0" parTransId="{F2681E90-7D51-48CE-8C0F-3CEF7A315B4F}" sibTransId="{E47A7C4B-B032-4751-9DB3-556859AD0ED4}"/>
    <dgm:cxn modelId="{55C49C24-F3FA-48F4-B36E-AC7701F87B1B}" srcId="{16BB4D7B-C828-4D97-BB93-ADFD544214BE}" destId="{5598D4FF-F4A3-4FE8-A248-98CE92303440}" srcOrd="1" destOrd="0" parTransId="{6DEFFFD1-2FE6-4AAF-9765-F0F023B21AEE}" sibTransId="{2177CEA4-C994-4587-99DE-BF53D90C33FE}"/>
    <dgm:cxn modelId="{C7F64F39-A11D-4EDC-9EBA-B5F2ADFABBFB}" type="presOf" srcId="{AB22AED1-9A5F-47BD-A179-E92706A31ED4}" destId="{B932C2A7-747B-4863-AC66-32DC0DAF7463}" srcOrd="0" destOrd="0" presId="urn:microsoft.com/office/officeart/2005/8/layout/radial3"/>
    <dgm:cxn modelId="{73F0C44F-92E9-4206-B279-3EAEF690B84C}" type="presOf" srcId="{9D1BAD73-352D-4998-8A3B-B07A0A07A6F7}" destId="{CE64A36F-1686-4380-BB4B-765651F8B3B9}" srcOrd="0" destOrd="0" presId="urn:microsoft.com/office/officeart/2005/8/layout/radial3"/>
    <dgm:cxn modelId="{DA8618B3-FC06-4F09-A4E9-37D3ABD114B6}" srcId="{9D1BAD73-352D-4998-8A3B-B07A0A07A6F7}" destId="{16BB4D7B-C828-4D97-BB93-ADFD544214BE}" srcOrd="0" destOrd="0" parTransId="{63FBBDDE-CE1C-46B7-B894-E04D59B9FC98}" sibTransId="{D88503BD-529F-411D-A18B-B61B5F7B5F95}"/>
    <dgm:cxn modelId="{9DAFC3BE-CC78-4763-8810-884832F4599B}" type="presOf" srcId="{12E1023E-0AF6-4AA6-8E02-6A6B6180838A}" destId="{2EC7701B-7B85-46DB-8017-15113422556B}" srcOrd="0" destOrd="0" presId="urn:microsoft.com/office/officeart/2005/8/layout/radial3"/>
    <dgm:cxn modelId="{3A4AA6D6-D250-47AD-B341-56F846D94D2A}" type="presOf" srcId="{5598D4FF-F4A3-4FE8-A248-98CE92303440}" destId="{B0708EE5-2D78-4439-B118-3F78F7B4AA20}" srcOrd="0" destOrd="0" presId="urn:microsoft.com/office/officeart/2005/8/layout/radial3"/>
    <dgm:cxn modelId="{D36137DC-108F-4843-A606-0724C7E9B4FD}" type="presOf" srcId="{A0CAF454-FCCC-4E2C-B930-F51023C8A21A}" destId="{28CB9602-50B2-406A-B847-67109D412D84}" srcOrd="0" destOrd="0" presId="urn:microsoft.com/office/officeart/2005/8/layout/radial3"/>
    <dgm:cxn modelId="{25AEC4E1-EDDE-46B5-8E33-D4E25AB5C6CF}" srcId="{16BB4D7B-C828-4D97-BB93-ADFD544214BE}" destId="{A0CAF454-FCCC-4E2C-B930-F51023C8A21A}" srcOrd="3" destOrd="0" parTransId="{0B9050E7-8B86-4E18-B49D-5C849B2D36F1}" sibTransId="{80E6FDFA-1278-4E86-B3EC-B5CEB22885B7}"/>
    <dgm:cxn modelId="{779988E6-8A50-4478-93E5-6E1A3F0E9A8B}" srcId="{16BB4D7B-C828-4D97-BB93-ADFD544214BE}" destId="{12E1023E-0AF6-4AA6-8E02-6A6B6180838A}" srcOrd="2" destOrd="0" parTransId="{2AD68A18-326F-48C7-99CE-BE603ACF0E9D}" sibTransId="{5B28ACFD-37D0-40D5-9776-D8BFD9AD1A9C}"/>
    <dgm:cxn modelId="{D52EFAD4-04DA-41DB-9760-EC2850037950}" type="presParOf" srcId="{CE64A36F-1686-4380-BB4B-765651F8B3B9}" destId="{729504E4-2F26-4B5D-AEAB-9EC675A9EBDA}" srcOrd="0" destOrd="0" presId="urn:microsoft.com/office/officeart/2005/8/layout/radial3"/>
    <dgm:cxn modelId="{C815BE96-7C87-40E9-B64E-C8778ADD14AD}" type="presParOf" srcId="{729504E4-2F26-4B5D-AEAB-9EC675A9EBDA}" destId="{F29D6B03-BFE2-4EE8-A658-E9D82C3CCE13}" srcOrd="0" destOrd="0" presId="urn:microsoft.com/office/officeart/2005/8/layout/radial3"/>
    <dgm:cxn modelId="{74BAC5FB-AD62-4EBA-AB8C-1D70B5EB0CBA}" type="presParOf" srcId="{729504E4-2F26-4B5D-AEAB-9EC675A9EBDA}" destId="{B932C2A7-747B-4863-AC66-32DC0DAF7463}" srcOrd="1" destOrd="0" presId="urn:microsoft.com/office/officeart/2005/8/layout/radial3"/>
    <dgm:cxn modelId="{CF9EDAA1-D4E6-4D82-975D-C3DBBF92C512}" type="presParOf" srcId="{729504E4-2F26-4B5D-AEAB-9EC675A9EBDA}" destId="{B0708EE5-2D78-4439-B118-3F78F7B4AA20}" srcOrd="2" destOrd="0" presId="urn:microsoft.com/office/officeart/2005/8/layout/radial3"/>
    <dgm:cxn modelId="{0AC99F21-1B7C-4DBE-AEB6-3B2DABDF6030}" type="presParOf" srcId="{729504E4-2F26-4B5D-AEAB-9EC675A9EBDA}" destId="{2EC7701B-7B85-46DB-8017-15113422556B}" srcOrd="3" destOrd="0" presId="urn:microsoft.com/office/officeart/2005/8/layout/radial3"/>
    <dgm:cxn modelId="{FB5DAD7F-D0D0-418F-B1D9-190DD97EFC51}" type="presParOf" srcId="{729504E4-2F26-4B5D-AEAB-9EC675A9EBDA}" destId="{28CB9602-50B2-406A-B847-67109D412D84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D6B03-BFE2-4EE8-A658-E9D82C3CCE13}">
      <dsp:nvSpPr>
        <dsp:cNvPr id="0" name=""/>
        <dsp:cNvSpPr/>
      </dsp:nvSpPr>
      <dsp:spPr>
        <a:xfrm>
          <a:off x="1371872" y="1225822"/>
          <a:ext cx="3053804" cy="30538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Accessibility to multimodal transportation</a:t>
          </a:r>
        </a:p>
      </dsp:txBody>
      <dsp:txXfrm>
        <a:off x="1819091" y="1673041"/>
        <a:ext cx="2159366" cy="2159366"/>
      </dsp:txXfrm>
    </dsp:sp>
    <dsp:sp modelId="{B932C2A7-747B-4863-AC66-32DC0DAF7463}">
      <dsp:nvSpPr>
        <dsp:cNvPr id="0" name=""/>
        <dsp:cNvSpPr/>
      </dsp:nvSpPr>
      <dsp:spPr>
        <a:xfrm>
          <a:off x="2135323" y="545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Time geography</a:t>
          </a:r>
        </a:p>
      </dsp:txBody>
      <dsp:txXfrm>
        <a:off x="2358933" y="224155"/>
        <a:ext cx="1079682" cy="1079682"/>
      </dsp:txXfrm>
    </dsp:sp>
    <dsp:sp modelId="{B0708EE5-2D78-4439-B118-3F78F7B4AA20}">
      <dsp:nvSpPr>
        <dsp:cNvPr id="0" name=""/>
        <dsp:cNvSpPr/>
      </dsp:nvSpPr>
      <dsp:spPr>
        <a:xfrm>
          <a:off x="3784866" y="2880389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Urban planning</a:t>
          </a:r>
        </a:p>
      </dsp:txBody>
      <dsp:txXfrm>
        <a:off x="4008476" y="3103999"/>
        <a:ext cx="1079682" cy="1079682"/>
      </dsp:txXfrm>
    </dsp:sp>
    <dsp:sp modelId="{2EC7701B-7B85-46DB-8017-15113422556B}">
      <dsp:nvSpPr>
        <dsp:cNvPr id="0" name=""/>
        <dsp:cNvSpPr/>
      </dsp:nvSpPr>
      <dsp:spPr>
        <a:xfrm>
          <a:off x="2135323" y="3978002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Transport equity</a:t>
          </a:r>
        </a:p>
      </dsp:txBody>
      <dsp:txXfrm>
        <a:off x="2358933" y="4201612"/>
        <a:ext cx="1079682" cy="1079682"/>
      </dsp:txXfrm>
    </dsp:sp>
    <dsp:sp modelId="{28CB9602-50B2-406A-B847-67109D412D84}">
      <dsp:nvSpPr>
        <dsp:cNvPr id="0" name=""/>
        <dsp:cNvSpPr/>
      </dsp:nvSpPr>
      <dsp:spPr>
        <a:xfrm>
          <a:off x="3804732" y="1077441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Qualitative GIS</a:t>
          </a:r>
        </a:p>
      </dsp:txBody>
      <dsp:txXfrm>
        <a:off x="4028342" y="1301051"/>
        <a:ext cx="1079682" cy="1079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FEC28-B920-4B6F-9733-0E352E16DFA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588CF-286C-4526-9606-EBE9A2A5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2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588CF-286C-4526-9606-EBE9A2A532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66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588CF-286C-4526-9606-EBE9A2A532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12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588CF-286C-4526-9606-EBE9A2A532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16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588CF-286C-4526-9606-EBE9A2A532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46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588CF-286C-4526-9606-EBE9A2A532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90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588CF-286C-4526-9606-EBE9A2A532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29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588CF-286C-4526-9606-EBE9A2A532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model is biased toward the distribution.</a:t>
            </a:r>
          </a:p>
          <a:p>
            <a:r>
              <a:rPr lang="en-US" dirty="0"/>
              <a:t>Walking:</a:t>
            </a:r>
          </a:p>
          <a:p>
            <a:r>
              <a:rPr lang="en-US" dirty="0"/>
              <a:t>C: 0.7022970616406576, </a:t>
            </a:r>
          </a:p>
          <a:p>
            <a:r>
              <a:rPr lang="en-US" dirty="0"/>
              <a:t>penalty: l2, </a:t>
            </a:r>
          </a:p>
          <a:p>
            <a:r>
              <a:rPr lang="en-US" dirty="0"/>
              <a:t>solver: </a:t>
            </a:r>
            <a:r>
              <a:rPr lang="en-US" dirty="0" err="1"/>
              <a:t>lbfgs</a:t>
            </a:r>
            <a:endParaRPr lang="en-US" dirty="0"/>
          </a:p>
          <a:p>
            <a:endParaRPr lang="en-US" dirty="0"/>
          </a:p>
          <a:p>
            <a:r>
              <a:rPr lang="en-US" dirty="0"/>
              <a:t>Biking:</a:t>
            </a:r>
          </a:p>
          <a:p>
            <a:r>
              <a:rPr lang="en-US" dirty="0"/>
              <a:t>C:0.17100653483575906, </a:t>
            </a:r>
          </a:p>
          <a:p>
            <a:r>
              <a:rPr lang="en-US" dirty="0"/>
              <a:t>penalty: l2, </a:t>
            </a:r>
          </a:p>
          <a:p>
            <a:r>
              <a:rPr lang="en-US" dirty="0"/>
              <a:t>solver: newton-cg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588CF-286C-4526-9606-EBE9A2A532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21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588CF-286C-4526-9606-EBE9A2A532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07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588CF-286C-4526-9606-EBE9A2A532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18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5329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77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857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88826" cy="12745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1274315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89511" y="380607"/>
            <a:ext cx="10113645" cy="822960"/>
          </a:xfrm>
        </p:spPr>
        <p:txBody>
          <a:bodyPr lIns="91440" tIns="0" rIns="91440" bIns="0" anchor="b">
            <a:noAutofit/>
          </a:bodyPr>
          <a:lstStyle>
            <a:lvl1pPr algn="r"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44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37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7760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5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32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31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35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291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67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88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  <p:sldLayoutId id="21474845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36_6DF1B5CD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1_98A6AA9C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B_C4B3204C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3115E-D3FD-4948-ADA0-6AF09C5E62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Inclusive Accessibility</a:t>
            </a:r>
            <a:br>
              <a:rPr lang="en-US" sz="5400" b="1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deep learning-based space-time framework integrating person-based hard and soft constraints</a:t>
            </a:r>
            <a:br>
              <a:rPr lang="en-US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BA11C-898A-4C36-BC89-6B3C4C4CEE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rial Narrow" panose="020B0606020202030204" pitchFamily="34" charset="0"/>
              </a:rPr>
              <a:t>Presented By: Armita Kar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rial Narrow" panose="020B0606020202030204" pitchFamily="34" charset="0"/>
              </a:rPr>
              <a:t>Advisors: Dr. Huyen T.K. Le and Dr. Harvey J. Miller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977E4-16BA-4E1F-B6F9-868D61937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4286" y="5059374"/>
            <a:ext cx="3988173" cy="224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5726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0946BCA-7ABB-42FA-937F-EEB31037CD28}"/>
              </a:ext>
            </a:extLst>
          </p:cNvPr>
          <p:cNvSpPr txBox="1">
            <a:spLocks/>
          </p:cNvSpPr>
          <p:nvPr/>
        </p:nvSpPr>
        <p:spPr>
          <a:xfrm>
            <a:off x="635316" y="466726"/>
            <a:ext cx="969264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Siamese network with triplet loss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E7DA1A-3B3A-42CA-ACDD-8FFF49EE0D4D}"/>
              </a:ext>
            </a:extLst>
          </p:cNvPr>
          <p:cNvSpPr/>
          <p:nvPr/>
        </p:nvSpPr>
        <p:spPr>
          <a:xfrm>
            <a:off x="5657850" y="1338325"/>
            <a:ext cx="600075" cy="16144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f1</a:t>
            </a:r>
          </a:p>
          <a:p>
            <a:pPr algn="ctr"/>
            <a:r>
              <a:rPr lang="en-US" sz="1400" dirty="0"/>
              <a:t>f2</a:t>
            </a:r>
          </a:p>
          <a:p>
            <a:pPr algn="ctr"/>
            <a:r>
              <a:rPr lang="en-US" sz="1400" dirty="0"/>
              <a:t>f3</a:t>
            </a:r>
          </a:p>
          <a:p>
            <a:pPr algn="ctr"/>
            <a:r>
              <a:rPr lang="en-US" sz="1400" dirty="0"/>
              <a:t>.</a:t>
            </a:r>
          </a:p>
          <a:p>
            <a:pPr algn="ctr"/>
            <a:r>
              <a:rPr lang="en-US" sz="1400" dirty="0"/>
              <a:t>.</a:t>
            </a:r>
          </a:p>
          <a:p>
            <a:pPr algn="ctr"/>
            <a:r>
              <a:rPr lang="en-US" sz="1400" dirty="0" err="1"/>
              <a:t>fn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283D93-8A3B-4616-96C4-68288FD10B5B}"/>
              </a:ext>
            </a:extLst>
          </p:cNvPr>
          <p:cNvSpPr/>
          <p:nvPr/>
        </p:nvSpPr>
        <p:spPr>
          <a:xfrm>
            <a:off x="5657849" y="3081400"/>
            <a:ext cx="600075" cy="16144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f1</a:t>
            </a:r>
          </a:p>
          <a:p>
            <a:pPr algn="ctr"/>
            <a:r>
              <a:rPr lang="en-US" sz="1400" dirty="0"/>
              <a:t>f2</a:t>
            </a:r>
          </a:p>
          <a:p>
            <a:pPr algn="ctr"/>
            <a:r>
              <a:rPr lang="en-US" sz="1400" dirty="0"/>
              <a:t>f3</a:t>
            </a:r>
          </a:p>
          <a:p>
            <a:pPr algn="ctr"/>
            <a:r>
              <a:rPr lang="en-US" sz="1400" dirty="0"/>
              <a:t>.</a:t>
            </a:r>
          </a:p>
          <a:p>
            <a:pPr algn="ctr"/>
            <a:r>
              <a:rPr lang="en-US" sz="1400" dirty="0"/>
              <a:t>.</a:t>
            </a:r>
          </a:p>
          <a:p>
            <a:pPr algn="ctr"/>
            <a:r>
              <a:rPr lang="en-US" sz="1400" dirty="0"/>
              <a:t>.</a:t>
            </a:r>
          </a:p>
          <a:p>
            <a:pPr algn="ctr"/>
            <a:r>
              <a:rPr lang="en-US" sz="1400" dirty="0" err="1"/>
              <a:t>fn</a:t>
            </a:r>
            <a:endParaRPr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9F9439-D19A-465A-9B67-E4A7FF1AA2D3}"/>
              </a:ext>
            </a:extLst>
          </p:cNvPr>
          <p:cNvSpPr/>
          <p:nvPr/>
        </p:nvSpPr>
        <p:spPr>
          <a:xfrm>
            <a:off x="5657849" y="4824475"/>
            <a:ext cx="600075" cy="16144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f1</a:t>
            </a:r>
          </a:p>
          <a:p>
            <a:pPr algn="ctr"/>
            <a:r>
              <a:rPr lang="en-US" sz="1400" dirty="0"/>
              <a:t>f2</a:t>
            </a:r>
          </a:p>
          <a:p>
            <a:pPr algn="ctr"/>
            <a:r>
              <a:rPr lang="en-US" sz="1400" dirty="0"/>
              <a:t>f3</a:t>
            </a:r>
          </a:p>
          <a:p>
            <a:pPr algn="ctr"/>
            <a:r>
              <a:rPr lang="en-US" sz="1400" dirty="0"/>
              <a:t>.</a:t>
            </a:r>
          </a:p>
          <a:p>
            <a:pPr algn="ctr"/>
            <a:r>
              <a:rPr lang="en-US" sz="1400" dirty="0"/>
              <a:t>.</a:t>
            </a:r>
          </a:p>
          <a:p>
            <a:pPr algn="ctr"/>
            <a:r>
              <a:rPr lang="en-US" sz="1400" dirty="0"/>
              <a:t>.</a:t>
            </a:r>
          </a:p>
          <a:p>
            <a:pPr algn="ctr"/>
            <a:r>
              <a:rPr lang="en-US" sz="1400" dirty="0" err="1"/>
              <a:t>fn</a:t>
            </a:r>
            <a:endParaRPr lang="en-US" sz="14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C4B719-9353-437F-8D04-7EB28451DADA}"/>
              </a:ext>
            </a:extLst>
          </p:cNvPr>
          <p:cNvCxnSpPr/>
          <p:nvPr/>
        </p:nvCxnSpPr>
        <p:spPr>
          <a:xfrm>
            <a:off x="5133975" y="2219325"/>
            <a:ext cx="466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804C60-8ACC-4CC0-A244-6D88A3ADC9B0}"/>
              </a:ext>
            </a:extLst>
          </p:cNvPr>
          <p:cNvCxnSpPr/>
          <p:nvPr/>
        </p:nvCxnSpPr>
        <p:spPr>
          <a:xfrm>
            <a:off x="5129211" y="5631687"/>
            <a:ext cx="466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12E678-E6FD-4261-840A-A1A32BEC3C70}"/>
              </a:ext>
            </a:extLst>
          </p:cNvPr>
          <p:cNvCxnSpPr/>
          <p:nvPr/>
        </p:nvCxnSpPr>
        <p:spPr>
          <a:xfrm>
            <a:off x="5133974" y="3879087"/>
            <a:ext cx="466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7F4886-FBE6-48B9-BB71-C892EA6BBCE4}"/>
              </a:ext>
            </a:extLst>
          </p:cNvPr>
          <p:cNvCxnSpPr/>
          <p:nvPr/>
        </p:nvCxnSpPr>
        <p:spPr>
          <a:xfrm>
            <a:off x="6305550" y="2228850"/>
            <a:ext cx="466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ACC8351-F1FF-49C4-AD53-8D6566D46804}"/>
              </a:ext>
            </a:extLst>
          </p:cNvPr>
          <p:cNvCxnSpPr/>
          <p:nvPr/>
        </p:nvCxnSpPr>
        <p:spPr>
          <a:xfrm>
            <a:off x="6300786" y="5641212"/>
            <a:ext cx="466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CEBD6FE-CC55-4D37-83B0-A2C68713B051}"/>
              </a:ext>
            </a:extLst>
          </p:cNvPr>
          <p:cNvCxnSpPr/>
          <p:nvPr/>
        </p:nvCxnSpPr>
        <p:spPr>
          <a:xfrm>
            <a:off x="6305549" y="3888612"/>
            <a:ext cx="466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85ECA0-FFE9-4D47-A014-7000DDD518E2}"/>
              </a:ext>
            </a:extLst>
          </p:cNvPr>
          <p:cNvCxnSpPr>
            <a:cxnSpLocks/>
            <a:stCxn id="20" idx="3"/>
            <a:endCxn id="34" idx="1"/>
          </p:cNvCxnSpPr>
          <p:nvPr/>
        </p:nvCxnSpPr>
        <p:spPr>
          <a:xfrm>
            <a:off x="7433053" y="2074287"/>
            <a:ext cx="909639" cy="1804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D9E3FE-D130-4DA1-990C-A2D960AD84E4}"/>
              </a:ext>
            </a:extLst>
          </p:cNvPr>
          <p:cNvCxnSpPr>
            <a:cxnSpLocks/>
            <a:stCxn id="59" idx="3"/>
            <a:endCxn id="34" idx="1"/>
          </p:cNvCxnSpPr>
          <p:nvPr/>
        </p:nvCxnSpPr>
        <p:spPr>
          <a:xfrm>
            <a:off x="7418766" y="3879085"/>
            <a:ext cx="92392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C0701C9-355B-4F0F-ADAE-B5CD4E6C6795}"/>
              </a:ext>
            </a:extLst>
          </p:cNvPr>
          <p:cNvCxnSpPr>
            <a:cxnSpLocks/>
            <a:stCxn id="53" idx="3"/>
            <a:endCxn id="34" idx="1"/>
          </p:cNvCxnSpPr>
          <p:nvPr/>
        </p:nvCxnSpPr>
        <p:spPr>
          <a:xfrm flipV="1">
            <a:off x="7423529" y="3879086"/>
            <a:ext cx="919163" cy="1762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D400CA9-232F-49C1-83D8-959D66FAED94}"/>
              </a:ext>
            </a:extLst>
          </p:cNvPr>
          <p:cNvSpPr/>
          <p:nvPr/>
        </p:nvSpPr>
        <p:spPr>
          <a:xfrm>
            <a:off x="8342692" y="3576698"/>
            <a:ext cx="2268158" cy="60477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Triplet loss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77E236F-2CA4-4EF9-84BC-6485F6821745}"/>
              </a:ext>
            </a:extLst>
          </p:cNvPr>
          <p:cNvGrpSpPr/>
          <p:nvPr/>
        </p:nvGrpSpPr>
        <p:grpSpPr>
          <a:xfrm>
            <a:off x="6832978" y="1533526"/>
            <a:ext cx="600075" cy="1081522"/>
            <a:chOff x="4429124" y="1533526"/>
            <a:chExt cx="600075" cy="108152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7D2FAA-9B95-4377-8D26-D6892B606E67}"/>
                </a:ext>
              </a:extLst>
            </p:cNvPr>
            <p:cNvSpPr/>
            <p:nvPr/>
          </p:nvSpPr>
          <p:spPr>
            <a:xfrm>
              <a:off x="4429124" y="1533526"/>
              <a:ext cx="600075" cy="1081522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16BDF56-3953-4B01-806B-8E51A3D613E0}"/>
                </a:ext>
              </a:extLst>
            </p:cNvPr>
            <p:cNvSpPr/>
            <p:nvPr/>
          </p:nvSpPr>
          <p:spPr>
            <a:xfrm>
              <a:off x="4624388" y="1629521"/>
              <a:ext cx="200025" cy="2000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2DEEA55-15EC-4103-94B8-0B4011338BFF}"/>
                </a:ext>
              </a:extLst>
            </p:cNvPr>
            <p:cNvSpPr/>
            <p:nvPr/>
          </p:nvSpPr>
          <p:spPr>
            <a:xfrm>
              <a:off x="4624387" y="1848596"/>
              <a:ext cx="200025" cy="2000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093D278-560E-484A-8A06-1FFE2557FC36}"/>
                </a:ext>
              </a:extLst>
            </p:cNvPr>
            <p:cNvSpPr/>
            <p:nvPr/>
          </p:nvSpPr>
          <p:spPr>
            <a:xfrm>
              <a:off x="4624388" y="2086347"/>
              <a:ext cx="200025" cy="2000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5925E6D-1B37-45AF-9A04-B1E781774B30}"/>
                </a:ext>
              </a:extLst>
            </p:cNvPr>
            <p:cNvSpPr/>
            <p:nvPr/>
          </p:nvSpPr>
          <p:spPr>
            <a:xfrm>
              <a:off x="4624387" y="2314759"/>
              <a:ext cx="200025" cy="2000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022C3B9-8D96-4926-8675-FDEB22EB1925}"/>
              </a:ext>
            </a:extLst>
          </p:cNvPr>
          <p:cNvGrpSpPr/>
          <p:nvPr/>
        </p:nvGrpSpPr>
        <p:grpSpPr>
          <a:xfrm>
            <a:off x="6823454" y="5100451"/>
            <a:ext cx="600075" cy="1081522"/>
            <a:chOff x="4429124" y="1533526"/>
            <a:chExt cx="600075" cy="108152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669B7EC-90D6-41A4-8424-EF63D955CABB}"/>
                </a:ext>
              </a:extLst>
            </p:cNvPr>
            <p:cNvSpPr/>
            <p:nvPr/>
          </p:nvSpPr>
          <p:spPr>
            <a:xfrm>
              <a:off x="4429124" y="1533526"/>
              <a:ext cx="600075" cy="1081522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E440F4C-8466-4FE1-8B3F-E17CA51D2C8C}"/>
                </a:ext>
              </a:extLst>
            </p:cNvPr>
            <p:cNvSpPr/>
            <p:nvPr/>
          </p:nvSpPr>
          <p:spPr>
            <a:xfrm>
              <a:off x="4624388" y="1629521"/>
              <a:ext cx="200025" cy="2000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BB860E2-A641-45AA-8CE0-D4A1218707D8}"/>
                </a:ext>
              </a:extLst>
            </p:cNvPr>
            <p:cNvSpPr/>
            <p:nvPr/>
          </p:nvSpPr>
          <p:spPr>
            <a:xfrm>
              <a:off x="4624387" y="1848596"/>
              <a:ext cx="200025" cy="2000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E461FA5-7805-45DF-A4D8-C218FF9F8AF7}"/>
                </a:ext>
              </a:extLst>
            </p:cNvPr>
            <p:cNvSpPr/>
            <p:nvPr/>
          </p:nvSpPr>
          <p:spPr>
            <a:xfrm>
              <a:off x="4624388" y="2086347"/>
              <a:ext cx="200025" cy="2000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34B68DE-34C7-4177-AB04-C35644E5EC06}"/>
                </a:ext>
              </a:extLst>
            </p:cNvPr>
            <p:cNvSpPr/>
            <p:nvPr/>
          </p:nvSpPr>
          <p:spPr>
            <a:xfrm>
              <a:off x="4624387" y="2314759"/>
              <a:ext cx="200025" cy="2000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441A579-DDE9-41F5-9BE7-BA2B0B26D321}"/>
              </a:ext>
            </a:extLst>
          </p:cNvPr>
          <p:cNvGrpSpPr/>
          <p:nvPr/>
        </p:nvGrpSpPr>
        <p:grpSpPr>
          <a:xfrm>
            <a:off x="6818691" y="3338324"/>
            <a:ext cx="600075" cy="1081522"/>
            <a:chOff x="4429124" y="1533526"/>
            <a:chExt cx="600075" cy="108152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B9FD4B9-B6B9-42F4-A8A8-B34D5F0BFCAE}"/>
                </a:ext>
              </a:extLst>
            </p:cNvPr>
            <p:cNvSpPr/>
            <p:nvPr/>
          </p:nvSpPr>
          <p:spPr>
            <a:xfrm>
              <a:off x="4429124" y="1533526"/>
              <a:ext cx="600075" cy="1081522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381FAD2-ACD7-49A9-B9CE-F0F7A557101A}"/>
                </a:ext>
              </a:extLst>
            </p:cNvPr>
            <p:cNvSpPr/>
            <p:nvPr/>
          </p:nvSpPr>
          <p:spPr>
            <a:xfrm>
              <a:off x="4624388" y="1629521"/>
              <a:ext cx="200025" cy="2000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DD72A9A-952E-4F5C-A1F7-B24A9E83D083}"/>
                </a:ext>
              </a:extLst>
            </p:cNvPr>
            <p:cNvSpPr/>
            <p:nvPr/>
          </p:nvSpPr>
          <p:spPr>
            <a:xfrm>
              <a:off x="4624387" y="1848596"/>
              <a:ext cx="200025" cy="2000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6651B24-557B-41B7-B1F1-A15FB9BFC7BC}"/>
                </a:ext>
              </a:extLst>
            </p:cNvPr>
            <p:cNvSpPr/>
            <p:nvPr/>
          </p:nvSpPr>
          <p:spPr>
            <a:xfrm>
              <a:off x="4624388" y="2086347"/>
              <a:ext cx="200025" cy="2000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31C5267-8717-4076-8793-142D2F3AB719}"/>
                </a:ext>
              </a:extLst>
            </p:cNvPr>
            <p:cNvSpPr/>
            <p:nvPr/>
          </p:nvSpPr>
          <p:spPr>
            <a:xfrm>
              <a:off x="4624387" y="2314759"/>
              <a:ext cx="200025" cy="2000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56827898-9F18-4101-90C8-216A1BA3C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0" y="4883976"/>
            <a:ext cx="2651760" cy="1846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888366D3-C479-4E13-9EE5-4C80D1001ADC}"/>
              </a:ext>
            </a:extLst>
          </p:cNvPr>
          <p:cNvSpPr txBox="1"/>
          <p:nvPr/>
        </p:nvSpPr>
        <p:spPr>
          <a:xfrm>
            <a:off x="3038436" y="4919610"/>
            <a:ext cx="3320674" cy="172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Speed limit:35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Number of lanes: 3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Direction: One-way street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Sidewalk availability: Yes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Type of bike facility: bike lane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Traffic volume: high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D651083E-2859-4155-B57F-F36DDDD6A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5" y="2899175"/>
            <a:ext cx="2651760" cy="1840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C1A7EA6-9719-4494-ACAF-C3F3467FD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0" y="922055"/>
            <a:ext cx="2651760" cy="1823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C8DC6A8A-6BD8-4914-9C56-F0739F6BE88A}"/>
              </a:ext>
            </a:extLst>
          </p:cNvPr>
          <p:cNvSpPr txBox="1"/>
          <p:nvPr/>
        </p:nvSpPr>
        <p:spPr>
          <a:xfrm>
            <a:off x="3038436" y="3090677"/>
            <a:ext cx="3320674" cy="172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Speed limit:35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Number of lanes: 4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Direction: Bi-directional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Sidewalk availability: Yes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Type of bike facility: none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Traffic volume: low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3B1E349-3853-4839-B9EF-DD664502202C}"/>
              </a:ext>
            </a:extLst>
          </p:cNvPr>
          <p:cNvSpPr txBox="1"/>
          <p:nvPr/>
        </p:nvSpPr>
        <p:spPr>
          <a:xfrm>
            <a:off x="3038436" y="1157281"/>
            <a:ext cx="3320674" cy="172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Speed limit:35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Number of lanes: 4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Direction: Bi-directional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Sidewalk availability: Yes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Type of bike facility: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Sharrow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Traffic volume: low</a:t>
            </a:r>
          </a:p>
        </p:txBody>
      </p:sp>
    </p:spTree>
    <p:extLst>
      <p:ext uri="{BB962C8B-B14F-4D97-AF65-F5344CB8AC3E}">
        <p14:creationId xmlns:p14="http://schemas.microsoft.com/office/powerpoint/2010/main" val="271195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F93050-C546-44E6-A7D8-E3BB93D73CE7}"/>
              </a:ext>
            </a:extLst>
          </p:cNvPr>
          <p:cNvCxnSpPr>
            <a:cxnSpLocks/>
          </p:cNvCxnSpPr>
          <p:nvPr/>
        </p:nvCxnSpPr>
        <p:spPr>
          <a:xfrm>
            <a:off x="5671602" y="1028700"/>
            <a:ext cx="0" cy="38609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5627B6-AADD-4D9E-831B-CBDAC1166625}"/>
              </a:ext>
            </a:extLst>
          </p:cNvPr>
          <p:cNvCxnSpPr>
            <a:cxnSpLocks/>
          </p:cNvCxnSpPr>
          <p:nvPr/>
        </p:nvCxnSpPr>
        <p:spPr>
          <a:xfrm rot="16200000">
            <a:off x="5526291" y="66010"/>
            <a:ext cx="0" cy="56352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7BF336F-7FA4-4011-9340-0833FE0AFBA9}"/>
              </a:ext>
            </a:extLst>
          </p:cNvPr>
          <p:cNvSpPr/>
          <p:nvPr/>
        </p:nvSpPr>
        <p:spPr>
          <a:xfrm>
            <a:off x="1292692" y="3449302"/>
            <a:ext cx="3296093" cy="637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Anchor: class 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96645E-5A04-4046-A68E-7910855FC158}"/>
              </a:ext>
            </a:extLst>
          </p:cNvPr>
          <p:cNvSpPr/>
          <p:nvPr/>
        </p:nvSpPr>
        <p:spPr>
          <a:xfrm>
            <a:off x="4044821" y="3805127"/>
            <a:ext cx="202017" cy="23391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9F2F9E-B53D-456E-B054-1D1D48B98564}"/>
              </a:ext>
            </a:extLst>
          </p:cNvPr>
          <p:cNvSpPr/>
          <p:nvPr/>
        </p:nvSpPr>
        <p:spPr>
          <a:xfrm>
            <a:off x="3282822" y="3227426"/>
            <a:ext cx="202017" cy="233914"/>
          </a:xfrm>
          <a:prstGeom prst="ellipse">
            <a:avLst/>
          </a:prstGeom>
          <a:solidFill>
            <a:srgbClr val="297D53"/>
          </a:solidFill>
          <a:ln>
            <a:solidFill>
              <a:srgbClr val="297D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EE88F-7E31-438E-9D35-6E3740B674FF}"/>
              </a:ext>
            </a:extLst>
          </p:cNvPr>
          <p:cNvSpPr txBox="1"/>
          <p:nvPr/>
        </p:nvSpPr>
        <p:spPr>
          <a:xfrm>
            <a:off x="2412722" y="374873"/>
            <a:ext cx="651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Feature space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F38C4C-6D15-4194-B40B-CD121D629BD2}"/>
              </a:ext>
            </a:extLst>
          </p:cNvPr>
          <p:cNvSpPr/>
          <p:nvPr/>
        </p:nvSpPr>
        <p:spPr>
          <a:xfrm>
            <a:off x="1621214" y="2729966"/>
            <a:ext cx="3296093" cy="637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Positive: class 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DA9BCB-B9D6-45DD-9BA5-0005450751DC}"/>
              </a:ext>
            </a:extLst>
          </p:cNvPr>
          <p:cNvSpPr/>
          <p:nvPr/>
        </p:nvSpPr>
        <p:spPr>
          <a:xfrm>
            <a:off x="6894350" y="1920876"/>
            <a:ext cx="202017" cy="233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CA0164-782A-402E-9573-6C42207DE7B0}"/>
              </a:ext>
            </a:extLst>
          </p:cNvPr>
          <p:cNvSpPr/>
          <p:nvPr/>
        </p:nvSpPr>
        <p:spPr>
          <a:xfrm>
            <a:off x="6495281" y="2366518"/>
            <a:ext cx="3296093" cy="637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Negative: class 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6DF7E0-9440-4931-90D0-4FEC3863A5F6}"/>
              </a:ext>
            </a:extLst>
          </p:cNvPr>
          <p:cNvCxnSpPr>
            <a:cxnSpLocks/>
            <a:stCxn id="10" idx="5"/>
            <a:endCxn id="9" idx="1"/>
          </p:cNvCxnSpPr>
          <p:nvPr/>
        </p:nvCxnSpPr>
        <p:spPr>
          <a:xfrm>
            <a:off x="3455254" y="3427084"/>
            <a:ext cx="619152" cy="4122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40B8EB-7EFF-4304-B0D4-09F6BFFE5A10}"/>
              </a:ext>
            </a:extLst>
          </p:cNvPr>
          <p:cNvCxnSpPr>
            <a:stCxn id="9" idx="7"/>
            <a:endCxn id="13" idx="3"/>
          </p:cNvCxnSpPr>
          <p:nvPr/>
        </p:nvCxnSpPr>
        <p:spPr>
          <a:xfrm flipV="1">
            <a:off x="4217253" y="2120534"/>
            <a:ext cx="2706682" cy="17188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BCAF72D-1C29-4660-8189-F5EE6F0D969D}"/>
                  </a:ext>
                </a:extLst>
              </p:cNvPr>
              <p:cNvSpPr txBox="1"/>
              <p:nvPr/>
            </p:nvSpPr>
            <p:spPr>
              <a:xfrm>
                <a:off x="-114836" y="5380217"/>
                <a:ext cx="11401424" cy="1309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ctr">
                  <a:lnSpc>
                    <a:spcPct val="150000"/>
                  </a:lnSpc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 loss function minimizes the distance between an anchor and positive input and maximizes the distance between an anchor and negative input. </a:t>
                </a:r>
              </a:p>
              <a:p>
                <a:pPr lvl="1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max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𝑚𝑎𝑟𝑔𝑖𝑛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 0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⁡</m:t>
                        </m:r>
                      </m:e>
                    </m:nary>
                    <m:r>
                      <a:rPr lang="en-US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where,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BCAF72D-1C29-4660-8189-F5EE6F0D9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4836" y="5380217"/>
                <a:ext cx="11401424" cy="1309910"/>
              </a:xfrm>
              <a:prstGeom prst="rect">
                <a:avLst/>
              </a:prstGeom>
              <a:blipFill>
                <a:blip r:embed="rId2"/>
                <a:stretch>
                  <a:fillRect b="-52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CB1D396D-43C3-42BC-8189-A27DA0531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10" y="3958815"/>
            <a:ext cx="1975892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818B87-491C-4EB0-BD43-E80EE2B34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97" y="1477783"/>
            <a:ext cx="1995054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70F27C-1773-4FE2-B55F-E546801E6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88" y="1138328"/>
            <a:ext cx="1969478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8445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17CD53-9066-4D18-B753-D8523D58570F}"/>
              </a:ext>
            </a:extLst>
          </p:cNvPr>
          <p:cNvSpPr txBox="1"/>
          <p:nvPr/>
        </p:nvSpPr>
        <p:spPr>
          <a:xfrm>
            <a:off x="500655" y="706761"/>
            <a:ext cx="9345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Logistic Regression and Random Forest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AE4EB7-552F-4543-92B9-A3B9D45CC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041088"/>
              </p:ext>
            </p:extLst>
          </p:nvPr>
        </p:nvGraphicFramePr>
        <p:xfrm>
          <a:off x="2383277" y="3429000"/>
          <a:ext cx="6858000" cy="2814918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264434">
                  <a:extLst>
                    <a:ext uri="{9D8B030D-6E8A-4147-A177-3AD203B41FA5}">
                      <a16:colId xmlns:a16="http://schemas.microsoft.com/office/drawing/2014/main" val="829061103"/>
                    </a:ext>
                  </a:extLst>
                </a:gridCol>
                <a:gridCol w="2296783">
                  <a:extLst>
                    <a:ext uri="{9D8B030D-6E8A-4147-A177-3AD203B41FA5}">
                      <a16:colId xmlns:a16="http://schemas.microsoft.com/office/drawing/2014/main" val="3632041046"/>
                    </a:ext>
                  </a:extLst>
                </a:gridCol>
                <a:gridCol w="2296783">
                  <a:extLst>
                    <a:ext uri="{9D8B030D-6E8A-4147-A177-3AD203B41FA5}">
                      <a16:colId xmlns:a16="http://schemas.microsoft.com/office/drawing/2014/main" val="758496534"/>
                    </a:ext>
                  </a:extLst>
                </a:gridCol>
              </a:tblGrid>
              <a:tr h="596219"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</a:t>
                      </a:r>
                    </a:p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(Logistic regression)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</a:t>
                      </a:r>
                    </a:p>
                    <a:p>
                      <a:pPr algn="ctr"/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(Random forest)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401713"/>
                  </a:ext>
                </a:extLst>
              </a:tr>
              <a:tr h="11631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Walking impedance score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Train: 71%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Test: 70%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Train: 73%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Test: 90%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170748"/>
                  </a:ext>
                </a:extLst>
              </a:tr>
              <a:tr h="10116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Biking impedance score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Train: 71%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Test: 70%</a:t>
                      </a:r>
                    </a:p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Train: 73%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Test: 70%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31428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D9E235E-0D9C-4837-A620-53F2DDADAB23}"/>
              </a:ext>
            </a:extLst>
          </p:cNvPr>
          <p:cNvSpPr txBox="1"/>
          <p:nvPr/>
        </p:nvSpPr>
        <p:spPr>
          <a:xfrm>
            <a:off x="432991" y="1846975"/>
            <a:ext cx="9480624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Stratified CV with 10 folds and 3 repetitions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Applied random search for hyperparameter tuning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 aside 1% dataset for testing</a:t>
            </a:r>
          </a:p>
        </p:txBody>
      </p:sp>
    </p:spTree>
    <p:extLst>
      <p:ext uri="{BB962C8B-B14F-4D97-AF65-F5344CB8AC3E}">
        <p14:creationId xmlns:p14="http://schemas.microsoft.com/office/powerpoint/2010/main" val="2189830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98E70-9717-4928-9BE4-353EAC4B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30" y="378991"/>
            <a:ext cx="9692640" cy="1049759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Siamese network with triplet loss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8A65DB-004E-46B8-8C15-FF41E2E03C4F}"/>
              </a:ext>
            </a:extLst>
          </p:cNvPr>
          <p:cNvSpPr txBox="1"/>
          <p:nvPr/>
        </p:nvSpPr>
        <p:spPr>
          <a:xfrm>
            <a:off x="1938146" y="6036397"/>
            <a:ext cx="3562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Walking impedance score</a:t>
            </a:r>
          </a:p>
          <a:p>
            <a:pPr algn="ctr"/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KNN accuracy = 90%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3DF2A-1157-4DB9-8570-9F1A2CF8E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83" b="1237"/>
          <a:stretch/>
        </p:blipFill>
        <p:spPr>
          <a:xfrm>
            <a:off x="1938146" y="2939843"/>
            <a:ext cx="3562251" cy="3029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163A7-C200-4838-8F7F-49019D54F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834"/>
          <a:stretch/>
        </p:blipFill>
        <p:spPr>
          <a:xfrm>
            <a:off x="6155999" y="2978872"/>
            <a:ext cx="3690000" cy="3028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67E8E6-9548-40EA-9899-1EC4D38FCF2A}"/>
              </a:ext>
            </a:extLst>
          </p:cNvPr>
          <p:cNvSpPr txBox="1"/>
          <p:nvPr/>
        </p:nvSpPr>
        <p:spPr>
          <a:xfrm>
            <a:off x="6155999" y="6036397"/>
            <a:ext cx="36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Biking impedance score</a:t>
            </a:r>
          </a:p>
          <a:p>
            <a:pPr algn="ctr"/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KNN accuracy = 93%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59C817-41F3-40AF-9F40-6D3D626E8844}"/>
              </a:ext>
            </a:extLst>
          </p:cNvPr>
          <p:cNvSpPr txBox="1"/>
          <p:nvPr/>
        </p:nvSpPr>
        <p:spPr>
          <a:xfrm>
            <a:off x="773430" y="1697984"/>
            <a:ext cx="10083157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  Designed fully connected layers with dropout and batch normalization techniques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Applied K-nearest neighborhood as classifier</a:t>
            </a:r>
          </a:p>
        </p:txBody>
      </p:sp>
    </p:spTree>
    <p:extLst>
      <p:ext uri="{BB962C8B-B14F-4D97-AF65-F5344CB8AC3E}">
        <p14:creationId xmlns:p14="http://schemas.microsoft.com/office/powerpoint/2010/main" val="885380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A8E87-5EBF-4E32-8631-9A4D82711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89" y="0"/>
            <a:ext cx="8141202" cy="6290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1B7E7-30F2-4D9F-981C-42B5A6DF3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89" y="-10264"/>
            <a:ext cx="8141202" cy="6290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7B264E-380B-42E9-97D4-F0534D10FB0D}"/>
              </a:ext>
            </a:extLst>
          </p:cNvPr>
          <p:cNvSpPr txBox="1"/>
          <p:nvPr/>
        </p:nvSpPr>
        <p:spPr>
          <a:xfrm>
            <a:off x="1690578" y="6290930"/>
            <a:ext cx="782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Locations with data 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F5E0C-CCEB-44F7-B3F5-F80976DE68B5}"/>
              </a:ext>
            </a:extLst>
          </p:cNvPr>
          <p:cNvSpPr txBox="1"/>
          <p:nvPr/>
        </p:nvSpPr>
        <p:spPr>
          <a:xfrm>
            <a:off x="1531089" y="6280666"/>
            <a:ext cx="782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Predicted walking impedance score</a:t>
            </a:r>
          </a:p>
        </p:txBody>
      </p:sp>
    </p:spTree>
    <p:extLst>
      <p:ext uri="{BB962C8B-B14F-4D97-AF65-F5344CB8AC3E}">
        <p14:creationId xmlns:p14="http://schemas.microsoft.com/office/powerpoint/2010/main" val="256105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056B7-33A6-4CC4-AF30-EE48F8214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Person-based inclusive accessibility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48F9A4-C6F5-4AE2-B5BC-EA95A4354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" y="3057688"/>
            <a:ext cx="3723154" cy="2876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4FECF-5FC5-40E6-AB3D-D16CFE100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23" y="3057687"/>
            <a:ext cx="3723154" cy="28769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465D92-3611-4CED-95DF-332D68D76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77" y="3054310"/>
            <a:ext cx="3727524" cy="2880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ACFD97-E938-4419-98EA-BDE71CB3C988}"/>
              </a:ext>
            </a:extLst>
          </p:cNvPr>
          <p:cNvSpPr txBox="1"/>
          <p:nvPr/>
        </p:nvSpPr>
        <p:spPr>
          <a:xfrm>
            <a:off x="606519" y="5934671"/>
            <a:ext cx="354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Without considering soft impedances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C6BCC0-1FCB-4B9A-8E89-62E8A21DFB34}"/>
              </a:ext>
            </a:extLst>
          </p:cNvPr>
          <p:cNvSpPr txBox="1"/>
          <p:nvPr/>
        </p:nvSpPr>
        <p:spPr>
          <a:xfrm>
            <a:off x="4234423" y="5934670"/>
            <a:ext cx="3543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Considering networks where soft impedances are labelled as ‘Agree’ or ‘Neutral’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C04285-33BA-46C5-AFFD-46D8B32ED235}"/>
              </a:ext>
            </a:extLst>
          </p:cNvPr>
          <p:cNvSpPr txBox="1"/>
          <p:nvPr/>
        </p:nvSpPr>
        <p:spPr>
          <a:xfrm>
            <a:off x="7957577" y="5934670"/>
            <a:ext cx="354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Considering networks where soft impedances are labelled as ‘Agree’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61ABFE-FCD5-4BE5-8451-D330F8080C19}"/>
              </a:ext>
            </a:extLst>
          </p:cNvPr>
          <p:cNvSpPr txBox="1"/>
          <p:nvPr/>
        </p:nvSpPr>
        <p:spPr>
          <a:xfrm>
            <a:off x="959021" y="1656750"/>
            <a:ext cx="1055446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nclusive space-time prism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(ISTP)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a subset of the classic space-time prism (STP) that minimizes the varied soft constraints of individuals based on their socio-economic strata and scale of analysis.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Examples demonstrate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walking accessibility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09A75A-15C9-4C8A-85D4-3B053F1C2828}"/>
              </a:ext>
            </a:extLst>
          </p:cNvPr>
          <p:cNvGrpSpPr/>
          <p:nvPr/>
        </p:nvGrpSpPr>
        <p:grpSpPr>
          <a:xfrm>
            <a:off x="10629900" y="3811623"/>
            <a:ext cx="981075" cy="2009642"/>
            <a:chOff x="10629900" y="3811623"/>
            <a:chExt cx="981075" cy="20096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8BCD50-42E6-46AA-A3C8-7CD7BBB32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65" t="50000" r="9624" b="5333"/>
            <a:stretch/>
          </p:blipFill>
          <p:spPr>
            <a:xfrm>
              <a:off x="10629900" y="3811623"/>
              <a:ext cx="981075" cy="200964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A457FF-420A-4204-A3B7-D0B6FAD1DE5F}"/>
                </a:ext>
              </a:extLst>
            </p:cNvPr>
            <p:cNvSpPr/>
            <p:nvPr/>
          </p:nvSpPr>
          <p:spPr>
            <a:xfrm>
              <a:off x="11111021" y="5092994"/>
              <a:ext cx="138225" cy="1082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2BBDE4A-6B7F-4844-936B-FCBFF03562D5}"/>
              </a:ext>
            </a:extLst>
          </p:cNvPr>
          <p:cNvSpPr txBox="1"/>
          <p:nvPr/>
        </p:nvSpPr>
        <p:spPr>
          <a:xfrm>
            <a:off x="4313033" y="2998320"/>
            <a:ext cx="7307990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 accessibility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22281C-09BA-4754-91BE-6DB9A0BE163B}"/>
              </a:ext>
            </a:extLst>
          </p:cNvPr>
          <p:cNvSpPr txBox="1"/>
          <p:nvPr/>
        </p:nvSpPr>
        <p:spPr>
          <a:xfrm>
            <a:off x="591744" y="2992364"/>
            <a:ext cx="3574117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 space-time accessibility</a:t>
            </a:r>
          </a:p>
        </p:txBody>
      </p:sp>
    </p:spTree>
    <p:extLst>
      <p:ext uri="{BB962C8B-B14F-4D97-AF65-F5344CB8AC3E}">
        <p14:creationId xmlns:p14="http://schemas.microsoft.com/office/powerpoint/2010/main" val="3833010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73AB3-7242-406B-BE5D-E41B297B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A07D9D-7CFB-405C-9738-140B1D23E8F3}"/>
              </a:ext>
            </a:extLst>
          </p:cNvPr>
          <p:cNvSpPr txBox="1"/>
          <p:nvPr/>
        </p:nvSpPr>
        <p:spPr>
          <a:xfrm>
            <a:off x="701609" y="1952625"/>
            <a:ext cx="10788781" cy="333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Fine-tuning the impedance prediction models with survey datasets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Integrating multimodal transportation system into the inclusive STP model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Designing a 3D representation of inclusive STP demonstrating its time-dependence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Aggregating person-based inclusive accessibility across social groups and geographic scales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Demonstrating an application of inclusive accessibility measures in transportation planning and network design. </a:t>
            </a:r>
          </a:p>
        </p:txBody>
      </p:sp>
    </p:spTree>
    <p:extLst>
      <p:ext uri="{BB962C8B-B14F-4D97-AF65-F5344CB8AC3E}">
        <p14:creationId xmlns:p14="http://schemas.microsoft.com/office/powerpoint/2010/main" val="4031862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BC6A8-7650-49CA-B849-F215BB56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Contributions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9C794E8-3168-4EAA-83E8-E66B0AE9B7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936205"/>
              </p:ext>
            </p:extLst>
          </p:nvPr>
        </p:nvGraphicFramePr>
        <p:xfrm>
          <a:off x="6096000" y="1352550"/>
          <a:ext cx="5797550" cy="550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5D03BDD-D739-40AB-AC72-6B5FA7F7C707}"/>
              </a:ext>
            </a:extLst>
          </p:cNvPr>
          <p:cNvSpPr txBox="1"/>
          <p:nvPr/>
        </p:nvSpPr>
        <p:spPr>
          <a:xfrm>
            <a:off x="711917" y="1546910"/>
            <a:ext cx="6097904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Scientific contributions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 inclusive measures of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understanding accessibility and equity at scale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across all modes of transportation.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systematic method to converge both hard and soft constraints at multiple geographic scales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D7D294-2CB2-4794-BEB8-6A625340B205}"/>
              </a:ext>
            </a:extLst>
          </p:cNvPr>
          <p:cNvSpPr txBox="1"/>
          <p:nvPr/>
        </p:nvSpPr>
        <p:spPr>
          <a:xfrm>
            <a:off x="711917" y="3710944"/>
            <a:ext cx="6097904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Social contributions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application in evaluating transportation projects through identifying their key beneficiaries with an emphasis on social equity.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Replicable by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cities to determine need-specific transportation strategies for marginalized groups with special mobility needs.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71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D7379-9271-4D18-B4C8-AEFD4FB18EC7}"/>
              </a:ext>
            </a:extLst>
          </p:cNvPr>
          <p:cNvSpPr txBox="1">
            <a:spLocks/>
          </p:cNvSpPr>
          <p:nvPr/>
        </p:nvSpPr>
        <p:spPr>
          <a:xfrm>
            <a:off x="857883" y="3017520"/>
            <a:ext cx="10113645" cy="822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99012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D7379-9271-4D18-B4C8-AEFD4FB18EC7}"/>
              </a:ext>
            </a:extLst>
          </p:cNvPr>
          <p:cNvSpPr txBox="1">
            <a:spLocks/>
          </p:cNvSpPr>
          <p:nvPr/>
        </p:nvSpPr>
        <p:spPr>
          <a:xfrm>
            <a:off x="857883" y="3017520"/>
            <a:ext cx="10113645" cy="822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82095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D7F5-5CA2-4C3A-B31F-B40B318B9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770CFE-B458-4677-87D8-B157405E79F0}"/>
              </a:ext>
            </a:extLst>
          </p:cNvPr>
          <p:cNvSpPr txBox="1"/>
          <p:nvPr/>
        </p:nvSpPr>
        <p:spPr>
          <a:xfrm>
            <a:off x="794248" y="2933483"/>
            <a:ext cx="11060704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Inclusive accessibility: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 measure that </a:t>
            </a:r>
          </a:p>
          <a:p>
            <a:pPr algn="ctr">
              <a:lnSpc>
                <a:spcPct val="150000"/>
              </a:lnSpc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addresses heterogenous perceptions of mobility barriers and travel experiences </a:t>
            </a:r>
          </a:p>
          <a:p>
            <a:pPr algn="ctr">
              <a:lnSpc>
                <a:spcPct val="150000"/>
              </a:lnSpc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across individuals and social groups </a:t>
            </a:r>
          </a:p>
          <a:p>
            <a:pPr algn="ctr">
              <a:lnSpc>
                <a:spcPct val="150000"/>
              </a:lnSpc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while evaluating their access to multimodal transportation system.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A42C8AF-31B2-4D4E-97C7-1897454243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627578"/>
              </p:ext>
            </p:extLst>
          </p:nvPr>
        </p:nvGraphicFramePr>
        <p:xfrm>
          <a:off x="889548" y="3165376"/>
          <a:ext cx="10236418" cy="3300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6946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A870-66DE-4215-BD8A-96835B87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Model definition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76D65A-A199-42DE-B7D2-7B13332AFD08}"/>
              </a:ext>
            </a:extLst>
          </p:cNvPr>
          <p:cNvSpPr txBox="1"/>
          <p:nvPr/>
        </p:nvSpPr>
        <p:spPr>
          <a:xfrm>
            <a:off x="567330" y="2114667"/>
            <a:ext cx="929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Output: Prediction of network-based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walking impedance score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a scale of 1-3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B26717C-A0EB-4A6F-AAC4-7DDDBBAE7A9C}"/>
              </a:ext>
            </a:extLst>
          </p:cNvPr>
          <p:cNvGraphicFramePr>
            <a:graphicFrameLocks noGrp="1"/>
          </p:cNvGraphicFramePr>
          <p:nvPr/>
        </p:nvGraphicFramePr>
        <p:xfrm>
          <a:off x="567330" y="2665708"/>
          <a:ext cx="10309297" cy="380099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4397595">
                  <a:extLst>
                    <a:ext uri="{9D8B030D-6E8A-4147-A177-3AD203B41FA5}">
                      <a16:colId xmlns:a16="http://schemas.microsoft.com/office/drawing/2014/main" val="1420583335"/>
                    </a:ext>
                  </a:extLst>
                </a:gridCol>
                <a:gridCol w="1127051">
                  <a:extLst>
                    <a:ext uri="{9D8B030D-6E8A-4147-A177-3AD203B41FA5}">
                      <a16:colId xmlns:a16="http://schemas.microsoft.com/office/drawing/2014/main" val="2438922120"/>
                    </a:ext>
                  </a:extLst>
                </a:gridCol>
                <a:gridCol w="2906782">
                  <a:extLst>
                    <a:ext uri="{9D8B030D-6E8A-4147-A177-3AD203B41FA5}">
                      <a16:colId xmlns:a16="http://schemas.microsoft.com/office/drawing/2014/main" val="1867454191"/>
                    </a:ext>
                  </a:extLst>
                </a:gridCol>
                <a:gridCol w="1877869">
                  <a:extLst>
                    <a:ext uri="{9D8B030D-6E8A-4147-A177-3AD203B41FA5}">
                      <a16:colId xmlns:a16="http://schemas.microsoft.com/office/drawing/2014/main" val="2045336669"/>
                    </a:ext>
                  </a:extLst>
                </a:gridCol>
              </a:tblGrid>
              <a:tr h="1705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type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 / Categories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9178073"/>
                  </a:ext>
                </a:extLst>
              </a:tr>
              <a:tr h="170561"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 characteristics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30501842"/>
                  </a:ext>
                </a:extLst>
              </a:tr>
              <a:tr h="170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Lanes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MORPC (2021)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676806"/>
                  </a:ext>
                </a:extLst>
              </a:tr>
              <a:tr h="170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Speed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Categorical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65 mph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397753"/>
                  </a:ext>
                </a:extLst>
              </a:tr>
              <a:tr h="34994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Functional class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Categorical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3: Principal arterial, 4: Minor arterial, 5: major collector, 6: minor collector, 7: local road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398514"/>
                  </a:ext>
                </a:extLst>
              </a:tr>
              <a:tr h="2022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Oneway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Binary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Yes/No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5251168"/>
                  </a:ext>
                </a:extLst>
              </a:tr>
              <a:tr h="34994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traffic volume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Max: 12155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 segmentation/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StreetLight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3365113"/>
                  </a:ext>
                </a:extLst>
              </a:tr>
              <a:tr h="170561"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Sidewalk characteristics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07503921"/>
                  </a:ext>
                </a:extLst>
              </a:tr>
              <a:tr h="170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Sidewalk availability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Binary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Yes/No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MORPC (2021)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98399"/>
                  </a:ext>
                </a:extLst>
              </a:tr>
              <a:tr h="170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Buffer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Binary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 or not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688402"/>
                  </a:ext>
                </a:extLst>
              </a:tr>
              <a:tr h="170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ADA Compliance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Binary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Yes/No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634664"/>
                  </a:ext>
                </a:extLst>
              </a:tr>
              <a:tr h="170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Surface type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Binary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Concrete or not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3600027"/>
                  </a:ext>
                </a:extLst>
              </a:tr>
              <a:tr h="170561"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use characteristics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81605530"/>
                  </a:ext>
                </a:extLst>
              </a:tr>
              <a:tr h="1718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light vegetation within the 10-feet road buffer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NDVI using Landsat 8 images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7411275"/>
                  </a:ext>
                </a:extLst>
              </a:tr>
              <a:tr h="21226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dense vegetation within the 10-feet road buffer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5216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366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A870-66DE-4215-BD8A-96835B87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Model definition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8C498-C81A-4823-A2E3-B3278904D67B}"/>
              </a:ext>
            </a:extLst>
          </p:cNvPr>
          <p:cNvSpPr txBox="1"/>
          <p:nvPr/>
        </p:nvSpPr>
        <p:spPr>
          <a:xfrm>
            <a:off x="567330" y="1728392"/>
            <a:ext cx="929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Output: Prediction of network-based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biking impedance score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a scale of 1-3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B9BF197-E69D-45B9-A92A-E121415375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349364"/>
              </p:ext>
            </p:extLst>
          </p:nvPr>
        </p:nvGraphicFramePr>
        <p:xfrm>
          <a:off x="674135" y="2153981"/>
          <a:ext cx="10319929" cy="4508935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758036">
                  <a:extLst>
                    <a:ext uri="{9D8B030D-6E8A-4147-A177-3AD203B41FA5}">
                      <a16:colId xmlns:a16="http://schemas.microsoft.com/office/drawing/2014/main" val="1420583335"/>
                    </a:ext>
                  </a:extLst>
                </a:gridCol>
                <a:gridCol w="1507012">
                  <a:extLst>
                    <a:ext uri="{9D8B030D-6E8A-4147-A177-3AD203B41FA5}">
                      <a16:colId xmlns:a16="http://schemas.microsoft.com/office/drawing/2014/main" val="3721357710"/>
                    </a:ext>
                  </a:extLst>
                </a:gridCol>
                <a:gridCol w="3930615">
                  <a:extLst>
                    <a:ext uri="{9D8B030D-6E8A-4147-A177-3AD203B41FA5}">
                      <a16:colId xmlns:a16="http://schemas.microsoft.com/office/drawing/2014/main" val="57794279"/>
                    </a:ext>
                  </a:extLst>
                </a:gridCol>
                <a:gridCol w="244461">
                  <a:extLst>
                    <a:ext uri="{9D8B030D-6E8A-4147-A177-3AD203B41FA5}">
                      <a16:colId xmlns:a16="http://schemas.microsoft.com/office/drawing/2014/main" val="2524247456"/>
                    </a:ext>
                  </a:extLst>
                </a:gridCol>
                <a:gridCol w="1879805">
                  <a:extLst>
                    <a:ext uri="{9D8B030D-6E8A-4147-A177-3AD203B41FA5}">
                      <a16:colId xmlns:a16="http://schemas.microsoft.com/office/drawing/2014/main" val="2045336669"/>
                    </a:ext>
                  </a:extLst>
                </a:gridCol>
              </a:tblGrid>
              <a:tr h="1705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type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 / Categories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9178073"/>
                  </a:ext>
                </a:extLst>
              </a:tr>
              <a:tr h="170561">
                <a:tc gridSpan="5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 characteristics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0501842"/>
                  </a:ext>
                </a:extLst>
              </a:tr>
              <a:tr h="170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Lanes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</a:t>
                      </a:r>
                      <a:endParaRPr lang="en-US" sz="12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1 - 4</a:t>
                      </a:r>
                      <a:endParaRPr lang="en-US" sz="12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MORPC (2021)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MORPC (2021)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676806"/>
                  </a:ext>
                </a:extLst>
              </a:tr>
              <a:tr h="170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Speed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Categorical</a:t>
                      </a:r>
                      <a:endParaRPr lang="en-US" sz="12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65 mph</a:t>
                      </a:r>
                      <a:endParaRPr lang="en-US" sz="12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397753"/>
                  </a:ext>
                </a:extLst>
              </a:tr>
              <a:tr h="34994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Functional class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Categorical</a:t>
                      </a:r>
                      <a:endParaRPr lang="en-US" sz="12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3: Principal arterial, 4: Minor arterial, 5: major collector, 6: minor collector, 7: local road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398514"/>
                  </a:ext>
                </a:extLst>
              </a:tr>
              <a:tr h="2022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Oneway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Binary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Yes/No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5251168"/>
                  </a:ext>
                </a:extLst>
              </a:tr>
              <a:tr h="34994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traffic volume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Max: 12155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StreetLight</a:t>
                      </a:r>
                      <a:r>
                        <a:rPr lang="en-US" sz="1100" dirty="0">
                          <a:effectLst/>
                        </a:rPr>
                        <a:t> Data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 segmentation/ </a:t>
                      </a:r>
                      <a:r>
                        <a:rPr lang="en-US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StreetLight</a:t>
                      </a: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 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3365113"/>
                  </a:ext>
                </a:extLst>
              </a:tr>
              <a:tr h="170561">
                <a:tc gridSpan="5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Bikeway characteristics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7503921"/>
                  </a:ext>
                </a:extLst>
              </a:tr>
              <a:tr h="170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Infrastructure type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Categorical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Shared (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Sharrow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bike boulevard, signed route)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street (Bike lane, paved shoulder)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Separated (path of street, multiuse path)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MORPC (2021)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MORPC (2021)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98399"/>
                  </a:ext>
                </a:extLst>
              </a:tr>
              <a:tr h="170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073883"/>
                  </a:ext>
                </a:extLst>
              </a:tr>
              <a:tr h="170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of service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958870"/>
                  </a:ext>
                </a:extLst>
              </a:tr>
              <a:tr h="170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Buffer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Binary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 or not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688402"/>
                  </a:ext>
                </a:extLst>
              </a:tr>
              <a:tr h="1705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Surface type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Binary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Concrete or not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3600027"/>
                  </a:ext>
                </a:extLst>
              </a:tr>
              <a:tr h="170561">
                <a:tc gridSpan="5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use characteristics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1605530"/>
                  </a:ext>
                </a:extLst>
              </a:tr>
              <a:tr h="34994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light vegetation within the 10-feet road buffer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Open Street Map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NDVI using Landsat 8 images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7411275"/>
                  </a:ext>
                </a:extLst>
              </a:tr>
              <a:tr h="34994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dense vegetation within the 10-feet road buffer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</a:t>
                      </a: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5216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46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C87909-E8D2-4DEA-BAF8-78B6992F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511" y="380607"/>
            <a:ext cx="10113645" cy="82296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01275-E571-4E7E-B963-81F65ED8D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46" y="3424320"/>
            <a:ext cx="5879690" cy="30798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061270-E23B-4BAB-9139-2FD48929D6BC}"/>
              </a:ext>
            </a:extLst>
          </p:cNvPr>
          <p:cNvSpPr txBox="1"/>
          <p:nvPr/>
        </p:nvSpPr>
        <p:spPr>
          <a:xfrm>
            <a:off x="4297031" y="5262353"/>
            <a:ext cx="1691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How much time do I have?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25B1A-AA09-49BA-A3F5-EFAF41D53998}"/>
              </a:ext>
            </a:extLst>
          </p:cNvPr>
          <p:cNvSpPr txBox="1"/>
          <p:nvPr/>
        </p:nvSpPr>
        <p:spPr>
          <a:xfrm rot="2182227">
            <a:off x="5142605" y="2803102"/>
            <a:ext cx="1691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What would be the cost?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3EE6DB-42EE-4E16-BE2A-6C7BED82D20C}"/>
              </a:ext>
            </a:extLst>
          </p:cNvPr>
          <p:cNvSpPr txBox="1"/>
          <p:nvPr/>
        </p:nvSpPr>
        <p:spPr>
          <a:xfrm rot="792499">
            <a:off x="4269040" y="4223022"/>
            <a:ext cx="218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Can I walk/bike for that long?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6A6950-7A08-419D-98FE-44D6D1024D1B}"/>
              </a:ext>
            </a:extLst>
          </p:cNvPr>
          <p:cNvSpPr txBox="1"/>
          <p:nvPr/>
        </p:nvSpPr>
        <p:spPr>
          <a:xfrm>
            <a:off x="385500" y="1548415"/>
            <a:ext cx="3911531" cy="4928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Hard constraints</a:t>
            </a:r>
            <a:endParaRPr lang="en-US" sz="20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Explicit, easily quantifiable, and non-negotiable.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Space-time constraints (travel time budget, location of fixed activities, activity duration)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Cost constraints (travel budget)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Physical ability to walk/bike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Socio-demographics</a:t>
            </a:r>
          </a:p>
        </p:txBody>
      </p:sp>
    </p:spTree>
    <p:extLst>
      <p:ext uri="{BB962C8B-B14F-4D97-AF65-F5344CB8AC3E}">
        <p14:creationId xmlns:p14="http://schemas.microsoft.com/office/powerpoint/2010/main" val="1939336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C87909-E8D2-4DEA-BAF8-78B6992F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511" y="380607"/>
            <a:ext cx="10113645" cy="82296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01275-E571-4E7E-B963-81F65ED8D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46" y="3424320"/>
            <a:ext cx="5879690" cy="30798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061270-E23B-4BAB-9139-2FD48929D6BC}"/>
              </a:ext>
            </a:extLst>
          </p:cNvPr>
          <p:cNvSpPr txBox="1"/>
          <p:nvPr/>
        </p:nvSpPr>
        <p:spPr>
          <a:xfrm>
            <a:off x="4297031" y="5262353"/>
            <a:ext cx="1691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How much time do I have?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D14B6-76C1-465D-8AB1-A3AAFD7720FB}"/>
              </a:ext>
            </a:extLst>
          </p:cNvPr>
          <p:cNvSpPr txBox="1"/>
          <p:nvPr/>
        </p:nvSpPr>
        <p:spPr>
          <a:xfrm rot="17290712">
            <a:off x="7021543" y="2170255"/>
            <a:ext cx="2467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Do they have proper infrastructures on my route?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25B1A-AA09-49BA-A3F5-EFAF41D53998}"/>
              </a:ext>
            </a:extLst>
          </p:cNvPr>
          <p:cNvSpPr txBox="1"/>
          <p:nvPr/>
        </p:nvSpPr>
        <p:spPr>
          <a:xfrm rot="2182227">
            <a:off x="5142605" y="2803102"/>
            <a:ext cx="1691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What would be the cost?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024BD0-2E2E-44D3-A3E0-3184DF3BF4BA}"/>
              </a:ext>
            </a:extLst>
          </p:cNvPr>
          <p:cNvSpPr txBox="1"/>
          <p:nvPr/>
        </p:nvSpPr>
        <p:spPr>
          <a:xfrm rot="20629139">
            <a:off x="9963452" y="4670515"/>
            <a:ext cx="232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Which one would be more comfortable?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C0C4A1-F1BB-4432-B40A-E474CCD27C1B}"/>
              </a:ext>
            </a:extLst>
          </p:cNvPr>
          <p:cNvSpPr txBox="1"/>
          <p:nvPr/>
        </p:nvSpPr>
        <p:spPr>
          <a:xfrm>
            <a:off x="10084452" y="5675032"/>
            <a:ext cx="1691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Which one would be safer?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3EE6DB-42EE-4E16-BE2A-6C7BED82D20C}"/>
              </a:ext>
            </a:extLst>
          </p:cNvPr>
          <p:cNvSpPr txBox="1"/>
          <p:nvPr/>
        </p:nvSpPr>
        <p:spPr>
          <a:xfrm rot="792499">
            <a:off x="4269040" y="4223022"/>
            <a:ext cx="218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Can I walk/bike for that long?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ECFD40-AD7D-4A8E-9D86-20FA6685619E}"/>
              </a:ext>
            </a:extLst>
          </p:cNvPr>
          <p:cNvSpPr txBox="1"/>
          <p:nvPr/>
        </p:nvSpPr>
        <p:spPr>
          <a:xfrm rot="18735697">
            <a:off x="8601075" y="2857676"/>
            <a:ext cx="2099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What would be the traffic like?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4E6693-6CAF-493E-A90B-B26CFD14DD16}"/>
              </a:ext>
            </a:extLst>
          </p:cNvPr>
          <p:cNvSpPr txBox="1"/>
          <p:nvPr/>
        </p:nvSpPr>
        <p:spPr>
          <a:xfrm rot="19571330">
            <a:off x="9293280" y="3639523"/>
            <a:ext cx="2290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Do I like the surrounding area?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6A6950-7A08-419D-98FE-44D6D1024D1B}"/>
              </a:ext>
            </a:extLst>
          </p:cNvPr>
          <p:cNvSpPr txBox="1"/>
          <p:nvPr/>
        </p:nvSpPr>
        <p:spPr>
          <a:xfrm>
            <a:off x="277424" y="1669384"/>
            <a:ext cx="3911531" cy="4467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Soft constraints</a:t>
            </a:r>
            <a:r>
              <a:rPr lang="en-US" sz="3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Implicit, difficult to quantify, and relies on the decision-making strategies of individuals.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Preferences for network and service quality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Perception of safety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Perception toward built environment</a:t>
            </a:r>
          </a:p>
        </p:txBody>
      </p:sp>
    </p:spTree>
    <p:extLst>
      <p:ext uri="{BB962C8B-B14F-4D97-AF65-F5344CB8AC3E}">
        <p14:creationId xmlns:p14="http://schemas.microsoft.com/office/powerpoint/2010/main" val="1614764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D7F5-5CA2-4C3A-B31F-B40B318B9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6C66DE-E5B2-422C-BE3E-00EB935768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7"/>
          <a:stretch/>
        </p:blipFill>
        <p:spPr>
          <a:xfrm>
            <a:off x="3626493" y="2277274"/>
            <a:ext cx="8164719" cy="2212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2D9F57-34AC-4346-9B7F-F41D5D962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68" y="2823253"/>
            <a:ext cx="2728239" cy="1429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A2839F-436F-4596-BC20-3A215010A47D}"/>
              </a:ext>
            </a:extLst>
          </p:cNvPr>
          <p:cNvSpPr txBox="1"/>
          <p:nvPr/>
        </p:nvSpPr>
        <p:spPr>
          <a:xfrm>
            <a:off x="204674" y="3698333"/>
            <a:ext cx="784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How much time do I have?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EE7644-CE0A-45CB-856A-C9729D08F1C5}"/>
              </a:ext>
            </a:extLst>
          </p:cNvPr>
          <p:cNvSpPr txBox="1"/>
          <p:nvPr/>
        </p:nvSpPr>
        <p:spPr>
          <a:xfrm rot="17322852">
            <a:off x="1482951" y="1955408"/>
            <a:ext cx="14454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Do they have proper infrastructure my route?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A214E9-3914-4ED0-A3D8-776C3DFF51DE}"/>
              </a:ext>
            </a:extLst>
          </p:cNvPr>
          <p:cNvSpPr txBox="1"/>
          <p:nvPr/>
        </p:nvSpPr>
        <p:spPr>
          <a:xfrm rot="3057035">
            <a:off x="798509" y="2290807"/>
            <a:ext cx="784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What would be the cost?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36D75-6DED-4BE4-9BC4-D62C804F3774}"/>
              </a:ext>
            </a:extLst>
          </p:cNvPr>
          <p:cNvSpPr txBox="1"/>
          <p:nvPr/>
        </p:nvSpPr>
        <p:spPr>
          <a:xfrm rot="20629139">
            <a:off x="3017118" y="3259924"/>
            <a:ext cx="10801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Which one would be more comfortable?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19623F-D06E-48BC-8A85-8375AB833E40}"/>
              </a:ext>
            </a:extLst>
          </p:cNvPr>
          <p:cNvSpPr txBox="1"/>
          <p:nvPr/>
        </p:nvSpPr>
        <p:spPr>
          <a:xfrm>
            <a:off x="3133995" y="3874975"/>
            <a:ext cx="784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Which one would be safer?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5FDCC-CA34-49DD-8EBC-6D7C66902D48}"/>
              </a:ext>
            </a:extLst>
          </p:cNvPr>
          <p:cNvSpPr txBox="1"/>
          <p:nvPr/>
        </p:nvSpPr>
        <p:spPr>
          <a:xfrm rot="792499">
            <a:off x="346235" y="2986017"/>
            <a:ext cx="1012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Can I walk/bike for that long?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9E77CA-80C2-47C8-BDC7-2D54F73B1D5E}"/>
              </a:ext>
            </a:extLst>
          </p:cNvPr>
          <p:cNvSpPr txBox="1"/>
          <p:nvPr/>
        </p:nvSpPr>
        <p:spPr>
          <a:xfrm rot="18735697">
            <a:off x="2268059" y="2380691"/>
            <a:ext cx="9743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What would be the traffic like?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B28955-5D90-4146-943C-0EFC8F64E81F}"/>
              </a:ext>
            </a:extLst>
          </p:cNvPr>
          <p:cNvSpPr txBox="1"/>
          <p:nvPr/>
        </p:nvSpPr>
        <p:spPr>
          <a:xfrm rot="19571330">
            <a:off x="2700745" y="2792307"/>
            <a:ext cx="1062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Do I like the surrounding area?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770CFE-B458-4677-87D8-B157405E79F0}"/>
              </a:ext>
            </a:extLst>
          </p:cNvPr>
          <p:cNvSpPr txBox="1"/>
          <p:nvPr/>
        </p:nvSpPr>
        <p:spPr>
          <a:xfrm>
            <a:off x="565648" y="4255254"/>
            <a:ext cx="11060704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Perception of accessibility constraints varies by:</a:t>
            </a:r>
          </a:p>
          <a:p>
            <a:pPr algn="ctr">
              <a:lnSpc>
                <a:spcPct val="150000"/>
              </a:lnSpc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Age group, gender, income and personal lived experiences</a:t>
            </a:r>
          </a:p>
          <a:p>
            <a:pPr algn="ctr">
              <a:lnSpc>
                <a:spcPct val="150000"/>
              </a:lnSpc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EA402D-B51A-4447-8D61-92E09B8F4542}"/>
              </a:ext>
            </a:extLst>
          </p:cNvPr>
          <p:cNvGrpSpPr/>
          <p:nvPr/>
        </p:nvGrpSpPr>
        <p:grpSpPr>
          <a:xfrm>
            <a:off x="996844" y="5597006"/>
            <a:ext cx="10242758" cy="758764"/>
            <a:chOff x="-6341" y="1270715"/>
            <a:chExt cx="10242758" cy="758764"/>
          </a:xfrm>
          <a:scene3d>
            <a:camera prst="orthographicFront"/>
            <a:lightRig rig="flat" dir="t"/>
          </a:scene3d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AD8A2A8-486B-4898-92E5-CE8658679F40}"/>
                </a:ext>
              </a:extLst>
            </p:cNvPr>
            <p:cNvSpPr/>
            <p:nvPr/>
          </p:nvSpPr>
          <p:spPr>
            <a:xfrm>
              <a:off x="0" y="1270715"/>
              <a:ext cx="10236417" cy="758764"/>
            </a:xfrm>
            <a:prstGeom prst="roundRect">
              <a:avLst>
                <a:gd name="adj" fmla="val 10000"/>
              </a:avLst>
            </a:prstGeom>
            <a:noFill/>
            <a:ln>
              <a:solidFill>
                <a:srgbClr val="00B050"/>
              </a:solidFill>
            </a:ln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7A7F3E15-2065-4F48-871E-6169DE45E9B4}"/>
                </a:ext>
              </a:extLst>
            </p:cNvPr>
            <p:cNvSpPr txBox="1"/>
            <p:nvPr/>
          </p:nvSpPr>
          <p:spPr>
            <a:xfrm>
              <a:off x="-6341" y="1277088"/>
              <a:ext cx="10191971" cy="71431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Objective: Measuring person-based inclusive accessibility based on hard and soft constraints</a:t>
              </a:r>
              <a:endParaRPr lang="en-US" sz="1600" b="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07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F4B549B-5DF4-462A-ABF1-B001E58E4974}"/>
              </a:ext>
            </a:extLst>
          </p:cNvPr>
          <p:cNvSpPr txBox="1"/>
          <p:nvPr/>
        </p:nvSpPr>
        <p:spPr>
          <a:xfrm>
            <a:off x="567330" y="1249635"/>
            <a:ext cx="5774485" cy="579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Data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FFC4A1-1483-49AA-9CEA-604D0E46F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35" y="318052"/>
            <a:ext cx="2875047" cy="6221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D5FAE-E0C5-49E2-BEC4-448A6C717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59" y="0"/>
            <a:ext cx="3168981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1E28A2-2A6F-48C4-B9DB-6BAA120FEBA5}"/>
              </a:ext>
            </a:extLst>
          </p:cNvPr>
          <p:cNvSpPr txBox="1"/>
          <p:nvPr/>
        </p:nvSpPr>
        <p:spPr>
          <a:xfrm>
            <a:off x="567330" y="2059953"/>
            <a:ext cx="4870432" cy="3955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    Online survey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Pop-up survey using ArcGIS Field Maps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Score road segments based on:</a:t>
            </a:r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Willingness to bike</a:t>
            </a:r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while biking</a:t>
            </a:r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Willingness to walk</a:t>
            </a:r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while Walking</a:t>
            </a:r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of surrounding environment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DF3B02-3F2E-4476-B9E8-CD397ED62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465" y="1136426"/>
            <a:ext cx="475297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1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A870-66DE-4215-BD8A-96835B87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Impedance score definition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790B09-5F06-417B-A1C8-B08F47723537}"/>
                  </a:ext>
                </a:extLst>
              </p:cNvPr>
              <p:cNvSpPr txBox="1"/>
              <p:nvPr/>
            </p:nvSpPr>
            <p:spPr>
              <a:xfrm>
                <a:off x="366838" y="4851977"/>
                <a:ext cx="3722842" cy="1191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𝐁𝐢𝐤𝐢𝐧𝐠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𝐢𝐦𝐩𝐞𝐝𝐚𝐧𝐜𝐞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𝐬𝐜𝐨𝐫𝐞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f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Bike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willingness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bike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safety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</m:oMath>
                  </m:oMathPara>
                </a14:m>
                <a:endParaRPr lang="en-US" sz="1600" b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surrounding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environment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quality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790B09-5F06-417B-A1C8-B08F47723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38" y="4851977"/>
                <a:ext cx="3722842" cy="11918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9087BD-D08D-4BFF-99F6-A420F6A58F9F}"/>
                  </a:ext>
                </a:extLst>
              </p:cNvPr>
              <p:cNvSpPr txBox="1"/>
              <p:nvPr/>
            </p:nvSpPr>
            <p:spPr>
              <a:xfrm>
                <a:off x="412056" y="2659770"/>
                <a:ext cx="3632406" cy="1515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𝐖𝐚𝐥𝐤𝐢𝐧𝐠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𝐢𝐦𝐩𝐞𝐝𝐚𝐧𝐜𝐞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𝐬𝐜𝐨𝐫𝐞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f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Walk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willingness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walk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safety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</m:oMath>
                  </m:oMathPara>
                </a14:m>
                <a:endParaRPr lang="en-US" sz="1600" b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surrounding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environment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quality</m:t>
                      </m:r>
                      <m:r>
                        <a:rPr lang="en-US" sz="16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9087BD-D08D-4BFF-99F6-A420F6A58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56" y="2659770"/>
                <a:ext cx="3632406" cy="15155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DDD0976-2789-4BDA-82FA-26DA90381090}"/>
              </a:ext>
            </a:extLst>
          </p:cNvPr>
          <p:cNvSpPr txBox="1"/>
          <p:nvPr/>
        </p:nvSpPr>
        <p:spPr>
          <a:xfrm>
            <a:off x="3938954" y="2705937"/>
            <a:ext cx="7697351" cy="1423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Network characteristics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(Number of lanes, speed, functional class, one-way, traffic volume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Sidewalk characteristics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(Availability, buffer, ADA compliance, surface type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 use characteristics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Light and dense vegetation within 10-feet road buffer)</a:t>
            </a:r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6F273-F39D-47E1-88F8-1AFAB18A25DD}"/>
              </a:ext>
            </a:extLst>
          </p:cNvPr>
          <p:cNvSpPr txBox="1"/>
          <p:nvPr/>
        </p:nvSpPr>
        <p:spPr>
          <a:xfrm>
            <a:off x="3938954" y="4925772"/>
            <a:ext cx="7697351" cy="1423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Network characteristics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(Number of lanes, speed, functional class, one-way, traffic volume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Bikeway characteristics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Infrastructure type, width, level of service, buffer, surface type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 use characteristics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Light and dense vegetation within 10-feet road buffer)</a:t>
            </a:r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BE564C-1CC3-40A3-9F14-C67A018D4693}"/>
              </a:ext>
            </a:extLst>
          </p:cNvPr>
          <p:cNvSpPr txBox="1"/>
          <p:nvPr/>
        </p:nvSpPr>
        <p:spPr>
          <a:xfrm>
            <a:off x="457274" y="1788302"/>
            <a:ext cx="1117829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1 : Prediction of network-based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walking impedance score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 scale of 1-3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5B6AB4-0D2E-43F0-BA96-E45379155188}"/>
              </a:ext>
            </a:extLst>
          </p:cNvPr>
          <p:cNvSpPr txBox="1"/>
          <p:nvPr/>
        </p:nvSpPr>
        <p:spPr>
          <a:xfrm>
            <a:off x="457274" y="4010649"/>
            <a:ext cx="1117829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2 : Prediction of network-based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biking impedance score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 scale of 1-3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CEAF53-6C87-43CD-9BD0-7CD83B954E8D}"/>
              </a:ext>
            </a:extLst>
          </p:cNvPr>
          <p:cNvSpPr txBox="1"/>
          <p:nvPr/>
        </p:nvSpPr>
        <p:spPr>
          <a:xfrm>
            <a:off x="3938217" y="4481554"/>
            <a:ext cx="76973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Input features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0EE48-B9F7-4F97-8527-30914D395BA1}"/>
              </a:ext>
            </a:extLst>
          </p:cNvPr>
          <p:cNvSpPr txBox="1"/>
          <p:nvPr/>
        </p:nvSpPr>
        <p:spPr>
          <a:xfrm>
            <a:off x="457274" y="4477469"/>
            <a:ext cx="339124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1EF76B-07A8-4B93-9C8A-040A2EA22320}"/>
              </a:ext>
            </a:extLst>
          </p:cNvPr>
          <p:cNvSpPr txBox="1"/>
          <p:nvPr/>
        </p:nvSpPr>
        <p:spPr>
          <a:xfrm>
            <a:off x="3938217" y="2252676"/>
            <a:ext cx="76973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Input features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088BA7-8996-4ACC-8F98-4B071CB9720C}"/>
              </a:ext>
            </a:extLst>
          </p:cNvPr>
          <p:cNvSpPr txBox="1"/>
          <p:nvPr/>
        </p:nvSpPr>
        <p:spPr>
          <a:xfrm>
            <a:off x="457274" y="2248591"/>
            <a:ext cx="339124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1936564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A870-66DE-4215-BD8A-96835B87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Model definition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F3277-321F-481F-80DB-82D9EF12653D}"/>
              </a:ext>
            </a:extLst>
          </p:cNvPr>
          <p:cNvSpPr txBox="1"/>
          <p:nvPr/>
        </p:nvSpPr>
        <p:spPr>
          <a:xfrm>
            <a:off x="567330" y="1871906"/>
            <a:ext cx="5365956" cy="502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processing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One-hot encoding for the categorical variable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Min/max scaling for the continuous variable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Models based on the concepts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Human in the loop and few shot learning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Siamese network with triplet loss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Compared model performances with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Logistics regression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Random forest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23191F-76D3-4E0C-9AAF-9FB1CFC92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546363"/>
              </p:ext>
            </p:extLst>
          </p:nvPr>
        </p:nvGraphicFramePr>
        <p:xfrm>
          <a:off x="7394908" y="1778861"/>
          <a:ext cx="3723861" cy="2001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71575">
                  <a:extLst>
                    <a:ext uri="{9D8B030D-6E8A-4147-A177-3AD203B41FA5}">
                      <a16:colId xmlns:a16="http://schemas.microsoft.com/office/drawing/2014/main" val="2952584386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3067595339"/>
                    </a:ext>
                  </a:extLst>
                </a:gridCol>
                <a:gridCol w="1342611">
                  <a:extLst>
                    <a:ext uri="{9D8B030D-6E8A-4147-A177-3AD203B41FA5}">
                      <a16:colId xmlns:a16="http://schemas.microsoft.com/office/drawing/2014/main" val="30258045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1: Agree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2: Neutral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3: Disagree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890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Img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Img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Img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6631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Img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Img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Img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1245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813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Img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Img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Img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058041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4E5739E-2799-4993-8B17-124A44258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01384"/>
            <a:ext cx="2651760" cy="1823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D39352-EECC-4750-A9A9-18557C8FF8BE}"/>
              </a:ext>
            </a:extLst>
          </p:cNvPr>
          <p:cNvSpPr txBox="1"/>
          <p:nvPr/>
        </p:nvSpPr>
        <p:spPr>
          <a:xfrm>
            <a:off x="8871326" y="4236916"/>
            <a:ext cx="3320674" cy="199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Speed limit:35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Number of lanes: 4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Direction: Bi-directional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Sidewalk availability: Yes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Type of bike facility: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Sharrow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Traffic volume: low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22BAFB-3EF7-4089-B975-CFFD116C18C0}"/>
              </a:ext>
            </a:extLst>
          </p:cNvPr>
          <p:cNvCxnSpPr/>
          <p:nvPr/>
        </p:nvCxnSpPr>
        <p:spPr>
          <a:xfrm>
            <a:off x="10853322" y="5164559"/>
            <a:ext cx="466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FC10E3A-2444-4DD3-9DC6-0E3F113AE04E}"/>
              </a:ext>
            </a:extLst>
          </p:cNvPr>
          <p:cNvSpPr txBox="1"/>
          <p:nvPr/>
        </p:nvSpPr>
        <p:spPr>
          <a:xfrm>
            <a:off x="6096001" y="6124810"/>
            <a:ext cx="5857178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of input feature vector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B7C9F-D77F-48FA-AB4F-49EEC3704E5A}"/>
              </a:ext>
            </a:extLst>
          </p:cNvPr>
          <p:cNvSpPr txBox="1"/>
          <p:nvPr/>
        </p:nvSpPr>
        <p:spPr>
          <a:xfrm>
            <a:off x="7394908" y="1322326"/>
            <a:ext cx="3723861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3-ways 10-shots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144115-2084-41E9-A155-A03E7A17347A}"/>
              </a:ext>
            </a:extLst>
          </p:cNvPr>
          <p:cNvSpPr/>
          <p:nvPr/>
        </p:nvSpPr>
        <p:spPr>
          <a:xfrm>
            <a:off x="11353103" y="4395119"/>
            <a:ext cx="600075" cy="16144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f1</a:t>
            </a:r>
          </a:p>
          <a:p>
            <a:pPr algn="ctr"/>
            <a:r>
              <a:rPr lang="en-US" sz="1400" dirty="0"/>
              <a:t>f2</a:t>
            </a:r>
          </a:p>
          <a:p>
            <a:pPr algn="ctr"/>
            <a:r>
              <a:rPr lang="en-US" sz="1400" dirty="0"/>
              <a:t>f3</a:t>
            </a:r>
          </a:p>
          <a:p>
            <a:pPr algn="ctr"/>
            <a:r>
              <a:rPr lang="en-US" sz="1400" dirty="0"/>
              <a:t>.</a:t>
            </a:r>
          </a:p>
          <a:p>
            <a:pPr algn="ctr"/>
            <a:r>
              <a:rPr lang="en-US" sz="1400" dirty="0"/>
              <a:t>.</a:t>
            </a:r>
          </a:p>
          <a:p>
            <a:pPr algn="ctr"/>
            <a:r>
              <a:rPr lang="en-US" sz="1400" dirty="0" err="1"/>
              <a:t>fn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2648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A870-66DE-4215-BD8A-96835B87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Siamese network with triplet loss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64541-05B4-4C5C-A418-8345DA072278}"/>
              </a:ext>
            </a:extLst>
          </p:cNvPr>
          <p:cNvSpPr txBox="1"/>
          <p:nvPr/>
        </p:nvSpPr>
        <p:spPr>
          <a:xfrm>
            <a:off x="538858" y="2208025"/>
            <a:ext cx="10964297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Popular in learning from little data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neural network architecture with identical subnetworks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Estimates the similarity of the inputs by comparing its feature vectors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training process generates image triplets (anchor, positive and negative) and compares the anchor input with positive and negative inputs. </a:t>
            </a:r>
          </a:p>
          <a:p>
            <a:pPr lvl="1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320999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77FF1FCAB1AD4A803D9D333989B13B" ma:contentTypeVersion="12" ma:contentTypeDescription="Create a new document." ma:contentTypeScope="" ma:versionID="c55451b938f2c7e60d62c1b366a47105">
  <xsd:schema xmlns:xsd="http://www.w3.org/2001/XMLSchema" xmlns:xs="http://www.w3.org/2001/XMLSchema" xmlns:p="http://schemas.microsoft.com/office/2006/metadata/properties" xmlns:ns2="2287de8b-e097-440e-8122-f46bff3562b0" xmlns:ns3="8dea04ed-909c-4f58-94e7-cae7d45b81c7" targetNamespace="http://schemas.microsoft.com/office/2006/metadata/properties" ma:root="true" ma:fieldsID="8d960862a713cd5e13aa4c86c2277fac" ns2:_="" ns3:_="">
    <xsd:import namespace="2287de8b-e097-440e-8122-f46bff3562b0"/>
    <xsd:import namespace="8dea04ed-909c-4f58-94e7-cae7d45b81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87de8b-e097-440e-8122-f46bff3562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ea04ed-909c-4f58-94e7-cae7d45b81c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91F670-7921-4F64-B654-1B3A007F1B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3DF9B0-3530-4E72-9CC4-BE93DB09C5AA}">
  <ds:schemaRefs>
    <ds:schemaRef ds:uri="2287de8b-e097-440e-8122-f46bff3562b0"/>
    <ds:schemaRef ds:uri="8dea04ed-909c-4f58-94e7-cae7d45b81c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F98BADC-7D64-464D-A2AF-793A68EA5D1F}">
  <ds:schemaRefs>
    <ds:schemaRef ds:uri="2287de8b-e097-440e-8122-f46bff3562b0"/>
    <ds:schemaRef ds:uri="8dea04ed-909c-4f58-94e7-cae7d45b81c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14275</TotalTime>
  <Words>1509</Words>
  <Application>Microsoft Office PowerPoint</Application>
  <PresentationFormat>Widescreen</PresentationFormat>
  <Paragraphs>330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Narrow</vt:lpstr>
      <vt:lpstr>Calibri</vt:lpstr>
      <vt:lpstr>Cambria Math</vt:lpstr>
      <vt:lpstr>Century Schoolbook</vt:lpstr>
      <vt:lpstr>Comic Sans MS</vt:lpstr>
      <vt:lpstr>Wingdings</vt:lpstr>
      <vt:lpstr>Wingdings 2</vt:lpstr>
      <vt:lpstr>View</vt:lpstr>
      <vt:lpstr>Inclusive Accessibility A deep learning-based space-time framework integrating person-based hard and soft constraints </vt:lpstr>
      <vt:lpstr>Background</vt:lpstr>
      <vt:lpstr>Background</vt:lpstr>
      <vt:lpstr>Background</vt:lpstr>
      <vt:lpstr>Background</vt:lpstr>
      <vt:lpstr>PowerPoint Presentation</vt:lpstr>
      <vt:lpstr>Impedance score definition</vt:lpstr>
      <vt:lpstr>Model definition</vt:lpstr>
      <vt:lpstr>Siamese network with triplet loss</vt:lpstr>
      <vt:lpstr>PowerPoint Presentation</vt:lpstr>
      <vt:lpstr>PowerPoint Presentation</vt:lpstr>
      <vt:lpstr>PowerPoint Presentation</vt:lpstr>
      <vt:lpstr>Siamese network with triplet loss</vt:lpstr>
      <vt:lpstr>PowerPoint Presentation</vt:lpstr>
      <vt:lpstr>Person-based inclusive accessibility</vt:lpstr>
      <vt:lpstr>Next steps</vt:lpstr>
      <vt:lpstr>Contributions</vt:lpstr>
      <vt:lpstr>PowerPoint Presentation</vt:lpstr>
      <vt:lpstr>PowerPoint Presentation</vt:lpstr>
      <vt:lpstr>Model definition</vt:lpstr>
      <vt:lpstr>Model definition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Armita Kar</dc:creator>
  <cp:lastModifiedBy>Armita Kar</cp:lastModifiedBy>
  <cp:revision>247</cp:revision>
  <dcterms:created xsi:type="dcterms:W3CDTF">2021-02-01T16:13:01Z</dcterms:created>
  <dcterms:modified xsi:type="dcterms:W3CDTF">2022-03-01T03:39:59Z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0x0101006977FF1FCAB1AD4A803D9D333989B13B</vt:lpwstr>
  </property>
</Properties>
</file>