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7B79BD-B685-4F4A-92A4-FFE25AF27B05}" v="10" dt="2022-03-01T17:51:56.4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1" autoAdjust="0"/>
    <p:restoredTop sz="94660"/>
  </p:normalViewPr>
  <p:slideViewPr>
    <p:cSldViewPr snapToGrid="0">
      <p:cViewPr varScale="1">
        <p:scale>
          <a:sx n="99" d="100"/>
          <a:sy n="99" d="100"/>
        </p:scale>
        <p:origin x="20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lin Yu" userId="5eb91b79-8604-4ee1-a7e9-7ddbdc8bd16c" providerId="ADAL" clId="{837B79BD-B685-4F4A-92A4-FFE25AF27B05}"/>
    <pc:docChg chg="undo custSel addSld delSld modSld">
      <pc:chgData name="Danlin Yu" userId="5eb91b79-8604-4ee1-a7e9-7ddbdc8bd16c" providerId="ADAL" clId="{837B79BD-B685-4F4A-92A4-FFE25AF27B05}" dt="2022-03-01T17:53:02.673" v="2387" actId="20577"/>
      <pc:docMkLst>
        <pc:docMk/>
      </pc:docMkLst>
      <pc:sldChg chg="modSp mod">
        <pc:chgData name="Danlin Yu" userId="5eb91b79-8604-4ee1-a7e9-7ddbdc8bd16c" providerId="ADAL" clId="{837B79BD-B685-4F4A-92A4-FFE25AF27B05}" dt="2022-03-01T17:24:02.639" v="895" actId="20577"/>
        <pc:sldMkLst>
          <pc:docMk/>
          <pc:sldMk cId="4162451150" sldId="257"/>
        </pc:sldMkLst>
        <pc:spChg chg="mod">
          <ac:chgData name="Danlin Yu" userId="5eb91b79-8604-4ee1-a7e9-7ddbdc8bd16c" providerId="ADAL" clId="{837B79BD-B685-4F4A-92A4-FFE25AF27B05}" dt="2022-03-01T17:24:02.639" v="895" actId="20577"/>
          <ac:spMkLst>
            <pc:docMk/>
            <pc:sldMk cId="4162451150" sldId="257"/>
            <ac:spMk id="3" creationId="{45EAB10B-28F4-4D66-A9C6-A69100C01DC5}"/>
          </ac:spMkLst>
        </pc:spChg>
      </pc:sldChg>
      <pc:sldChg chg="modSp mod">
        <pc:chgData name="Danlin Yu" userId="5eb91b79-8604-4ee1-a7e9-7ddbdc8bd16c" providerId="ADAL" clId="{837B79BD-B685-4F4A-92A4-FFE25AF27B05}" dt="2022-03-01T17:33:39.946" v="1386" actId="6549"/>
        <pc:sldMkLst>
          <pc:docMk/>
          <pc:sldMk cId="208585823" sldId="261"/>
        </pc:sldMkLst>
        <pc:spChg chg="mod">
          <ac:chgData name="Danlin Yu" userId="5eb91b79-8604-4ee1-a7e9-7ddbdc8bd16c" providerId="ADAL" clId="{837B79BD-B685-4F4A-92A4-FFE25AF27B05}" dt="2022-03-01T17:33:39.946" v="1386" actId="6549"/>
          <ac:spMkLst>
            <pc:docMk/>
            <pc:sldMk cId="208585823" sldId="261"/>
            <ac:spMk id="3" creationId="{06E55D6A-2427-4448-BE68-C60B54C0A3C2}"/>
          </ac:spMkLst>
        </pc:spChg>
      </pc:sldChg>
      <pc:sldChg chg="modSp new mod">
        <pc:chgData name="Danlin Yu" userId="5eb91b79-8604-4ee1-a7e9-7ddbdc8bd16c" providerId="ADAL" clId="{837B79BD-B685-4F4A-92A4-FFE25AF27B05}" dt="2022-03-01T17:20:20.580" v="209" actId="20577"/>
        <pc:sldMkLst>
          <pc:docMk/>
          <pc:sldMk cId="2784452740" sldId="262"/>
        </pc:sldMkLst>
        <pc:spChg chg="mod">
          <ac:chgData name="Danlin Yu" userId="5eb91b79-8604-4ee1-a7e9-7ddbdc8bd16c" providerId="ADAL" clId="{837B79BD-B685-4F4A-92A4-FFE25AF27B05}" dt="2022-03-01T17:17:43.185" v="4" actId="20577"/>
          <ac:spMkLst>
            <pc:docMk/>
            <pc:sldMk cId="2784452740" sldId="262"/>
            <ac:spMk id="2" creationId="{44257487-7285-4520-BC86-1DC7B5AEA00E}"/>
          </ac:spMkLst>
        </pc:spChg>
        <pc:spChg chg="mod">
          <ac:chgData name="Danlin Yu" userId="5eb91b79-8604-4ee1-a7e9-7ddbdc8bd16c" providerId="ADAL" clId="{837B79BD-B685-4F4A-92A4-FFE25AF27B05}" dt="2022-03-01T17:20:20.580" v="209" actId="20577"/>
          <ac:spMkLst>
            <pc:docMk/>
            <pc:sldMk cId="2784452740" sldId="262"/>
            <ac:spMk id="3" creationId="{9658D2A1-21CD-4636-948A-257A4803EE0F}"/>
          </ac:spMkLst>
        </pc:spChg>
      </pc:sldChg>
      <pc:sldChg chg="modSp new mod">
        <pc:chgData name="Danlin Yu" userId="5eb91b79-8604-4ee1-a7e9-7ddbdc8bd16c" providerId="ADAL" clId="{837B79BD-B685-4F4A-92A4-FFE25AF27B05}" dt="2022-03-01T17:22:55.210" v="749" actId="139"/>
        <pc:sldMkLst>
          <pc:docMk/>
          <pc:sldMk cId="1844653184" sldId="263"/>
        </pc:sldMkLst>
        <pc:spChg chg="mod">
          <ac:chgData name="Danlin Yu" userId="5eb91b79-8604-4ee1-a7e9-7ddbdc8bd16c" providerId="ADAL" clId="{837B79BD-B685-4F4A-92A4-FFE25AF27B05}" dt="2022-03-01T17:20:25.873" v="214" actId="20577"/>
          <ac:spMkLst>
            <pc:docMk/>
            <pc:sldMk cId="1844653184" sldId="263"/>
            <ac:spMk id="2" creationId="{909F4229-6BF7-4C18-BD02-E90E60E2EC95}"/>
          </ac:spMkLst>
        </pc:spChg>
        <pc:spChg chg="mod">
          <ac:chgData name="Danlin Yu" userId="5eb91b79-8604-4ee1-a7e9-7ddbdc8bd16c" providerId="ADAL" clId="{837B79BD-B685-4F4A-92A4-FFE25AF27B05}" dt="2022-03-01T17:22:55.210" v="749" actId="139"/>
          <ac:spMkLst>
            <pc:docMk/>
            <pc:sldMk cId="1844653184" sldId="263"/>
            <ac:spMk id="3" creationId="{74FA4842-8969-4AE4-ACAA-628D79C032E4}"/>
          </ac:spMkLst>
        </pc:spChg>
      </pc:sldChg>
      <pc:sldChg chg="modSp new mod">
        <pc:chgData name="Danlin Yu" userId="5eb91b79-8604-4ee1-a7e9-7ddbdc8bd16c" providerId="ADAL" clId="{837B79BD-B685-4F4A-92A4-FFE25AF27B05}" dt="2022-03-01T17:36:07.137" v="1531" actId="20577"/>
        <pc:sldMkLst>
          <pc:docMk/>
          <pc:sldMk cId="313191308" sldId="264"/>
        </pc:sldMkLst>
        <pc:spChg chg="mod">
          <ac:chgData name="Danlin Yu" userId="5eb91b79-8604-4ee1-a7e9-7ddbdc8bd16c" providerId="ADAL" clId="{837B79BD-B685-4F4A-92A4-FFE25AF27B05}" dt="2022-03-01T17:23:17.028" v="757" actId="20577"/>
          <ac:spMkLst>
            <pc:docMk/>
            <pc:sldMk cId="313191308" sldId="264"/>
            <ac:spMk id="2" creationId="{173FBFFC-78B6-4321-AFD4-ECF09A500B05}"/>
          </ac:spMkLst>
        </pc:spChg>
        <pc:spChg chg="mod">
          <ac:chgData name="Danlin Yu" userId="5eb91b79-8604-4ee1-a7e9-7ddbdc8bd16c" providerId="ADAL" clId="{837B79BD-B685-4F4A-92A4-FFE25AF27B05}" dt="2022-03-01T17:36:07.137" v="1531" actId="20577"/>
          <ac:spMkLst>
            <pc:docMk/>
            <pc:sldMk cId="313191308" sldId="264"/>
            <ac:spMk id="3" creationId="{8693EDCD-7CA9-4045-895C-8327600C9767}"/>
          </ac:spMkLst>
        </pc:spChg>
      </pc:sldChg>
      <pc:sldChg chg="modSp new mod">
        <pc:chgData name="Danlin Yu" userId="5eb91b79-8604-4ee1-a7e9-7ddbdc8bd16c" providerId="ADAL" clId="{837B79BD-B685-4F4A-92A4-FFE25AF27B05}" dt="2022-03-01T17:26:42.568" v="1302" actId="27636"/>
        <pc:sldMkLst>
          <pc:docMk/>
          <pc:sldMk cId="629163197" sldId="265"/>
        </pc:sldMkLst>
        <pc:spChg chg="mod">
          <ac:chgData name="Danlin Yu" userId="5eb91b79-8604-4ee1-a7e9-7ddbdc8bd16c" providerId="ADAL" clId="{837B79BD-B685-4F4A-92A4-FFE25AF27B05}" dt="2022-03-01T17:24:16.094" v="903" actId="20577"/>
          <ac:spMkLst>
            <pc:docMk/>
            <pc:sldMk cId="629163197" sldId="265"/>
            <ac:spMk id="2" creationId="{64C923D4-74C5-4E7C-9079-5056BAE95626}"/>
          </ac:spMkLst>
        </pc:spChg>
        <pc:spChg chg="mod">
          <ac:chgData name="Danlin Yu" userId="5eb91b79-8604-4ee1-a7e9-7ddbdc8bd16c" providerId="ADAL" clId="{837B79BD-B685-4F4A-92A4-FFE25AF27B05}" dt="2022-03-01T17:26:42.568" v="1302" actId="27636"/>
          <ac:spMkLst>
            <pc:docMk/>
            <pc:sldMk cId="629163197" sldId="265"/>
            <ac:spMk id="3" creationId="{FDBFF900-B197-48AE-831D-24B80E2DE3D1}"/>
          </ac:spMkLst>
        </pc:spChg>
      </pc:sldChg>
      <pc:sldChg chg="addSp delSp modSp new del mod setBg">
        <pc:chgData name="Danlin Yu" userId="5eb91b79-8604-4ee1-a7e9-7ddbdc8bd16c" providerId="ADAL" clId="{837B79BD-B685-4F4A-92A4-FFE25AF27B05}" dt="2022-03-01T17:36:15.597" v="1532" actId="47"/>
        <pc:sldMkLst>
          <pc:docMk/>
          <pc:sldMk cId="2178105148" sldId="266"/>
        </pc:sldMkLst>
        <pc:spChg chg="mod">
          <ac:chgData name="Danlin Yu" userId="5eb91b79-8604-4ee1-a7e9-7ddbdc8bd16c" providerId="ADAL" clId="{837B79BD-B685-4F4A-92A4-FFE25AF27B05}" dt="2022-03-01T17:28:54.314" v="1350" actId="26606"/>
          <ac:spMkLst>
            <pc:docMk/>
            <pc:sldMk cId="2178105148" sldId="266"/>
            <ac:spMk id="2" creationId="{FF9B59E0-BFCA-4DA0-8C89-D837B7D51286}"/>
          </ac:spMkLst>
        </pc:spChg>
        <pc:spChg chg="del">
          <ac:chgData name="Danlin Yu" userId="5eb91b79-8604-4ee1-a7e9-7ddbdc8bd16c" providerId="ADAL" clId="{837B79BD-B685-4F4A-92A4-FFE25AF27B05}" dt="2022-03-01T17:27:50.574" v="1341"/>
          <ac:spMkLst>
            <pc:docMk/>
            <pc:sldMk cId="2178105148" sldId="266"/>
            <ac:spMk id="3" creationId="{B98F5BCD-1D15-4DC1-954F-1B628A65C682}"/>
          </ac:spMkLst>
        </pc:spChg>
        <pc:spChg chg="add del">
          <ac:chgData name="Danlin Yu" userId="5eb91b79-8604-4ee1-a7e9-7ddbdc8bd16c" providerId="ADAL" clId="{837B79BD-B685-4F4A-92A4-FFE25AF27B05}" dt="2022-03-01T17:28:03.023" v="1343" actId="26606"/>
          <ac:spMkLst>
            <pc:docMk/>
            <pc:sldMk cId="2178105148" sldId="266"/>
            <ac:spMk id="9" creationId="{C7F2E4D6-EF46-1C43-8F3E-3620C3C83F36}"/>
          </ac:spMkLst>
        </pc:spChg>
        <pc:spChg chg="add del">
          <ac:chgData name="Danlin Yu" userId="5eb91b79-8604-4ee1-a7e9-7ddbdc8bd16c" providerId="ADAL" clId="{837B79BD-B685-4F4A-92A4-FFE25AF27B05}" dt="2022-03-01T17:28:50.597" v="1349" actId="26606"/>
          <ac:spMkLst>
            <pc:docMk/>
            <pc:sldMk cId="2178105148" sldId="266"/>
            <ac:spMk id="37" creationId="{4EFE82FE-7465-AE46-88DF-34D347E83B84}"/>
          </ac:spMkLst>
        </pc:spChg>
        <pc:spChg chg="add">
          <ac:chgData name="Danlin Yu" userId="5eb91b79-8604-4ee1-a7e9-7ddbdc8bd16c" providerId="ADAL" clId="{837B79BD-B685-4F4A-92A4-FFE25AF27B05}" dt="2022-03-01T17:28:54.314" v="1350" actId="26606"/>
          <ac:spMkLst>
            <pc:docMk/>
            <pc:sldMk cId="2178105148" sldId="266"/>
            <ac:spMk id="67" creationId="{4EFE82FE-7465-AE46-88DF-34D347E83B84}"/>
          </ac:spMkLst>
        </pc:spChg>
        <pc:spChg chg="add mod">
          <ac:chgData name="Danlin Yu" userId="5eb91b79-8604-4ee1-a7e9-7ddbdc8bd16c" providerId="ADAL" clId="{837B79BD-B685-4F4A-92A4-FFE25AF27B05}" dt="2022-03-01T17:35:37.932" v="1489" actId="478"/>
          <ac:spMkLst>
            <pc:docMk/>
            <pc:sldMk cId="2178105148" sldId="266"/>
            <ac:spMk id="74" creationId="{5DDCF2C6-4FEB-49DE-9D63-776E875DAB88}"/>
          </ac:spMkLst>
        </pc:spChg>
        <pc:grpChg chg="add">
          <ac:chgData name="Danlin Yu" userId="5eb91b79-8604-4ee1-a7e9-7ddbdc8bd16c" providerId="ADAL" clId="{837B79BD-B685-4F4A-92A4-FFE25AF27B05}" dt="2022-03-01T17:28:54.314" v="1350" actId="26606"/>
          <ac:grpSpMkLst>
            <pc:docMk/>
            <pc:sldMk cId="2178105148" sldId="266"/>
            <ac:grpSpMk id="6" creationId="{EB46B8FB-F6A2-5F47-A6CD-A7E17E69270F}"/>
          </ac:grpSpMkLst>
        </pc:grpChg>
        <pc:grpChg chg="add del">
          <ac:chgData name="Danlin Yu" userId="5eb91b79-8604-4ee1-a7e9-7ddbdc8bd16c" providerId="ADAL" clId="{837B79BD-B685-4F4A-92A4-FFE25AF27B05}" dt="2022-03-01T17:28:50.597" v="1349" actId="26606"/>
          <ac:grpSpMkLst>
            <pc:docMk/>
            <pc:sldMk cId="2178105148" sldId="266"/>
            <ac:grpSpMk id="34" creationId="{EB46B8FB-F6A2-5F47-A6CD-A7E17E69270F}"/>
          </ac:grpSpMkLst>
        </pc:grpChg>
        <pc:grpChg chg="add del">
          <ac:chgData name="Danlin Yu" userId="5eb91b79-8604-4ee1-a7e9-7ddbdc8bd16c" providerId="ADAL" clId="{837B79BD-B685-4F4A-92A4-FFE25AF27B05}" dt="2022-03-01T17:28:50.597" v="1349" actId="26606"/>
          <ac:grpSpMkLst>
            <pc:docMk/>
            <pc:sldMk cId="2178105148" sldId="266"/>
            <ac:grpSpMk id="39" creationId="{665B630C-8A26-BF40-AD00-AAAB3F8DFB58}"/>
          </ac:grpSpMkLst>
        </pc:grpChg>
        <pc:grpChg chg="add">
          <ac:chgData name="Danlin Yu" userId="5eb91b79-8604-4ee1-a7e9-7ddbdc8bd16c" providerId="ADAL" clId="{837B79BD-B685-4F4A-92A4-FFE25AF27B05}" dt="2022-03-01T17:28:54.314" v="1350" actId="26606"/>
          <ac:grpSpMkLst>
            <pc:docMk/>
            <pc:sldMk cId="2178105148" sldId="266"/>
            <ac:grpSpMk id="68" creationId="{665B630C-8A26-BF40-AD00-AAAB3F8DFB58}"/>
          </ac:grpSpMkLst>
        </pc:grpChg>
        <pc:graphicFrameChg chg="add del mod modGraphic">
          <ac:chgData name="Danlin Yu" userId="5eb91b79-8604-4ee1-a7e9-7ddbdc8bd16c" providerId="ADAL" clId="{837B79BD-B685-4F4A-92A4-FFE25AF27B05}" dt="2022-03-01T17:35:37.932" v="1489" actId="478"/>
          <ac:graphicFrameMkLst>
            <pc:docMk/>
            <pc:sldMk cId="2178105148" sldId="266"/>
            <ac:graphicFrameMk id="4" creationId="{613AB713-A85B-44ED-BD55-31DB4E484F11}"/>
          </ac:graphicFrameMkLst>
        </pc:graphicFrameChg>
        <pc:cxnChg chg="add del">
          <ac:chgData name="Danlin Yu" userId="5eb91b79-8604-4ee1-a7e9-7ddbdc8bd16c" providerId="ADAL" clId="{837B79BD-B685-4F4A-92A4-FFE25AF27B05}" dt="2022-03-01T17:28:03.023" v="1343" actId="26606"/>
          <ac:cxnSpMkLst>
            <pc:docMk/>
            <pc:sldMk cId="2178105148" sldId="266"/>
            <ac:cxnSpMk id="11" creationId="{BF3CF3DF-4809-5B42-9F22-981391379297}"/>
          </ac:cxnSpMkLst>
        </pc:cxnChg>
        <pc:cxnChg chg="add del">
          <ac:chgData name="Danlin Yu" userId="5eb91b79-8604-4ee1-a7e9-7ddbdc8bd16c" providerId="ADAL" clId="{837B79BD-B685-4F4A-92A4-FFE25AF27B05}" dt="2022-03-01T17:28:50.597" v="1349" actId="26606"/>
          <ac:cxnSpMkLst>
            <pc:docMk/>
            <pc:sldMk cId="2178105148" sldId="266"/>
            <ac:cxnSpMk id="35" creationId="{D33A3282-0389-C547-8CA6-7F3E7F27B34D}"/>
          </ac:cxnSpMkLst>
        </pc:cxnChg>
        <pc:cxnChg chg="add del">
          <ac:chgData name="Danlin Yu" userId="5eb91b79-8604-4ee1-a7e9-7ddbdc8bd16c" providerId="ADAL" clId="{837B79BD-B685-4F4A-92A4-FFE25AF27B05}" dt="2022-03-01T17:28:50.597" v="1349" actId="26606"/>
          <ac:cxnSpMkLst>
            <pc:docMk/>
            <pc:sldMk cId="2178105148" sldId="266"/>
            <ac:cxnSpMk id="45" creationId="{EEA70831-9A8D-3B4D-8EA5-EE32F93E94E9}"/>
          </ac:cxnSpMkLst>
        </pc:cxnChg>
        <pc:cxnChg chg="add">
          <ac:chgData name="Danlin Yu" userId="5eb91b79-8604-4ee1-a7e9-7ddbdc8bd16c" providerId="ADAL" clId="{837B79BD-B685-4F4A-92A4-FFE25AF27B05}" dt="2022-03-01T17:28:54.314" v="1350" actId="26606"/>
          <ac:cxnSpMkLst>
            <pc:docMk/>
            <pc:sldMk cId="2178105148" sldId="266"/>
            <ac:cxnSpMk id="66" creationId="{D33A3282-0389-C547-8CA6-7F3E7F27B34D}"/>
          </ac:cxnSpMkLst>
        </pc:cxnChg>
        <pc:cxnChg chg="add">
          <ac:chgData name="Danlin Yu" userId="5eb91b79-8604-4ee1-a7e9-7ddbdc8bd16c" providerId="ADAL" clId="{837B79BD-B685-4F4A-92A4-FFE25AF27B05}" dt="2022-03-01T17:28:54.314" v="1350" actId="26606"/>
          <ac:cxnSpMkLst>
            <pc:docMk/>
            <pc:sldMk cId="2178105148" sldId="266"/>
            <ac:cxnSpMk id="73" creationId="{EEA70831-9A8D-3B4D-8EA5-EE32F93E94E9}"/>
          </ac:cxnSpMkLst>
        </pc:cxnChg>
      </pc:sldChg>
      <pc:sldChg chg="addSp delSp modSp new mod">
        <pc:chgData name="Danlin Yu" userId="5eb91b79-8604-4ee1-a7e9-7ddbdc8bd16c" providerId="ADAL" clId="{837B79BD-B685-4F4A-92A4-FFE25AF27B05}" dt="2022-03-01T17:38:04.453" v="1587" actId="207"/>
        <pc:sldMkLst>
          <pc:docMk/>
          <pc:sldMk cId="4190517190" sldId="266"/>
        </pc:sldMkLst>
        <pc:spChg chg="mod">
          <ac:chgData name="Danlin Yu" userId="5eb91b79-8604-4ee1-a7e9-7ddbdc8bd16c" providerId="ADAL" clId="{837B79BD-B685-4F4A-92A4-FFE25AF27B05}" dt="2022-03-01T17:36:27.306" v="1577" actId="20577"/>
          <ac:spMkLst>
            <pc:docMk/>
            <pc:sldMk cId="4190517190" sldId="266"/>
            <ac:spMk id="2" creationId="{D3776363-DC16-4787-880F-1042B15E24EE}"/>
          </ac:spMkLst>
        </pc:spChg>
        <pc:spChg chg="del">
          <ac:chgData name="Danlin Yu" userId="5eb91b79-8604-4ee1-a7e9-7ddbdc8bd16c" providerId="ADAL" clId="{837B79BD-B685-4F4A-92A4-FFE25AF27B05}" dt="2022-03-01T17:36:50.980" v="1578"/>
          <ac:spMkLst>
            <pc:docMk/>
            <pc:sldMk cId="4190517190" sldId="266"/>
            <ac:spMk id="3" creationId="{4AFF3673-5EB2-4A33-B7E8-0D96C69A4B83}"/>
          </ac:spMkLst>
        </pc:spChg>
        <pc:spChg chg="add">
          <ac:chgData name="Danlin Yu" userId="5eb91b79-8604-4ee1-a7e9-7ddbdc8bd16c" providerId="ADAL" clId="{837B79BD-B685-4F4A-92A4-FFE25AF27B05}" dt="2022-03-01T17:36:50.980" v="1578"/>
          <ac:spMkLst>
            <pc:docMk/>
            <pc:sldMk cId="4190517190" sldId="266"/>
            <ac:spMk id="5" creationId="{C5DD70CC-9BA8-4746-AB50-69B5864E45CD}"/>
          </ac:spMkLst>
        </pc:spChg>
        <pc:graphicFrameChg chg="add mod modGraphic">
          <ac:chgData name="Danlin Yu" userId="5eb91b79-8604-4ee1-a7e9-7ddbdc8bd16c" providerId="ADAL" clId="{837B79BD-B685-4F4A-92A4-FFE25AF27B05}" dt="2022-03-01T17:38:04.453" v="1587" actId="207"/>
          <ac:graphicFrameMkLst>
            <pc:docMk/>
            <pc:sldMk cId="4190517190" sldId="266"/>
            <ac:graphicFrameMk id="4" creationId="{24F5ED1E-D142-4E3A-BEA8-58EBC7161AA4}"/>
          </ac:graphicFrameMkLst>
        </pc:graphicFrameChg>
      </pc:sldChg>
      <pc:sldChg chg="modSp new del mod">
        <pc:chgData name="Danlin Yu" userId="5eb91b79-8604-4ee1-a7e9-7ddbdc8bd16c" providerId="ADAL" clId="{837B79BD-B685-4F4A-92A4-FFE25AF27B05}" dt="2022-03-01T17:35:24.002" v="1477" actId="680"/>
        <pc:sldMkLst>
          <pc:docMk/>
          <pc:sldMk cId="2945749941" sldId="267"/>
        </pc:sldMkLst>
        <pc:spChg chg="mod">
          <ac:chgData name="Danlin Yu" userId="5eb91b79-8604-4ee1-a7e9-7ddbdc8bd16c" providerId="ADAL" clId="{837B79BD-B685-4F4A-92A4-FFE25AF27B05}" dt="2022-03-01T17:35:23.765" v="1476" actId="20577"/>
          <ac:spMkLst>
            <pc:docMk/>
            <pc:sldMk cId="2945749941" sldId="267"/>
            <ac:spMk id="2" creationId="{3AF1A940-A477-4DB4-93AD-577C79EB1ED4}"/>
          </ac:spMkLst>
        </pc:spChg>
      </pc:sldChg>
      <pc:sldChg chg="addSp delSp modSp new mod">
        <pc:chgData name="Danlin Yu" userId="5eb91b79-8604-4ee1-a7e9-7ddbdc8bd16c" providerId="ADAL" clId="{837B79BD-B685-4F4A-92A4-FFE25AF27B05}" dt="2022-03-01T17:43:09.037" v="1692" actId="1076"/>
        <pc:sldMkLst>
          <pc:docMk/>
          <pc:sldMk cId="3193710406" sldId="267"/>
        </pc:sldMkLst>
        <pc:spChg chg="mod">
          <ac:chgData name="Danlin Yu" userId="5eb91b79-8604-4ee1-a7e9-7ddbdc8bd16c" providerId="ADAL" clId="{837B79BD-B685-4F4A-92A4-FFE25AF27B05}" dt="2022-03-01T17:38:39.883" v="1629" actId="20577"/>
          <ac:spMkLst>
            <pc:docMk/>
            <pc:sldMk cId="3193710406" sldId="267"/>
            <ac:spMk id="2" creationId="{ECF9ADB5-3EC3-47BB-8812-67E6A6490464}"/>
          </ac:spMkLst>
        </pc:spChg>
        <pc:spChg chg="del">
          <ac:chgData name="Danlin Yu" userId="5eb91b79-8604-4ee1-a7e9-7ddbdc8bd16c" providerId="ADAL" clId="{837B79BD-B685-4F4A-92A4-FFE25AF27B05}" dt="2022-03-01T17:38:50.285" v="1630"/>
          <ac:spMkLst>
            <pc:docMk/>
            <pc:sldMk cId="3193710406" sldId="267"/>
            <ac:spMk id="3" creationId="{BB0D4439-D6BC-41BD-A080-AEEFA6C1ACB6}"/>
          </ac:spMkLst>
        </pc:spChg>
        <pc:picChg chg="add mod">
          <ac:chgData name="Danlin Yu" userId="5eb91b79-8604-4ee1-a7e9-7ddbdc8bd16c" providerId="ADAL" clId="{837B79BD-B685-4F4A-92A4-FFE25AF27B05}" dt="2022-03-01T17:43:09.037" v="1692" actId="1076"/>
          <ac:picMkLst>
            <pc:docMk/>
            <pc:sldMk cId="3193710406" sldId="267"/>
            <ac:picMk id="4" creationId="{0AE0A40E-D97E-425B-A014-1E98135CFB07}"/>
          </ac:picMkLst>
        </pc:picChg>
        <pc:picChg chg="add mod">
          <ac:chgData name="Danlin Yu" userId="5eb91b79-8604-4ee1-a7e9-7ddbdc8bd16c" providerId="ADAL" clId="{837B79BD-B685-4F4A-92A4-FFE25AF27B05}" dt="2022-03-01T17:42:37.742" v="1666" actId="14100"/>
          <ac:picMkLst>
            <pc:docMk/>
            <pc:sldMk cId="3193710406" sldId="267"/>
            <ac:picMk id="5" creationId="{7E384009-868D-405E-B6D5-45C8FB7743E9}"/>
          </ac:picMkLst>
        </pc:picChg>
      </pc:sldChg>
      <pc:sldChg chg="addSp delSp modSp new mod">
        <pc:chgData name="Danlin Yu" userId="5eb91b79-8604-4ee1-a7e9-7ddbdc8bd16c" providerId="ADAL" clId="{837B79BD-B685-4F4A-92A4-FFE25AF27B05}" dt="2022-03-01T17:44:25.113" v="1764" actId="20577"/>
        <pc:sldMkLst>
          <pc:docMk/>
          <pc:sldMk cId="2655382049" sldId="268"/>
        </pc:sldMkLst>
        <pc:spChg chg="mod">
          <ac:chgData name="Danlin Yu" userId="5eb91b79-8604-4ee1-a7e9-7ddbdc8bd16c" providerId="ADAL" clId="{837B79BD-B685-4F4A-92A4-FFE25AF27B05}" dt="2022-03-01T17:44:25.113" v="1764" actId="20577"/>
          <ac:spMkLst>
            <pc:docMk/>
            <pc:sldMk cId="2655382049" sldId="268"/>
            <ac:spMk id="2" creationId="{B5EA55D5-ADCA-48B1-965A-055F3CF536B6}"/>
          </ac:spMkLst>
        </pc:spChg>
        <pc:spChg chg="del">
          <ac:chgData name="Danlin Yu" userId="5eb91b79-8604-4ee1-a7e9-7ddbdc8bd16c" providerId="ADAL" clId="{837B79BD-B685-4F4A-92A4-FFE25AF27B05}" dt="2022-03-01T17:42:04.022" v="1660"/>
          <ac:spMkLst>
            <pc:docMk/>
            <pc:sldMk cId="2655382049" sldId="268"/>
            <ac:spMk id="3" creationId="{16C23D53-971F-4350-B9F5-6F244CB1340E}"/>
          </ac:spMkLst>
        </pc:spChg>
        <pc:picChg chg="add mod">
          <ac:chgData name="Danlin Yu" userId="5eb91b79-8604-4ee1-a7e9-7ddbdc8bd16c" providerId="ADAL" clId="{837B79BD-B685-4F4A-92A4-FFE25AF27B05}" dt="2022-03-01T17:43:18.235" v="1693" actId="1076"/>
          <ac:picMkLst>
            <pc:docMk/>
            <pc:sldMk cId="2655382049" sldId="268"/>
            <ac:picMk id="4" creationId="{35936A2F-6076-4670-961B-6953302C24D5}"/>
          </ac:picMkLst>
        </pc:picChg>
        <pc:picChg chg="add mod">
          <ac:chgData name="Danlin Yu" userId="5eb91b79-8604-4ee1-a7e9-7ddbdc8bd16c" providerId="ADAL" clId="{837B79BD-B685-4F4A-92A4-FFE25AF27B05}" dt="2022-03-01T17:43:23.444" v="1694" actId="1076"/>
          <ac:picMkLst>
            <pc:docMk/>
            <pc:sldMk cId="2655382049" sldId="268"/>
            <ac:picMk id="5" creationId="{DBDFAB48-7BD9-4EA2-B76D-F60EFF6A1EEE}"/>
          </ac:picMkLst>
        </pc:picChg>
      </pc:sldChg>
      <pc:sldChg chg="addSp delSp modSp new mod">
        <pc:chgData name="Danlin Yu" userId="5eb91b79-8604-4ee1-a7e9-7ddbdc8bd16c" providerId="ADAL" clId="{837B79BD-B685-4F4A-92A4-FFE25AF27B05}" dt="2022-03-01T17:44:30.242" v="1783" actId="20577"/>
        <pc:sldMkLst>
          <pc:docMk/>
          <pc:sldMk cId="2642111675" sldId="269"/>
        </pc:sldMkLst>
        <pc:spChg chg="mod">
          <ac:chgData name="Danlin Yu" userId="5eb91b79-8604-4ee1-a7e9-7ddbdc8bd16c" providerId="ADAL" clId="{837B79BD-B685-4F4A-92A4-FFE25AF27B05}" dt="2022-03-01T17:44:30.242" v="1783" actId="20577"/>
          <ac:spMkLst>
            <pc:docMk/>
            <pc:sldMk cId="2642111675" sldId="269"/>
            <ac:spMk id="2" creationId="{EC155B1C-8EF0-4810-8DE1-752D4138A2E7}"/>
          </ac:spMkLst>
        </pc:spChg>
        <pc:spChg chg="del">
          <ac:chgData name="Danlin Yu" userId="5eb91b79-8604-4ee1-a7e9-7ddbdc8bd16c" providerId="ADAL" clId="{837B79BD-B685-4F4A-92A4-FFE25AF27B05}" dt="2022-03-01T17:42:56.041" v="1690"/>
          <ac:spMkLst>
            <pc:docMk/>
            <pc:sldMk cId="2642111675" sldId="269"/>
            <ac:spMk id="3" creationId="{7F8E8679-4156-47D8-907B-61EBF4A72A63}"/>
          </ac:spMkLst>
        </pc:spChg>
        <pc:picChg chg="add mod">
          <ac:chgData name="Danlin Yu" userId="5eb91b79-8604-4ee1-a7e9-7ddbdc8bd16c" providerId="ADAL" clId="{837B79BD-B685-4F4A-92A4-FFE25AF27B05}" dt="2022-03-01T17:43:01.577" v="1691" actId="1076"/>
          <ac:picMkLst>
            <pc:docMk/>
            <pc:sldMk cId="2642111675" sldId="269"/>
            <ac:picMk id="4" creationId="{233FA12F-530C-430A-A1C0-7ED8125F8D15}"/>
          </ac:picMkLst>
        </pc:picChg>
        <pc:picChg chg="add mod">
          <ac:chgData name="Danlin Yu" userId="5eb91b79-8604-4ee1-a7e9-7ddbdc8bd16c" providerId="ADAL" clId="{837B79BD-B685-4F4A-92A4-FFE25AF27B05}" dt="2022-03-01T17:43:46.747" v="1698" actId="14100"/>
          <ac:picMkLst>
            <pc:docMk/>
            <pc:sldMk cId="2642111675" sldId="269"/>
            <ac:picMk id="5" creationId="{FB09D32D-90BF-4690-9A8E-EA7563C5EE51}"/>
          </ac:picMkLst>
        </pc:picChg>
      </pc:sldChg>
      <pc:sldChg chg="addSp delSp modSp new mod">
        <pc:chgData name="Danlin Yu" userId="5eb91b79-8604-4ee1-a7e9-7ddbdc8bd16c" providerId="ADAL" clId="{837B79BD-B685-4F4A-92A4-FFE25AF27B05}" dt="2022-03-01T17:44:35.366" v="1802" actId="20577"/>
        <pc:sldMkLst>
          <pc:docMk/>
          <pc:sldMk cId="3245481096" sldId="270"/>
        </pc:sldMkLst>
        <pc:spChg chg="mod">
          <ac:chgData name="Danlin Yu" userId="5eb91b79-8604-4ee1-a7e9-7ddbdc8bd16c" providerId="ADAL" clId="{837B79BD-B685-4F4A-92A4-FFE25AF27B05}" dt="2022-03-01T17:44:35.366" v="1802" actId="20577"/>
          <ac:spMkLst>
            <pc:docMk/>
            <pc:sldMk cId="3245481096" sldId="270"/>
            <ac:spMk id="2" creationId="{52266575-BDB1-4B1B-A49E-E5DF3B8ADF85}"/>
          </ac:spMkLst>
        </pc:spChg>
        <pc:spChg chg="del">
          <ac:chgData name="Danlin Yu" userId="5eb91b79-8604-4ee1-a7e9-7ddbdc8bd16c" providerId="ADAL" clId="{837B79BD-B685-4F4A-92A4-FFE25AF27B05}" dt="2022-03-01T17:44:04.510" v="1722"/>
          <ac:spMkLst>
            <pc:docMk/>
            <pc:sldMk cId="3245481096" sldId="270"/>
            <ac:spMk id="3" creationId="{72600613-4946-4580-845C-D891562CDEA2}"/>
          </ac:spMkLst>
        </pc:spChg>
        <pc:picChg chg="add mod">
          <ac:chgData name="Danlin Yu" userId="5eb91b79-8604-4ee1-a7e9-7ddbdc8bd16c" providerId="ADAL" clId="{837B79BD-B685-4F4A-92A4-FFE25AF27B05}" dt="2022-03-01T17:44:04.510" v="1722"/>
          <ac:picMkLst>
            <pc:docMk/>
            <pc:sldMk cId="3245481096" sldId="270"/>
            <ac:picMk id="4" creationId="{9B30A740-B0D0-4F4A-BD60-930062ECB402}"/>
          </ac:picMkLst>
        </pc:picChg>
      </pc:sldChg>
      <pc:sldChg chg="modSp new mod">
        <pc:chgData name="Danlin Yu" userId="5eb91b79-8604-4ee1-a7e9-7ddbdc8bd16c" providerId="ADAL" clId="{837B79BD-B685-4F4A-92A4-FFE25AF27B05}" dt="2022-03-01T17:45:32.207" v="1839" actId="20577"/>
        <pc:sldMkLst>
          <pc:docMk/>
          <pc:sldMk cId="1475770141" sldId="271"/>
        </pc:sldMkLst>
        <pc:spChg chg="mod">
          <ac:chgData name="Danlin Yu" userId="5eb91b79-8604-4ee1-a7e9-7ddbdc8bd16c" providerId="ADAL" clId="{837B79BD-B685-4F4A-92A4-FFE25AF27B05}" dt="2022-03-01T17:44:16.742" v="1745" actId="20577"/>
          <ac:spMkLst>
            <pc:docMk/>
            <pc:sldMk cId="1475770141" sldId="271"/>
            <ac:spMk id="2" creationId="{57FF7D2B-3B39-48D2-879F-F32A4FB504B8}"/>
          </ac:spMkLst>
        </pc:spChg>
        <pc:spChg chg="mod">
          <ac:chgData name="Danlin Yu" userId="5eb91b79-8604-4ee1-a7e9-7ddbdc8bd16c" providerId="ADAL" clId="{837B79BD-B685-4F4A-92A4-FFE25AF27B05}" dt="2022-03-01T17:45:32.207" v="1839" actId="20577"/>
          <ac:spMkLst>
            <pc:docMk/>
            <pc:sldMk cId="1475770141" sldId="271"/>
            <ac:spMk id="3" creationId="{6140D3BA-BE59-4146-9E40-3193E1ABBB7D}"/>
          </ac:spMkLst>
        </pc:spChg>
      </pc:sldChg>
      <pc:sldChg chg="modSp new mod">
        <pc:chgData name="Danlin Yu" userId="5eb91b79-8604-4ee1-a7e9-7ddbdc8bd16c" providerId="ADAL" clId="{837B79BD-B685-4F4A-92A4-FFE25AF27B05}" dt="2022-03-01T17:49:22.625" v="1995" actId="20577"/>
        <pc:sldMkLst>
          <pc:docMk/>
          <pc:sldMk cId="3857773407" sldId="272"/>
        </pc:sldMkLst>
        <pc:spChg chg="mod">
          <ac:chgData name="Danlin Yu" userId="5eb91b79-8604-4ee1-a7e9-7ddbdc8bd16c" providerId="ADAL" clId="{837B79BD-B685-4F4A-92A4-FFE25AF27B05}" dt="2022-03-01T17:45:47.712" v="1862" actId="20577"/>
          <ac:spMkLst>
            <pc:docMk/>
            <pc:sldMk cId="3857773407" sldId="272"/>
            <ac:spMk id="2" creationId="{17CE5963-B58E-4946-9350-13CFE45AF3E5}"/>
          </ac:spMkLst>
        </pc:spChg>
        <pc:spChg chg="mod">
          <ac:chgData name="Danlin Yu" userId="5eb91b79-8604-4ee1-a7e9-7ddbdc8bd16c" providerId="ADAL" clId="{837B79BD-B685-4F4A-92A4-FFE25AF27B05}" dt="2022-03-01T17:49:22.625" v="1995" actId="20577"/>
          <ac:spMkLst>
            <pc:docMk/>
            <pc:sldMk cId="3857773407" sldId="272"/>
            <ac:spMk id="3" creationId="{CC2FC4D7-22A4-44A0-9B2F-EB75AC0E83AE}"/>
          </ac:spMkLst>
        </pc:spChg>
      </pc:sldChg>
      <pc:sldChg chg="modSp new mod">
        <pc:chgData name="Danlin Yu" userId="5eb91b79-8604-4ee1-a7e9-7ddbdc8bd16c" providerId="ADAL" clId="{837B79BD-B685-4F4A-92A4-FFE25AF27B05}" dt="2022-03-01T17:52:42.340" v="2357" actId="20577"/>
        <pc:sldMkLst>
          <pc:docMk/>
          <pc:sldMk cId="944263504" sldId="273"/>
        </pc:sldMkLst>
        <pc:spChg chg="mod">
          <ac:chgData name="Danlin Yu" userId="5eb91b79-8604-4ee1-a7e9-7ddbdc8bd16c" providerId="ADAL" clId="{837B79BD-B685-4F4A-92A4-FFE25AF27B05}" dt="2022-03-01T17:50:15.676" v="2003" actId="20577"/>
          <ac:spMkLst>
            <pc:docMk/>
            <pc:sldMk cId="944263504" sldId="273"/>
            <ac:spMk id="2" creationId="{C1BFAE9A-74FC-46C9-A12C-C5B9A3BA7A8C}"/>
          </ac:spMkLst>
        </pc:spChg>
        <pc:spChg chg="mod">
          <ac:chgData name="Danlin Yu" userId="5eb91b79-8604-4ee1-a7e9-7ddbdc8bd16c" providerId="ADAL" clId="{837B79BD-B685-4F4A-92A4-FFE25AF27B05}" dt="2022-03-01T17:52:42.340" v="2357" actId="20577"/>
          <ac:spMkLst>
            <pc:docMk/>
            <pc:sldMk cId="944263504" sldId="273"/>
            <ac:spMk id="3" creationId="{3E19A1F1-5492-466C-8699-961005252E0E}"/>
          </ac:spMkLst>
        </pc:spChg>
      </pc:sldChg>
      <pc:sldChg chg="new">
        <pc:chgData name="Danlin Yu" userId="5eb91b79-8604-4ee1-a7e9-7ddbdc8bd16c" providerId="ADAL" clId="{837B79BD-B685-4F4A-92A4-FFE25AF27B05}" dt="2022-03-01T17:52:46.046" v="2358" actId="680"/>
        <pc:sldMkLst>
          <pc:docMk/>
          <pc:sldMk cId="1372454228" sldId="274"/>
        </pc:sldMkLst>
      </pc:sldChg>
      <pc:sldChg chg="modSp new mod">
        <pc:chgData name="Danlin Yu" userId="5eb91b79-8604-4ee1-a7e9-7ddbdc8bd16c" providerId="ADAL" clId="{837B79BD-B685-4F4A-92A4-FFE25AF27B05}" dt="2022-03-01T17:53:02.673" v="2387" actId="20577"/>
        <pc:sldMkLst>
          <pc:docMk/>
          <pc:sldMk cId="200877389" sldId="275"/>
        </pc:sldMkLst>
        <pc:spChg chg="mod">
          <ac:chgData name="Danlin Yu" userId="5eb91b79-8604-4ee1-a7e9-7ddbdc8bd16c" providerId="ADAL" clId="{837B79BD-B685-4F4A-92A4-FFE25AF27B05}" dt="2022-03-01T17:53:02.673" v="2387" actId="20577"/>
          <ac:spMkLst>
            <pc:docMk/>
            <pc:sldMk cId="200877389" sldId="275"/>
            <ac:spMk id="2" creationId="{05ABD16F-C4FF-46C0-B521-18A5107FEEC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3/1/2022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941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65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72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63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7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6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944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654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18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816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4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09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qianxi.baidu.com/2020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F2B51C-9578-EB41-A17E-FFF9D491A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4E9CAEA-4CF4-D249-8127-CD2FA201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85">
              <a:extLst>
                <a:ext uri="{FF2B5EF4-FFF2-40B4-BE49-F238E27FC236}">
                  <a16:creationId xmlns:a16="http://schemas.microsoft.com/office/drawing/2014/main" id="{E51EDD93-C3A3-DF47-BCFC-43B049E34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86">
              <a:extLst>
                <a:ext uri="{FF2B5EF4-FFF2-40B4-BE49-F238E27FC236}">
                  <a16:creationId xmlns:a16="http://schemas.microsoft.com/office/drawing/2014/main" id="{D574DB0D-896A-D649-89B1-33753E1D4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87">
              <a:extLst>
                <a:ext uri="{FF2B5EF4-FFF2-40B4-BE49-F238E27FC236}">
                  <a16:creationId xmlns:a16="http://schemas.microsoft.com/office/drawing/2014/main" id="{62256DD9-FEA3-4A40-80D1-B33F0FF15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88">
              <a:extLst>
                <a:ext uri="{FF2B5EF4-FFF2-40B4-BE49-F238E27FC236}">
                  <a16:creationId xmlns:a16="http://schemas.microsoft.com/office/drawing/2014/main" id="{534E9839-EAD7-3C49-8D10-E4BFE0820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89">
              <a:extLst>
                <a:ext uri="{FF2B5EF4-FFF2-40B4-BE49-F238E27FC236}">
                  <a16:creationId xmlns:a16="http://schemas.microsoft.com/office/drawing/2014/main" id="{DDFC3FA6-9BB5-A34E-9337-A2E9A1EED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97">
              <a:extLst>
                <a:ext uri="{FF2B5EF4-FFF2-40B4-BE49-F238E27FC236}">
                  <a16:creationId xmlns:a16="http://schemas.microsoft.com/office/drawing/2014/main" id="{45000D9E-4AD7-5A4F-8E99-302F388C8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58758-8C77-4CC7-9A8C-2E611E209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9751" y="768334"/>
            <a:ext cx="6479629" cy="2866405"/>
          </a:xfrm>
        </p:spPr>
        <p:txBody>
          <a:bodyPr>
            <a:normAutofit/>
          </a:bodyPr>
          <a:lstStyle/>
          <a:p>
            <a:r>
              <a:rPr lang="en-US" sz="4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Seeing the forest and the trees: holistic view of social distancing on the spread of COVID-19 in China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7CAFF-7D47-4910-803B-27B5D9963E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9751" y="4283239"/>
            <a:ext cx="6479629" cy="1475177"/>
          </a:xfrm>
        </p:spPr>
        <p:txBody>
          <a:bodyPr>
            <a:normAutofit/>
          </a:bodyPr>
          <a:lstStyle/>
          <a:p>
            <a:r>
              <a:rPr lang="en-US" dirty="0"/>
              <a:t>Danlin Yu</a:t>
            </a:r>
          </a:p>
          <a:p>
            <a:r>
              <a:rPr lang="en-US" dirty="0"/>
              <a:t>Montclair State University</a:t>
            </a:r>
          </a:p>
          <a:p>
            <a:r>
              <a:rPr lang="en-US" dirty="0" err="1"/>
              <a:t>AAG</a:t>
            </a:r>
            <a:r>
              <a:rPr lang="en-US" dirty="0"/>
              <a:t> 2022, New York, NY, March 1</a:t>
            </a:r>
          </a:p>
        </p:txBody>
      </p:sp>
      <p:pic>
        <p:nvPicPr>
          <p:cNvPr id="4" name="Picture 3" descr="Colorful carved figures of humans">
            <a:extLst>
              <a:ext uri="{FF2B5EF4-FFF2-40B4-BE49-F238E27FC236}">
                <a16:creationId xmlns:a16="http://schemas.microsoft.com/office/drawing/2014/main" id="{8DE1B69B-6382-4478-8E53-ECC372C34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37" r="28204" b="-1"/>
          <a:stretch/>
        </p:blipFill>
        <p:spPr>
          <a:xfrm>
            <a:off x="20" y="1"/>
            <a:ext cx="4173349" cy="6857999"/>
          </a:xfrm>
          <a:prstGeom prst="rect">
            <a:avLst/>
          </a:prstGeom>
        </p:spPr>
      </p:pic>
      <p:cxnSp>
        <p:nvCxnSpPr>
          <p:cNvPr id="25" name="Straight Connector 19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39752" y="6087110"/>
            <a:ext cx="688374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357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23D4-74C5-4E7C-9079-5056BAE9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FF900-B197-48AE-831D-24B80E2DE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GWPR</a:t>
            </a:r>
            <a:endParaRPr lang="en-US" dirty="0"/>
          </a:p>
          <a:p>
            <a:pPr lvl="1"/>
            <a:r>
              <a:rPr lang="en-US" dirty="0"/>
              <a:t>Treats each year as an individual spatial event</a:t>
            </a:r>
          </a:p>
          <a:p>
            <a:pPr lvl="1"/>
            <a:r>
              <a:rPr lang="en-US" dirty="0"/>
              <a:t>Bandwidths for every year are calibrated per cross-sectional GWR strategy</a:t>
            </a:r>
          </a:p>
          <a:p>
            <a:pPr lvl="1"/>
            <a:r>
              <a:rPr lang="en-US" dirty="0"/>
              <a:t>For each prefecture, an unbalanced but geographically weighted panel data set can be established (hence the name)</a:t>
            </a:r>
          </a:p>
          <a:p>
            <a:pPr lvl="1"/>
            <a:r>
              <a:rPr lang="en-US" dirty="0"/>
              <a:t>Panel estimation happens for each prefecture to acquire the varying coefficients based on panel analysis</a:t>
            </a:r>
          </a:p>
        </p:txBody>
      </p:sp>
    </p:spTree>
    <p:extLst>
      <p:ext uri="{BB962C8B-B14F-4D97-AF65-F5344CB8AC3E}">
        <p14:creationId xmlns:p14="http://schemas.microsoft.com/office/powerpoint/2010/main" val="629163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76363-DC16-4787-880F-1042B15E2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and discussion – the forest 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4F5ED1E-D142-4E3A-BEA8-58EBC7161A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4936605"/>
              </p:ext>
            </p:extLst>
          </p:nvPr>
        </p:nvGraphicFramePr>
        <p:xfrm>
          <a:off x="1264443" y="1983346"/>
          <a:ext cx="8278801" cy="4401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1178">
                  <a:extLst>
                    <a:ext uri="{9D8B030D-6E8A-4147-A177-3AD203B41FA5}">
                      <a16:colId xmlns:a16="http://schemas.microsoft.com/office/drawing/2014/main" val="28215743"/>
                    </a:ext>
                  </a:extLst>
                </a:gridCol>
                <a:gridCol w="1647791">
                  <a:extLst>
                    <a:ext uri="{9D8B030D-6E8A-4147-A177-3AD203B41FA5}">
                      <a16:colId xmlns:a16="http://schemas.microsoft.com/office/drawing/2014/main" val="2731213215"/>
                    </a:ext>
                  </a:extLst>
                </a:gridCol>
                <a:gridCol w="1646906">
                  <a:extLst>
                    <a:ext uri="{9D8B030D-6E8A-4147-A177-3AD203B41FA5}">
                      <a16:colId xmlns:a16="http://schemas.microsoft.com/office/drawing/2014/main" val="408212040"/>
                    </a:ext>
                  </a:extLst>
                </a:gridCol>
                <a:gridCol w="1646906">
                  <a:extLst>
                    <a:ext uri="{9D8B030D-6E8A-4147-A177-3AD203B41FA5}">
                      <a16:colId xmlns:a16="http://schemas.microsoft.com/office/drawing/2014/main" val="2282411523"/>
                    </a:ext>
                  </a:extLst>
                </a:gridCol>
                <a:gridCol w="1646020">
                  <a:extLst>
                    <a:ext uri="{9D8B030D-6E8A-4147-A177-3AD203B41FA5}">
                      <a16:colId xmlns:a16="http://schemas.microsoft.com/office/drawing/2014/main" val="911992700"/>
                    </a:ext>
                  </a:extLst>
                </a:gridCol>
              </a:tblGrid>
              <a:tr h="227739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Fixed effect spatial lag panel regression model results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427818"/>
                  </a:ext>
                </a:extLst>
              </a:tr>
              <a:tr h="7109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Social distancing measures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Estimate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Std. Error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t-value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</a:rPr>
                        <a:t>Pr</a:t>
                      </a:r>
                      <a:r>
                        <a:rPr lang="en-US" sz="1800" dirty="0">
                          <a:effectLst/>
                        </a:rPr>
                        <a:t>(&gt;|t|)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1611759"/>
                  </a:ext>
                </a:extLst>
              </a:tr>
              <a:tr h="282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travelcity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0.077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0.009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8.945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0.000 ***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5688902"/>
                  </a:ext>
                </a:extLst>
              </a:tr>
              <a:tr h="227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addmig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0.019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0.007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2.521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0.012 **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2339962"/>
                  </a:ext>
                </a:extLst>
              </a:tr>
              <a:tr h="227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netmin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-0.004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0.007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-0.569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0.569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9999820"/>
                  </a:ext>
                </a:extLst>
              </a:tr>
              <a:tr h="227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school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-0.024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0.016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-1.491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0.136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4764284"/>
                  </a:ext>
                </a:extLst>
              </a:tr>
              <a:tr h="227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work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-0.022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0.020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-1.089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0.276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9722093"/>
                  </a:ext>
                </a:extLst>
              </a:tr>
              <a:tr h="227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tourists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0.000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0.190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0.849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2763299"/>
                  </a:ext>
                </a:extLst>
              </a:tr>
              <a:tr h="227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quarantine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-0.033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0.015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-2.172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0.030 *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0879482"/>
                  </a:ext>
                </a:extLst>
              </a:tr>
              <a:tr h="227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intercity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0.005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0.014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0.328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0.743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9345252"/>
                  </a:ext>
                </a:extLst>
              </a:tr>
              <a:tr h="952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Spatial autoregressive coefficient Lambda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0.418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</a:rPr>
                        <a:t>0.006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68.197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0.000 ***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3911629"/>
                  </a:ext>
                </a:extLst>
              </a:tr>
              <a:tr h="227739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Significance codes:  ***: 0.001; **: 0.01; *: 0.05; .: 0.1 (one-tailed test)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73983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5DD70CC-9BA8-4746-AB50-69B5864E4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17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9ADB5-3EC3-47BB-8812-67E6A649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and discussion – the trees view</a:t>
            </a:r>
          </a:p>
        </p:txBody>
      </p:sp>
      <p:pic>
        <p:nvPicPr>
          <p:cNvPr id="4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0AE0A40E-D97E-425B-A014-1E98135CF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150" y="2223219"/>
            <a:ext cx="4659405" cy="3600450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E384009-868D-405E-B6D5-45C8FB774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613" y="2195259"/>
            <a:ext cx="4732302" cy="365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0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A55D5-ADCA-48B1-965A-055F3CF5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and discussion – the trees view</a:t>
            </a:r>
          </a:p>
        </p:txBody>
      </p:sp>
      <p:pic>
        <p:nvPicPr>
          <p:cNvPr id="4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35936A2F-6076-4670-961B-6953302C2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150" y="2226618"/>
            <a:ext cx="4659405" cy="3600450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BDFAB48-7BD9-4EA2-B76D-F60EFF6A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555" y="2227022"/>
            <a:ext cx="4659405" cy="360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82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55B1C-8EF0-4810-8DE1-752D4138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and discussion – the trees view</a:t>
            </a:r>
          </a:p>
        </p:txBody>
      </p:sp>
      <p:pic>
        <p:nvPicPr>
          <p:cNvPr id="4" name="Content Placeholder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33FA12F-530C-430A-A1C0-7ED8125F8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150" y="2295817"/>
            <a:ext cx="4659405" cy="3600450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B09D32D-90BF-4690-9A8E-EA7563C5E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763" y="2296220"/>
            <a:ext cx="4659405" cy="360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11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66575-BDB1-4B1B-A49E-E5DF3B8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and discussion – the trees view</a:t>
            </a:r>
          </a:p>
        </p:txBody>
      </p:sp>
      <p:pic>
        <p:nvPicPr>
          <p:cNvPr id="4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9B30A740-B0D0-4F4A-BD60-930062ECB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3366" y="2160588"/>
            <a:ext cx="465940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81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F7D2B-3B39-48D2-879F-F32A4FB50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0D3BA-BE59-4146-9E40-3193E1ABB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Forest </a:t>
            </a:r>
            <a:r>
              <a:rPr lang="en-US" dirty="0"/>
              <a:t>view suggests:</a:t>
            </a:r>
          </a:p>
          <a:p>
            <a:pPr lvl="1"/>
            <a:r>
              <a:rPr lang="en-US" dirty="0"/>
              <a:t>The primary contributing factors for the daily spread of COVID-19 are the intensity of inner-city travel, the intensity of daily migration, and workplace closure.</a:t>
            </a:r>
          </a:p>
          <a:p>
            <a:pPr lvl="1"/>
            <a:r>
              <a:rPr lang="en-US" dirty="0"/>
              <a:t>The results suggest that the rigorous lock-down policy implemented in Wuhan after January 23rd, 2020 and later to the entire nation contributes significantly to curb the overall spread of the COVID-19 in China. </a:t>
            </a:r>
          </a:p>
        </p:txBody>
      </p:sp>
    </p:spTree>
    <p:extLst>
      <p:ext uri="{BB962C8B-B14F-4D97-AF65-F5344CB8AC3E}">
        <p14:creationId xmlns:p14="http://schemas.microsoft.com/office/powerpoint/2010/main" val="1475770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E5963-B58E-4946-9350-13CFE45A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FC4D7-22A4-44A0-9B2F-EB75AC0E8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i="1" dirty="0"/>
              <a:t>Trees</a:t>
            </a:r>
            <a:r>
              <a:rPr lang="en-US" dirty="0"/>
              <a:t> view:</a:t>
            </a:r>
          </a:p>
          <a:p>
            <a:pPr lvl="1"/>
            <a:r>
              <a:rPr lang="en-US" dirty="0"/>
              <a:t>All but the net migration show significant contribution to curb the spread of COVID-19 at the 95% confidence level in some prefectures in China, but not all prefectures</a:t>
            </a:r>
          </a:p>
          <a:p>
            <a:pPr lvl="1"/>
            <a:r>
              <a:rPr lang="en-US" dirty="0"/>
              <a:t>The inner-city travel intensity is the primary factor for the spread of the disease around the epicenter</a:t>
            </a:r>
          </a:p>
          <a:p>
            <a:pPr lvl="1"/>
            <a:r>
              <a:rPr lang="en-US" dirty="0"/>
              <a:t>Inter-city travel bans and workplace closure, worked primarily in prefectures immediately around the epicenter and the Peral River Delta Urban Agglomeration, where the largest temporary migrant destinations in China locate</a:t>
            </a:r>
          </a:p>
          <a:p>
            <a:pPr lvl="1"/>
            <a:r>
              <a:rPr lang="en-US" dirty="0"/>
              <a:t>The quarantine policy does not seem to have a distinctive pattern, though where it worked, it seems to work the best to curb the spread</a:t>
            </a:r>
          </a:p>
        </p:txBody>
      </p:sp>
    </p:spTree>
    <p:extLst>
      <p:ext uri="{BB962C8B-B14F-4D97-AF65-F5344CB8AC3E}">
        <p14:creationId xmlns:p14="http://schemas.microsoft.com/office/powerpoint/2010/main" val="3857773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FAE9A-74FC-46C9-A12C-C5B9A3BA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9A1F1-5492-466C-8699-961005252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Spatial data analysis provides unique viewing angles, need further promotion.</a:t>
            </a:r>
          </a:p>
          <a:p>
            <a:r>
              <a:rPr lang="en-US" dirty="0"/>
              <a:t>Analyzing geographical phenomena at local levels facilitates our understanding for complex social, public health, and policy dynamics</a:t>
            </a:r>
          </a:p>
          <a:p>
            <a:r>
              <a:rPr lang="en-US" dirty="0"/>
              <a:t>A full spectrum of spatial analysis is the next stage of research paradigm</a:t>
            </a:r>
          </a:p>
        </p:txBody>
      </p:sp>
    </p:spTree>
    <p:extLst>
      <p:ext uri="{BB962C8B-B14F-4D97-AF65-F5344CB8AC3E}">
        <p14:creationId xmlns:p14="http://schemas.microsoft.com/office/powerpoint/2010/main" val="944263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28C8F-BA5F-4E75-AB9F-DC3A52807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A844C-7F5B-4E69-961D-9770985E0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54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6A810-3EE9-4BAC-8B18-D665B66F1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AB10B-28F4-4D66-A9C6-A69100C01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COVID-19 spread in China</a:t>
            </a:r>
          </a:p>
          <a:p>
            <a:r>
              <a:rPr lang="en-US" dirty="0"/>
              <a:t>Data</a:t>
            </a:r>
          </a:p>
          <a:p>
            <a:pPr lvl="1"/>
            <a:r>
              <a:rPr lang="en-US" dirty="0"/>
              <a:t>COVID-19 spread: daily new cases</a:t>
            </a:r>
          </a:p>
          <a:p>
            <a:pPr lvl="1"/>
            <a:r>
              <a:rPr lang="en-US" dirty="0"/>
              <a:t>Social distancing measures: big data</a:t>
            </a:r>
          </a:p>
          <a:p>
            <a:r>
              <a:rPr lang="en-US" dirty="0"/>
              <a:t>Methods</a:t>
            </a:r>
          </a:p>
          <a:p>
            <a:pPr lvl="1"/>
            <a:r>
              <a:rPr lang="en-US" dirty="0"/>
              <a:t>Spatial panel regression</a:t>
            </a:r>
          </a:p>
          <a:p>
            <a:pPr lvl="1"/>
            <a:r>
              <a:rPr lang="en-US" dirty="0"/>
              <a:t>Geographically weighted panel regression</a:t>
            </a:r>
          </a:p>
          <a:p>
            <a:r>
              <a:rPr lang="en-US" dirty="0"/>
              <a:t>Results and discussion</a:t>
            </a:r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162451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BD16F-C4FF-46C0-B521-18A5107FE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00877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C391-C911-48CC-B83E-983784BAE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COVID-19 Spread in 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80E0F-B4F4-4C85-AD33-A184CCF59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outbreak of the new virus in early 2020 caught everyone off guard</a:t>
            </a:r>
          </a:p>
          <a:p>
            <a:r>
              <a:rPr lang="en-US" dirty="0"/>
              <a:t>Strategies were designed as the diseases spread</a:t>
            </a:r>
          </a:p>
          <a:p>
            <a:r>
              <a:rPr lang="en-US" dirty="0"/>
              <a:t>Strict social distancing measures implemented sine around the Chinese New Year, 2020</a:t>
            </a:r>
          </a:p>
          <a:p>
            <a:r>
              <a:rPr lang="en-US" dirty="0"/>
              <a:t>Cases started to abate around early May</a:t>
            </a:r>
          </a:p>
        </p:txBody>
      </p:sp>
    </p:spTree>
    <p:extLst>
      <p:ext uri="{BB962C8B-B14F-4D97-AF65-F5344CB8AC3E}">
        <p14:creationId xmlns:p14="http://schemas.microsoft.com/office/powerpoint/2010/main" val="2895257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3DBD6-8AF1-4D78-9B48-EF4003B62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COVID-19 Spread in 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0C8FC-E44B-4D19-9036-03ADE6156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Social distancing measures work</a:t>
            </a:r>
          </a:p>
          <a:p>
            <a:pPr lvl="1"/>
            <a:r>
              <a:rPr lang="en-US" dirty="0"/>
              <a:t>Many scenarios around the world suggest such</a:t>
            </a:r>
          </a:p>
          <a:p>
            <a:r>
              <a:rPr lang="en-US" dirty="0"/>
              <a:t>Question:</a:t>
            </a:r>
          </a:p>
          <a:p>
            <a:pPr lvl="1"/>
            <a:r>
              <a:rPr lang="en-US" dirty="0"/>
              <a:t>Will social distancing measures work everywhere, all the time?</a:t>
            </a:r>
          </a:p>
          <a:p>
            <a:pPr lvl="1"/>
            <a:r>
              <a:rPr lang="en-US" dirty="0"/>
              <a:t>Are there patterns of the effectiveness of social distancing measures?</a:t>
            </a:r>
          </a:p>
          <a:p>
            <a:pPr lvl="1"/>
            <a:r>
              <a:rPr lang="en-US" dirty="0"/>
              <a:t>What guidance such pattern could provide for public health policies?</a:t>
            </a:r>
          </a:p>
        </p:txBody>
      </p:sp>
    </p:spTree>
    <p:extLst>
      <p:ext uri="{BB962C8B-B14F-4D97-AF65-F5344CB8AC3E}">
        <p14:creationId xmlns:p14="http://schemas.microsoft.com/office/powerpoint/2010/main" val="4293685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A959F-5536-48DE-8729-F0407E5D8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BFDB1-FD47-4BC4-B9C6-BCD02A82D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 data</a:t>
            </a:r>
          </a:p>
          <a:p>
            <a:pPr lvl="1"/>
            <a:r>
              <a:rPr lang="en-US" dirty="0"/>
              <a:t>Data collected at the prefecture administrative level</a:t>
            </a:r>
          </a:p>
          <a:p>
            <a:pPr lvl="1"/>
            <a:r>
              <a:rPr lang="en-US" dirty="0"/>
              <a:t>The occurrence of daily new cases is used to represent the spread of COVID-19</a:t>
            </a:r>
          </a:p>
          <a:p>
            <a:pPr lvl="1"/>
            <a:r>
              <a:rPr lang="en-US" dirty="0"/>
              <a:t>Data available from Tencent’s COVID-19 website (https://news.qq.com/zt2020/page/feiyan.htm?from=timeline&amp;isappinstalled=0#/?nojump=1)</a:t>
            </a:r>
          </a:p>
        </p:txBody>
      </p:sp>
    </p:spTree>
    <p:extLst>
      <p:ext uri="{BB962C8B-B14F-4D97-AF65-F5344CB8AC3E}">
        <p14:creationId xmlns:p14="http://schemas.microsoft.com/office/powerpoint/2010/main" val="1634058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79E8F-8874-49B6-925E-97F0648AD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55D6A-2427-4448-BE68-C60B54C0A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Social distancing measures</a:t>
            </a:r>
          </a:p>
          <a:p>
            <a:pPr lvl="1"/>
            <a:r>
              <a:rPr lang="en-US" dirty="0"/>
              <a:t>Search engine (Baidu), policy document analysis, Baidu migration (</a:t>
            </a:r>
            <a:r>
              <a:rPr lang="en-US" dirty="0">
                <a:hlinkClick r:id="rId2"/>
              </a:rPr>
              <a:t>https://qianxi.baidu.com/2020/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 python code developed to learn and extract the data</a:t>
            </a:r>
          </a:p>
          <a:p>
            <a:pPr lvl="1"/>
            <a:r>
              <a:rPr lang="en-US" dirty="0"/>
              <a:t>Eight measures identified: Within city travel (</a:t>
            </a:r>
            <a:r>
              <a:rPr lang="en-US" i="1" dirty="0" err="1"/>
              <a:t>travelcity</a:t>
            </a:r>
            <a:r>
              <a:rPr lang="en-US" dirty="0"/>
              <a:t>), Daily migration (</a:t>
            </a:r>
            <a:r>
              <a:rPr lang="en-US" i="1" dirty="0" err="1"/>
              <a:t>addmig</a:t>
            </a:r>
            <a:r>
              <a:rPr lang="en-US" dirty="0"/>
              <a:t>), Daily net gain of migrants (</a:t>
            </a:r>
            <a:r>
              <a:rPr lang="en-US" i="1" dirty="0" err="1"/>
              <a:t>netmin</a:t>
            </a:r>
            <a:r>
              <a:rPr lang="en-US" dirty="0"/>
              <a:t>), school closures (</a:t>
            </a:r>
            <a:r>
              <a:rPr lang="en-US" i="1" dirty="0"/>
              <a:t>school</a:t>
            </a:r>
            <a:r>
              <a:rPr lang="en-US" dirty="0"/>
              <a:t>), workplace closures (</a:t>
            </a:r>
            <a:r>
              <a:rPr lang="en-US" i="1" dirty="0"/>
              <a:t>work</a:t>
            </a:r>
            <a:r>
              <a:rPr lang="en-US" dirty="0"/>
              <a:t>), quarantine status (</a:t>
            </a:r>
            <a:r>
              <a:rPr lang="en-US" i="1" dirty="0"/>
              <a:t>quarantine</a:t>
            </a:r>
            <a:r>
              <a:rPr lang="en-US" dirty="0"/>
              <a:t>), closure of inter-city transportation (</a:t>
            </a:r>
            <a:r>
              <a:rPr lang="en-US" i="1" dirty="0"/>
              <a:t>intercity</a:t>
            </a:r>
            <a:r>
              <a:rPr lang="en-US" dirty="0"/>
              <a:t>), and self-initiated tourist count (</a:t>
            </a:r>
            <a:r>
              <a:rPr lang="en-US" i="1" dirty="0"/>
              <a:t>tourist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585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57487-7285-4520-BC86-1DC7B5AE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8D2A1-21CD-4636-948A-257A4803E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Daily data are treated with indirect inversed normal transformation (I-INT) strategy</a:t>
            </a:r>
          </a:p>
          <a:p>
            <a:pPr lvl="1"/>
            <a:r>
              <a:rPr lang="en-US" dirty="0"/>
              <a:t>This study collects four categories of societal background information, including the total population, local economic status, health care system status, and infrastructure status.</a:t>
            </a:r>
          </a:p>
          <a:p>
            <a:pPr lvl="1"/>
            <a:r>
              <a:rPr lang="en-US" dirty="0"/>
              <a:t>All data are collected from the 2019 statistical yearbook or calculated based on the 2019 road network and high-speed rail information.</a:t>
            </a:r>
          </a:p>
        </p:txBody>
      </p:sp>
    </p:spTree>
    <p:extLst>
      <p:ext uri="{BB962C8B-B14F-4D97-AF65-F5344CB8AC3E}">
        <p14:creationId xmlns:p14="http://schemas.microsoft.com/office/powerpoint/2010/main" val="2784452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4229-6BF7-4C18-BD02-E90E60E2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A4842-8969-4AE4-ACAA-628D79C03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I-INT strategy</a:t>
            </a:r>
          </a:p>
          <a:p>
            <a:pPr lvl="1"/>
            <a:r>
              <a:rPr lang="en-US" dirty="0"/>
              <a:t>Both the case data and social distancing measures are regressed with the background information</a:t>
            </a:r>
          </a:p>
          <a:p>
            <a:pPr lvl="1"/>
            <a:r>
              <a:rPr lang="en-US" dirty="0"/>
              <a:t>Residuals for the case data regression models are inverse normal transformed</a:t>
            </a:r>
          </a:p>
          <a:p>
            <a:pPr lvl="1"/>
            <a:r>
              <a:rPr lang="en-US" dirty="0"/>
              <a:t>Residuals for the social distancing measures regression models are used as proxies for social distancing measures</a:t>
            </a:r>
          </a:p>
          <a:p>
            <a:pPr lvl="1"/>
            <a:r>
              <a:rPr lang="en-US" dirty="0"/>
              <a:t>Regression models are established between the I-INT case residuals and social distancing measures residuals</a:t>
            </a:r>
          </a:p>
        </p:txBody>
      </p:sp>
    </p:spTree>
    <p:extLst>
      <p:ext uri="{BB962C8B-B14F-4D97-AF65-F5344CB8AC3E}">
        <p14:creationId xmlns:p14="http://schemas.microsoft.com/office/powerpoint/2010/main" val="1844653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FBFFC-78B6-4321-AFD4-ECF09A50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3EDCD-7CA9-4045-895C-8327600C9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Spatial panel regression</a:t>
            </a:r>
          </a:p>
          <a:p>
            <a:pPr lvl="1"/>
            <a:r>
              <a:rPr lang="en-US" dirty="0"/>
              <a:t>The </a:t>
            </a:r>
            <a:r>
              <a:rPr lang="en-US" i="1" dirty="0"/>
              <a:t>Forest </a:t>
            </a:r>
            <a:r>
              <a:rPr lang="en-US" dirty="0"/>
              <a:t>View</a:t>
            </a:r>
          </a:p>
          <a:p>
            <a:r>
              <a:rPr lang="en-US" dirty="0"/>
              <a:t>Geographically weighted panel regression</a:t>
            </a:r>
          </a:p>
          <a:p>
            <a:pPr lvl="1"/>
            <a:r>
              <a:rPr lang="en-US" dirty="0"/>
              <a:t>The </a:t>
            </a:r>
            <a:r>
              <a:rPr lang="en-US" i="1" dirty="0"/>
              <a:t>Trees </a:t>
            </a:r>
            <a:r>
              <a:rPr lang="en-US" dirty="0"/>
              <a:t>View</a:t>
            </a:r>
          </a:p>
          <a:p>
            <a:r>
              <a:rPr lang="en-US" dirty="0"/>
              <a:t>Test</a:t>
            </a:r>
          </a:p>
          <a:p>
            <a:pPr lvl="1"/>
            <a:r>
              <a:rPr lang="en-US" dirty="0"/>
              <a:t>One-tailed significant tests</a:t>
            </a:r>
          </a:p>
        </p:txBody>
      </p:sp>
    </p:spTree>
    <p:extLst>
      <p:ext uri="{BB962C8B-B14F-4D97-AF65-F5344CB8AC3E}">
        <p14:creationId xmlns:p14="http://schemas.microsoft.com/office/powerpoint/2010/main" val="313191308"/>
      </p:ext>
    </p:extLst>
  </p:cSld>
  <p:clrMapOvr>
    <a:masterClrMapping/>
  </p:clrMapOvr>
</p:sld>
</file>

<file path=ppt/theme/theme1.xml><?xml version="1.0" encoding="utf-8"?>
<a:theme xmlns:a="http://schemas.openxmlformats.org/drawingml/2006/main" name="PunchcardVTI">
  <a:themeElements>
    <a:clrScheme name="AnalogousFromRegularSeed_2SEEDS">
      <a:dk1>
        <a:srgbClr val="000000"/>
      </a:dk1>
      <a:lt1>
        <a:srgbClr val="FFFFFF"/>
      </a:lt1>
      <a:dk2>
        <a:srgbClr val="3B2E22"/>
      </a:dk2>
      <a:lt2>
        <a:srgbClr val="E8E5E2"/>
      </a:lt2>
      <a:accent1>
        <a:srgbClr val="3378B9"/>
      </a:accent1>
      <a:accent2>
        <a:srgbClr val="3FB0B9"/>
      </a:accent2>
      <a:accent3>
        <a:srgbClr val="4552CB"/>
      </a:accent3>
      <a:accent4>
        <a:srgbClr val="B93C33"/>
      </a:accent4>
      <a:accent5>
        <a:srgbClr val="CB8645"/>
      </a:accent5>
      <a:accent6>
        <a:srgbClr val="B0A330"/>
      </a:accent6>
      <a:hlink>
        <a:srgbClr val="B0743A"/>
      </a:hlink>
      <a:folHlink>
        <a:srgbClr val="7F7F7F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869</Words>
  <Application>Microsoft Office PowerPoint</Application>
  <PresentationFormat>Widescreen</PresentationFormat>
  <Paragraphs>131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Neue Haas Grotesk Text Pro</vt:lpstr>
      <vt:lpstr>Times New Roman</vt:lpstr>
      <vt:lpstr>PunchcardVTI</vt:lpstr>
      <vt:lpstr>Seeing the forest and the trees: holistic view of social distancing on the spread of COVID-19 in China</vt:lpstr>
      <vt:lpstr>Outline</vt:lpstr>
      <vt:lpstr>The COVID-19 Spread in China</vt:lpstr>
      <vt:lpstr>The COVID-19 Spread in China</vt:lpstr>
      <vt:lpstr>Data</vt:lpstr>
      <vt:lpstr>Data</vt:lpstr>
      <vt:lpstr>Data</vt:lpstr>
      <vt:lpstr>Data</vt:lpstr>
      <vt:lpstr>Methods</vt:lpstr>
      <vt:lpstr>Methods</vt:lpstr>
      <vt:lpstr>Results and discussion – the forest view</vt:lpstr>
      <vt:lpstr>Results and discussion – the trees view</vt:lpstr>
      <vt:lpstr>Results and discussion – the trees view</vt:lpstr>
      <vt:lpstr>Results and discussion – the trees view</vt:lpstr>
      <vt:lpstr>Results and discussion – the trees view</vt:lpstr>
      <vt:lpstr>Results and discussion</vt:lpstr>
      <vt:lpstr>Results and discussion</vt:lpstr>
      <vt:lpstr>Summary</vt:lpstr>
      <vt:lpstr>PowerPoint Presentation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Seeing the forest and the trees: holistic view of social distancing on the spread of COVID-19 in China</dc:title>
  <dc:creator>Danlin Yu</dc:creator>
  <cp:lastModifiedBy>Danlin Yu</cp:lastModifiedBy>
  <cp:revision>1</cp:revision>
  <dcterms:created xsi:type="dcterms:W3CDTF">2022-03-01T16:57:30Z</dcterms:created>
  <dcterms:modified xsi:type="dcterms:W3CDTF">2022-03-01T18:03:46Z</dcterms:modified>
</cp:coreProperties>
</file>